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71" r:id="rId4"/>
  </p:sldMasterIdLst>
  <p:notesMasterIdLst>
    <p:notesMasterId r:id="rId49"/>
  </p:notesMasterIdLst>
  <p:handoutMasterIdLst>
    <p:handoutMasterId r:id="rId50"/>
  </p:handoutMasterIdLst>
  <p:sldIdLst>
    <p:sldId id="2341" r:id="rId5"/>
    <p:sldId id="259" r:id="rId6"/>
    <p:sldId id="2147483628" r:id="rId7"/>
    <p:sldId id="2147483601" r:id="rId8"/>
    <p:sldId id="2147483603" r:id="rId9"/>
    <p:sldId id="2147470406" r:id="rId10"/>
    <p:sldId id="2147483605" r:id="rId11"/>
    <p:sldId id="2147483607" r:id="rId12"/>
    <p:sldId id="2147483625" r:id="rId13"/>
    <p:sldId id="2147483647" r:id="rId14"/>
    <p:sldId id="2147481653" r:id="rId15"/>
    <p:sldId id="2147483626" r:id="rId16"/>
    <p:sldId id="2147470733" r:id="rId17"/>
    <p:sldId id="2147470703" r:id="rId18"/>
    <p:sldId id="2147481643" r:id="rId19"/>
    <p:sldId id="2147481642" r:id="rId20"/>
    <p:sldId id="262" r:id="rId21"/>
    <p:sldId id="2147481809" r:id="rId22"/>
    <p:sldId id="2147483617" r:id="rId23"/>
    <p:sldId id="2147470465" r:id="rId24"/>
    <p:sldId id="261" r:id="rId25"/>
    <p:sldId id="2147483637" r:id="rId26"/>
    <p:sldId id="2147483639" r:id="rId27"/>
    <p:sldId id="263" r:id="rId28"/>
    <p:sldId id="2147483629" r:id="rId29"/>
    <p:sldId id="2147483606" r:id="rId30"/>
    <p:sldId id="2147483642" r:id="rId31"/>
    <p:sldId id="264" r:id="rId32"/>
    <p:sldId id="269" r:id="rId33"/>
    <p:sldId id="266" r:id="rId34"/>
    <p:sldId id="267" r:id="rId35"/>
    <p:sldId id="268" r:id="rId36"/>
    <p:sldId id="2147483600" r:id="rId37"/>
    <p:sldId id="265" r:id="rId38"/>
    <p:sldId id="2147483609" r:id="rId39"/>
    <p:sldId id="2147483643" r:id="rId40"/>
    <p:sldId id="2147481957" r:id="rId41"/>
    <p:sldId id="2147483635" r:id="rId42"/>
    <p:sldId id="2147483619" r:id="rId43"/>
    <p:sldId id="2147483620" r:id="rId44"/>
    <p:sldId id="258" r:id="rId45"/>
    <p:sldId id="256" r:id="rId46"/>
    <p:sldId id="257" r:id="rId47"/>
    <p:sldId id="260" r:id="rId48"/>
  </p:sldIdLst>
  <p:sldSz cx="12192000" cy="6858000"/>
  <p:notesSz cx="6858000" cy="9144000"/>
  <p:custDataLst>
    <p:tags r:id="rId5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946D93F-4CC7-44AF-88E4-D38B6F01BFD4}">
          <p14:sldIdLst>
            <p14:sldId id="2341"/>
            <p14:sldId id="259"/>
            <p14:sldId id="2147483628"/>
            <p14:sldId id="2147483601"/>
            <p14:sldId id="2147483603"/>
            <p14:sldId id="2147470406"/>
            <p14:sldId id="2147483605"/>
            <p14:sldId id="2147483607"/>
          </p14:sldIdLst>
        </p14:section>
        <p14:section name="Prepare for the workshop" id="{6D5B93F2-32E5-4970-920D-190C8BE903BB}">
          <p14:sldIdLst>
            <p14:sldId id="2147483625"/>
            <p14:sldId id="2147483647"/>
            <p14:sldId id="2147481653"/>
            <p14:sldId id="2147483626"/>
            <p14:sldId id="2147470733"/>
            <p14:sldId id="2147470703"/>
            <p14:sldId id="2147481643"/>
            <p14:sldId id="2147481642"/>
            <p14:sldId id="262"/>
          </p14:sldIdLst>
        </p14:section>
        <p14:section name="Proven practices for new coaches" id="{3272CA9C-43A8-4225-89FC-39B0B8675329}">
          <p14:sldIdLst>
            <p14:sldId id="2147481809"/>
            <p14:sldId id="2147483617"/>
            <p14:sldId id="2147470465"/>
            <p14:sldId id="261"/>
          </p14:sldIdLst>
        </p14:section>
        <p14:section name="Activity information" id="{3AD7A015-CE96-4B16-8314-6E0EBA60D983}">
          <p14:sldIdLst>
            <p14:sldId id="2147483637"/>
            <p14:sldId id="2147483639"/>
            <p14:sldId id="263"/>
            <p14:sldId id="2147483629"/>
            <p14:sldId id="2147483606"/>
            <p14:sldId id="2147483642"/>
            <p14:sldId id="264"/>
            <p14:sldId id="269"/>
            <p14:sldId id="266"/>
            <p14:sldId id="267"/>
            <p14:sldId id="268"/>
          </p14:sldIdLst>
        </p14:section>
        <p14:section name="Lab information" id="{A5E4A42D-67E9-4112-BFA2-240BAC207FD1}">
          <p14:sldIdLst>
            <p14:sldId id="2147483600"/>
            <p14:sldId id="265"/>
            <p14:sldId id="2147483609"/>
            <p14:sldId id="2147483643"/>
          </p14:sldIdLst>
        </p14:section>
        <p14:section name="Lab walkthrough" id="{585307F3-3FDF-4C96-811B-0DC3F0555402}">
          <p14:sldIdLst>
            <p14:sldId id="2147481957"/>
          </p14:sldIdLst>
        </p14:section>
        <p14:section name="Additional Information" id="{680FB274-1EE1-4AA0-B97C-2279040A6504}">
          <p14:sldIdLst>
            <p14:sldId id="2147483635"/>
            <p14:sldId id="2147483619"/>
            <p14:sldId id="2147483620"/>
            <p14:sldId id="258"/>
            <p14:sldId id="256"/>
            <p14:sldId id="257"/>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DB025A-BCB2-3278-78D0-0CA4588F1FC8}" name="Jennifer Gailey (GP STRATEGIES CORPORATION)" initials="JC" userId="S::v-jgailey@microsoft.com::0d260bb0-33a8-4cae-851b-355d62b0f66d" providerId="AD"/>
  <p188:author id="{7E032294-BA69-8C1C-5EA4-7A606DEF4D59}" name="Steph Clark (HANDS ON LEARNING SOLUTIONS LL)" initials="SC" userId="S::v-stephclark@microsoft.com::8d469163-054a-49bd-9d4b-fb566ef4f62b" providerId="AD"/>
  <p188:author id="{E88951A9-B684-9844-2D33-62DF19A7DFC9}" name="Vivi Ortiz Bustos (HANDS ON LEARNING SOLUTIONS LLC)" initials="VO" userId="S::v-vivio@microsoft.com::78b02702-d7ab-44e3-b2aa-46917b439f32" providerId="AD"/>
  <p188:author id="{8D2B5AAD-26C1-ABD1-666F-B158622448B6}" name="Andrea Chavarria (HANDS ON LEARNING SOLUTIONS LLC)" initials="AL" userId="S::v-andreachav@microsoft.com::6d61c8b2-2d38-4750-bd32-dcc1f37d0740" providerId="AD"/>
  <p188:author id="{D7DDD1B1-DCC1-164A-2188-9F8F452156A4}" name="Viviana Ortiz" initials="VO" userId="S::Viviana.Ortiz-C@skillable.com::17b94c0a-4ea4-4db9-8d92-a3b03beb9343" providerId="AD"/>
  <p188:author id="{6367F5C2-241F-FF88-D95D-2B999DAF5B4F}" name="Erick Weitkamp (GP STRATEGIES CORPORATION)" initials="EC" userId="S::v-eweitkamp@microsoft.com::9443a19b-d066-4edf-b3a5-5c68bcf53605" providerId="AD"/>
  <p188:author id="{E8E6F4D1-0D7E-B114-CF4B-64632553FDD4}" name="Stan Sinasohn" initials="SS" userId="S::Stans@austechinc.net::d7c1f720-0e6e-4314-b30c-51564d0264d4" providerId="AD"/>
  <p188:author id="{9D55F8FE-A15B-ABF6-CAB8-5258AE491B9E}" name="Andrea Chavarria" initials="AC" userId="S::Andrea.Chavarria-C@skillable.com::ee25cf37-e0aa-4d30-8bdd-c876298f612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72B6"/>
    <a:srgbClr val="3B2788"/>
    <a:srgbClr val="331D81"/>
    <a:srgbClr val="2E1E82"/>
    <a:srgbClr val="2D1D7F"/>
    <a:srgbClr val="002060"/>
    <a:srgbClr val="2A436F"/>
    <a:srgbClr val="2B226D"/>
    <a:srgbClr val="24226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 Clark (HANDS ON LEARNING SOLUTIONS LL)" userId="8d469163-054a-49bd-9d4b-fb566ef4f62b" providerId="ADAL" clId="{E45C8AF4-6B37-4E58-8EFD-2CF82C7944AF}"/>
    <pc:docChg chg="undo custSel addSld delSld modSld sldOrd modSection">
      <pc:chgData name="Steph Clark (HANDS ON LEARNING SOLUTIONS LL)" userId="8d469163-054a-49bd-9d4b-fb566ef4f62b" providerId="ADAL" clId="{E45C8AF4-6B37-4E58-8EFD-2CF82C7944AF}" dt="2025-10-16T16:12:25.816" v="3360" actId="13926"/>
      <pc:docMkLst>
        <pc:docMk/>
      </pc:docMkLst>
      <pc:sldChg chg="mod modShow">
        <pc:chgData name="Steph Clark (HANDS ON LEARNING SOLUTIONS LL)" userId="8d469163-054a-49bd-9d4b-fb566ef4f62b" providerId="ADAL" clId="{E45C8AF4-6B37-4E58-8EFD-2CF82C7944AF}" dt="2025-10-14T19:28:04.035" v="3359" actId="729"/>
        <pc:sldMkLst>
          <pc:docMk/>
          <pc:sldMk cId="2799843041" sldId="258"/>
        </pc:sldMkLst>
      </pc:sldChg>
      <pc:sldChg chg="modNotesTx">
        <pc:chgData name="Steph Clark (HANDS ON LEARNING SOLUTIONS LL)" userId="8d469163-054a-49bd-9d4b-fb566ef4f62b" providerId="ADAL" clId="{E45C8AF4-6B37-4E58-8EFD-2CF82C7944AF}" dt="2025-10-13T22:57:31.102" v="64" actId="6549"/>
        <pc:sldMkLst>
          <pc:docMk/>
          <pc:sldMk cId="1353958975" sldId="259"/>
        </pc:sldMkLst>
      </pc:sldChg>
      <pc:sldChg chg="modSp add modNotesTx">
        <pc:chgData name="Steph Clark (HANDS ON LEARNING SOLUTIONS LL)" userId="8d469163-054a-49bd-9d4b-fb566ef4f62b" providerId="ADAL" clId="{E45C8AF4-6B37-4E58-8EFD-2CF82C7944AF}" dt="2025-10-13T23:24:02.595" v="551" actId="6549"/>
        <pc:sldMkLst>
          <pc:docMk/>
          <pc:sldMk cId="900248999" sldId="262"/>
        </pc:sldMkLst>
        <pc:spChg chg="mod">
          <ac:chgData name="Steph Clark (HANDS ON LEARNING SOLUTIONS LL)" userId="8d469163-054a-49bd-9d4b-fb566ef4f62b" providerId="ADAL" clId="{E45C8AF4-6B37-4E58-8EFD-2CF82C7944AF}" dt="2025-10-13T23:22:32.627" v="546"/>
          <ac:spMkLst>
            <pc:docMk/>
            <pc:sldMk cId="900248999" sldId="262"/>
            <ac:spMk id="6" creationId="{7F1E55F1-0D0A-1640-FFE3-30D1CBA7889A}"/>
          </ac:spMkLst>
        </pc:spChg>
      </pc:sldChg>
      <pc:sldChg chg="addSp delSp modSp add mod modNotesTx">
        <pc:chgData name="Steph Clark (HANDS ON LEARNING SOLUTIONS LL)" userId="8d469163-054a-49bd-9d4b-fb566ef4f62b" providerId="ADAL" clId="{E45C8AF4-6B37-4E58-8EFD-2CF82C7944AF}" dt="2025-10-14T19:15:43.591" v="3191" actId="1036"/>
        <pc:sldMkLst>
          <pc:docMk/>
          <pc:sldMk cId="2298963785" sldId="263"/>
        </pc:sldMkLst>
        <pc:spChg chg="add mod">
          <ac:chgData name="Steph Clark (HANDS ON LEARNING SOLUTIONS LL)" userId="8d469163-054a-49bd-9d4b-fb566ef4f62b" providerId="ADAL" clId="{E45C8AF4-6B37-4E58-8EFD-2CF82C7944AF}" dt="2025-10-13T23:32:22.670" v="763"/>
          <ac:spMkLst>
            <pc:docMk/>
            <pc:sldMk cId="2298963785" sldId="263"/>
            <ac:spMk id="2" creationId="{16DDBB5E-08C6-6290-9257-28839FC5264B}"/>
          </ac:spMkLst>
        </pc:spChg>
        <pc:spChg chg="add mod">
          <ac:chgData name="Steph Clark (HANDS ON LEARNING SOLUTIONS LL)" userId="8d469163-054a-49bd-9d4b-fb566ef4f62b" providerId="ADAL" clId="{E45C8AF4-6B37-4E58-8EFD-2CF82C7944AF}" dt="2025-10-14T19:15:18.686" v="3183" actId="20577"/>
          <ac:spMkLst>
            <pc:docMk/>
            <pc:sldMk cId="2298963785" sldId="263"/>
            <ac:spMk id="3" creationId="{BA691559-7624-30F0-F77B-3BE4F46FE039}"/>
          </ac:spMkLst>
        </pc:spChg>
        <pc:spChg chg="add mod">
          <ac:chgData name="Steph Clark (HANDS ON LEARNING SOLUTIONS LL)" userId="8d469163-054a-49bd-9d4b-fb566ef4f62b" providerId="ADAL" clId="{E45C8AF4-6B37-4E58-8EFD-2CF82C7944AF}" dt="2025-10-14T19:15:43.591" v="3191" actId="1036"/>
          <ac:spMkLst>
            <pc:docMk/>
            <pc:sldMk cId="2298963785" sldId="263"/>
            <ac:spMk id="5" creationId="{7B0C3286-5062-FAB0-F6CE-6597D24A23D1}"/>
          </ac:spMkLst>
        </pc:spChg>
        <pc:spChg chg="mod">
          <ac:chgData name="Steph Clark (HANDS ON LEARNING SOLUTIONS LL)" userId="8d469163-054a-49bd-9d4b-fb566ef4f62b" providerId="ADAL" clId="{E45C8AF4-6B37-4E58-8EFD-2CF82C7944AF}" dt="2025-10-14T17:55:01.506" v="1553" actId="20577"/>
          <ac:spMkLst>
            <pc:docMk/>
            <pc:sldMk cId="2298963785" sldId="263"/>
            <ac:spMk id="7" creationId="{C17F9712-2D43-E589-6C00-D0DB5D20BED9}"/>
          </ac:spMkLst>
        </pc:spChg>
        <pc:spChg chg="mod">
          <ac:chgData name="Steph Clark (HANDS ON LEARNING SOLUTIONS LL)" userId="8d469163-054a-49bd-9d4b-fb566ef4f62b" providerId="ADAL" clId="{E45C8AF4-6B37-4E58-8EFD-2CF82C7944AF}" dt="2025-10-14T19:15:43.591" v="3191" actId="1036"/>
          <ac:spMkLst>
            <pc:docMk/>
            <pc:sldMk cId="2298963785" sldId="263"/>
            <ac:spMk id="8" creationId="{2BBCBFF3-A58E-C94A-76C7-E868EB430217}"/>
          </ac:spMkLst>
        </pc:spChg>
        <pc:spChg chg="add mod">
          <ac:chgData name="Steph Clark (HANDS ON LEARNING SOLUTIONS LL)" userId="8d469163-054a-49bd-9d4b-fb566ef4f62b" providerId="ADAL" clId="{E45C8AF4-6B37-4E58-8EFD-2CF82C7944AF}" dt="2025-10-14T19:15:43.591" v="3191" actId="1036"/>
          <ac:spMkLst>
            <pc:docMk/>
            <pc:sldMk cId="2298963785" sldId="263"/>
            <ac:spMk id="9" creationId="{A0C9C87C-750D-438E-E00E-AA8623ED058C}"/>
          </ac:spMkLst>
        </pc:spChg>
        <pc:spChg chg="add mod">
          <ac:chgData name="Steph Clark (HANDS ON LEARNING SOLUTIONS LL)" userId="8d469163-054a-49bd-9d4b-fb566ef4f62b" providerId="ADAL" clId="{E45C8AF4-6B37-4E58-8EFD-2CF82C7944AF}" dt="2025-10-14T19:15:43.591" v="3191" actId="1036"/>
          <ac:spMkLst>
            <pc:docMk/>
            <pc:sldMk cId="2298963785" sldId="263"/>
            <ac:spMk id="10" creationId="{D778061B-F652-A570-6770-E52101FD2B53}"/>
          </ac:spMkLst>
        </pc:spChg>
        <pc:spChg chg="add mod">
          <ac:chgData name="Steph Clark (HANDS ON LEARNING SOLUTIONS LL)" userId="8d469163-054a-49bd-9d4b-fb566ef4f62b" providerId="ADAL" clId="{E45C8AF4-6B37-4E58-8EFD-2CF82C7944AF}" dt="2025-10-14T19:15:43.591" v="3191" actId="1036"/>
          <ac:spMkLst>
            <pc:docMk/>
            <pc:sldMk cId="2298963785" sldId="263"/>
            <ac:spMk id="11" creationId="{B532B1CE-A897-58F6-220D-B6BD8B9EB3B2}"/>
          </ac:spMkLst>
        </pc:spChg>
        <pc:spChg chg="add mod">
          <ac:chgData name="Steph Clark (HANDS ON LEARNING SOLUTIONS LL)" userId="8d469163-054a-49bd-9d4b-fb566ef4f62b" providerId="ADAL" clId="{E45C8AF4-6B37-4E58-8EFD-2CF82C7944AF}" dt="2025-10-14T19:15:43.591" v="3191" actId="1036"/>
          <ac:spMkLst>
            <pc:docMk/>
            <pc:sldMk cId="2298963785" sldId="263"/>
            <ac:spMk id="12" creationId="{5477D135-54AC-A8A8-0955-BE358E6D38D2}"/>
          </ac:spMkLst>
        </pc:spChg>
        <pc:spChg chg="mod">
          <ac:chgData name="Steph Clark (HANDS ON LEARNING SOLUTIONS LL)" userId="8d469163-054a-49bd-9d4b-fb566ef4f62b" providerId="ADAL" clId="{E45C8AF4-6B37-4E58-8EFD-2CF82C7944AF}" dt="2025-10-14T19:15:43.591" v="3191" actId="1036"/>
          <ac:spMkLst>
            <pc:docMk/>
            <pc:sldMk cId="2298963785" sldId="263"/>
            <ac:spMk id="13" creationId="{F31351D9-AD13-48BA-F8A6-8657DDA9D1F3}"/>
          </ac:spMkLst>
        </pc:spChg>
        <pc:spChg chg="add mod">
          <ac:chgData name="Steph Clark (HANDS ON LEARNING SOLUTIONS LL)" userId="8d469163-054a-49bd-9d4b-fb566ef4f62b" providerId="ADAL" clId="{E45C8AF4-6B37-4E58-8EFD-2CF82C7944AF}" dt="2025-10-14T19:15:43.591" v="3191" actId="1036"/>
          <ac:spMkLst>
            <pc:docMk/>
            <pc:sldMk cId="2298963785" sldId="263"/>
            <ac:spMk id="14" creationId="{34B2BE56-B690-A61F-E8A8-CF3FA561E799}"/>
          </ac:spMkLst>
        </pc:spChg>
        <pc:spChg chg="add mod">
          <ac:chgData name="Steph Clark (HANDS ON LEARNING SOLUTIONS LL)" userId="8d469163-054a-49bd-9d4b-fb566ef4f62b" providerId="ADAL" clId="{E45C8AF4-6B37-4E58-8EFD-2CF82C7944AF}" dt="2025-10-14T17:56:48.420" v="1593" actId="1036"/>
          <ac:spMkLst>
            <pc:docMk/>
            <pc:sldMk cId="2298963785" sldId="263"/>
            <ac:spMk id="21" creationId="{5C3DDFBC-ED53-C040-3390-CB826EC1C6F2}"/>
          </ac:spMkLst>
        </pc:spChg>
      </pc:sldChg>
      <pc:sldChg chg="modSp add mod">
        <pc:chgData name="Steph Clark (HANDS ON LEARNING SOLUTIONS LL)" userId="8d469163-054a-49bd-9d4b-fb566ef4f62b" providerId="ADAL" clId="{E45C8AF4-6B37-4E58-8EFD-2CF82C7944AF}" dt="2025-10-14T18:47:56.455" v="2689" actId="20577"/>
        <pc:sldMkLst>
          <pc:docMk/>
          <pc:sldMk cId="2790504227" sldId="264"/>
        </pc:sldMkLst>
        <pc:spChg chg="mod">
          <ac:chgData name="Steph Clark (HANDS ON LEARNING SOLUTIONS LL)" userId="8d469163-054a-49bd-9d4b-fb566ef4f62b" providerId="ADAL" clId="{E45C8AF4-6B37-4E58-8EFD-2CF82C7944AF}" dt="2025-10-14T18:42:31.292" v="2628" actId="20577"/>
          <ac:spMkLst>
            <pc:docMk/>
            <pc:sldMk cId="2790504227" sldId="264"/>
            <ac:spMk id="4" creationId="{0965B127-BD80-3272-B912-086FF0EABE7E}"/>
          </ac:spMkLst>
        </pc:spChg>
        <pc:spChg chg="mod">
          <ac:chgData name="Steph Clark (HANDS ON LEARNING SOLUTIONS LL)" userId="8d469163-054a-49bd-9d4b-fb566ef4f62b" providerId="ADAL" clId="{E45C8AF4-6B37-4E58-8EFD-2CF82C7944AF}" dt="2025-10-14T18:47:34.619" v="2671" actId="20577"/>
          <ac:spMkLst>
            <pc:docMk/>
            <pc:sldMk cId="2790504227" sldId="264"/>
            <ac:spMk id="5" creationId="{6D910586-B3C3-5BE1-C34C-F2459FEEBAD6}"/>
          </ac:spMkLst>
        </pc:spChg>
        <pc:spChg chg="mod">
          <ac:chgData name="Steph Clark (HANDS ON LEARNING SOLUTIONS LL)" userId="8d469163-054a-49bd-9d4b-fb566ef4f62b" providerId="ADAL" clId="{E45C8AF4-6B37-4E58-8EFD-2CF82C7944AF}" dt="2025-10-14T18:47:56.455" v="2689" actId="20577"/>
          <ac:spMkLst>
            <pc:docMk/>
            <pc:sldMk cId="2790504227" sldId="264"/>
            <ac:spMk id="6" creationId="{D041AA33-54B2-D3DE-CEAA-E4817DDF25A1}"/>
          </ac:spMkLst>
        </pc:spChg>
        <pc:spChg chg="mod">
          <ac:chgData name="Steph Clark (HANDS ON LEARNING SOLUTIONS LL)" userId="8d469163-054a-49bd-9d4b-fb566ef4f62b" providerId="ADAL" clId="{E45C8AF4-6B37-4E58-8EFD-2CF82C7944AF}" dt="2025-10-14T18:42:06.495" v="2606" actId="20577"/>
          <ac:spMkLst>
            <pc:docMk/>
            <pc:sldMk cId="2790504227" sldId="264"/>
            <ac:spMk id="14" creationId="{AB5094CF-DB3D-BCC2-0D88-773BF7316551}"/>
          </ac:spMkLst>
        </pc:spChg>
      </pc:sldChg>
      <pc:sldChg chg="addSp delSp modSp add mod ord">
        <pc:chgData name="Steph Clark (HANDS ON LEARNING SOLUTIONS LL)" userId="8d469163-054a-49bd-9d4b-fb566ef4f62b" providerId="ADAL" clId="{E45C8AF4-6B37-4E58-8EFD-2CF82C7944AF}" dt="2025-10-14T18:41:40.012" v="2603"/>
        <pc:sldMkLst>
          <pc:docMk/>
          <pc:sldMk cId="769286234" sldId="265"/>
        </pc:sldMkLst>
        <pc:spChg chg="add mod">
          <ac:chgData name="Steph Clark (HANDS ON LEARNING SOLUTIONS LL)" userId="8d469163-054a-49bd-9d4b-fb566ef4f62b" providerId="ADAL" clId="{E45C8AF4-6B37-4E58-8EFD-2CF82C7944AF}" dt="2025-10-14T18:38:55.767" v="2576" actId="108"/>
          <ac:spMkLst>
            <pc:docMk/>
            <pc:sldMk cId="769286234" sldId="265"/>
            <ac:spMk id="2" creationId="{041B600B-BB60-E7E5-978F-529C3B6F8771}"/>
          </ac:spMkLst>
        </pc:spChg>
        <pc:spChg chg="add mod">
          <ac:chgData name="Steph Clark (HANDS ON LEARNING SOLUTIONS LL)" userId="8d469163-054a-49bd-9d4b-fb566ef4f62b" providerId="ADAL" clId="{E45C8AF4-6B37-4E58-8EFD-2CF82C7944AF}" dt="2025-10-14T18:38:45.779" v="2575" actId="1036"/>
          <ac:spMkLst>
            <pc:docMk/>
            <pc:sldMk cId="769286234" sldId="265"/>
            <ac:spMk id="3" creationId="{07CF5F3E-C28C-417C-400C-D4C9A2FAC2D0}"/>
          </ac:spMkLst>
        </pc:spChg>
        <pc:spChg chg="add mod">
          <ac:chgData name="Steph Clark (HANDS ON LEARNING SOLUTIONS LL)" userId="8d469163-054a-49bd-9d4b-fb566ef4f62b" providerId="ADAL" clId="{E45C8AF4-6B37-4E58-8EFD-2CF82C7944AF}" dt="2025-10-14T18:39:10.568" v="2577" actId="108"/>
          <ac:spMkLst>
            <pc:docMk/>
            <pc:sldMk cId="769286234" sldId="265"/>
            <ac:spMk id="5" creationId="{461AA0EC-B38D-95AF-907B-B8A362EFDB40}"/>
          </ac:spMkLst>
        </pc:spChg>
        <pc:spChg chg="mod">
          <ac:chgData name="Steph Clark (HANDS ON LEARNING SOLUTIONS LL)" userId="8d469163-054a-49bd-9d4b-fb566ef4f62b" providerId="ADAL" clId="{E45C8AF4-6B37-4E58-8EFD-2CF82C7944AF}" dt="2025-10-14T18:39:26.419" v="2594" actId="1035"/>
          <ac:spMkLst>
            <pc:docMk/>
            <pc:sldMk cId="769286234" sldId="265"/>
            <ac:spMk id="11" creationId="{B8CBC9CB-C093-50AB-E373-0102F31814C0}"/>
          </ac:spMkLst>
        </pc:spChg>
        <pc:spChg chg="add mod">
          <ac:chgData name="Steph Clark (HANDS ON LEARNING SOLUTIONS LL)" userId="8d469163-054a-49bd-9d4b-fb566ef4f62b" providerId="ADAL" clId="{E45C8AF4-6B37-4E58-8EFD-2CF82C7944AF}" dt="2025-10-14T18:38:45.779" v="2575" actId="1036"/>
          <ac:spMkLst>
            <pc:docMk/>
            <pc:sldMk cId="769286234" sldId="265"/>
            <ac:spMk id="13" creationId="{9C19C515-D431-61A5-2EC5-53BB8E560AA3}"/>
          </ac:spMkLst>
        </pc:spChg>
        <pc:spChg chg="add mod">
          <ac:chgData name="Steph Clark (HANDS ON LEARNING SOLUTIONS LL)" userId="8d469163-054a-49bd-9d4b-fb566ef4f62b" providerId="ADAL" clId="{E45C8AF4-6B37-4E58-8EFD-2CF82C7944AF}" dt="2025-10-14T18:38:45.779" v="2575" actId="1036"/>
          <ac:spMkLst>
            <pc:docMk/>
            <pc:sldMk cId="769286234" sldId="265"/>
            <ac:spMk id="14" creationId="{DCC3BDED-7DE6-1909-FB27-C49F7E50A384}"/>
          </ac:spMkLst>
        </pc:spChg>
        <pc:spChg chg="add mod">
          <ac:chgData name="Steph Clark (HANDS ON LEARNING SOLUTIONS LL)" userId="8d469163-054a-49bd-9d4b-fb566ef4f62b" providerId="ADAL" clId="{E45C8AF4-6B37-4E58-8EFD-2CF82C7944AF}" dt="2025-10-14T18:38:45.779" v="2575" actId="1036"/>
          <ac:spMkLst>
            <pc:docMk/>
            <pc:sldMk cId="769286234" sldId="265"/>
            <ac:spMk id="15" creationId="{4BA7F5B0-E7A7-3CDA-05A2-F4921236C1AB}"/>
          </ac:spMkLst>
        </pc:spChg>
        <pc:spChg chg="add mod">
          <ac:chgData name="Steph Clark (HANDS ON LEARNING SOLUTIONS LL)" userId="8d469163-054a-49bd-9d4b-fb566ef4f62b" providerId="ADAL" clId="{E45C8AF4-6B37-4E58-8EFD-2CF82C7944AF}" dt="2025-10-14T18:38:45.779" v="2575" actId="1036"/>
          <ac:spMkLst>
            <pc:docMk/>
            <pc:sldMk cId="769286234" sldId="265"/>
            <ac:spMk id="16" creationId="{C0997322-C817-1DA9-6451-361219BF5FC3}"/>
          </ac:spMkLst>
        </pc:spChg>
        <pc:spChg chg="add mod">
          <ac:chgData name="Steph Clark (HANDS ON LEARNING SOLUTIONS LL)" userId="8d469163-054a-49bd-9d4b-fb566ef4f62b" providerId="ADAL" clId="{E45C8AF4-6B37-4E58-8EFD-2CF82C7944AF}" dt="2025-10-14T18:38:45.779" v="2575" actId="1036"/>
          <ac:spMkLst>
            <pc:docMk/>
            <pc:sldMk cId="769286234" sldId="265"/>
            <ac:spMk id="17" creationId="{6065DC55-C97C-8E9A-CEBD-FF411853FE12}"/>
          </ac:spMkLst>
        </pc:spChg>
      </pc:sldChg>
      <pc:sldChg chg="delSp modSp add mod ord">
        <pc:chgData name="Steph Clark (HANDS ON LEARNING SOLUTIONS LL)" userId="8d469163-054a-49bd-9d4b-fb566ef4f62b" providerId="ADAL" clId="{E45C8AF4-6B37-4E58-8EFD-2CF82C7944AF}" dt="2025-10-14T18:58:19.152" v="2790" actId="2085"/>
        <pc:sldMkLst>
          <pc:docMk/>
          <pc:sldMk cId="1163906063" sldId="266"/>
        </pc:sldMkLst>
        <pc:spChg chg="mod">
          <ac:chgData name="Steph Clark (HANDS ON LEARNING SOLUTIONS LL)" userId="8d469163-054a-49bd-9d4b-fb566ef4f62b" providerId="ADAL" clId="{E45C8AF4-6B37-4E58-8EFD-2CF82C7944AF}" dt="2025-10-14T18:58:19.152" v="2790" actId="2085"/>
          <ac:spMkLst>
            <pc:docMk/>
            <pc:sldMk cId="1163906063" sldId="266"/>
            <ac:spMk id="3" creationId="{509BF4D8-F8F1-5175-3588-4CF187AC3C87}"/>
          </ac:spMkLst>
        </pc:spChg>
        <pc:spChg chg="mod">
          <ac:chgData name="Steph Clark (HANDS ON LEARNING SOLUTIONS LL)" userId="8d469163-054a-49bd-9d4b-fb566ef4f62b" providerId="ADAL" clId="{E45C8AF4-6B37-4E58-8EFD-2CF82C7944AF}" dt="2025-10-14T18:50:03.448" v="2722" actId="20577"/>
          <ac:spMkLst>
            <pc:docMk/>
            <pc:sldMk cId="1163906063" sldId="266"/>
            <ac:spMk id="6" creationId="{79B24ECC-63C5-CFC9-137B-4A4A6E5A20A2}"/>
          </ac:spMkLst>
        </pc:spChg>
      </pc:sldChg>
      <pc:sldChg chg="modSp add mod ord">
        <pc:chgData name="Steph Clark (HANDS ON LEARNING SOLUTIONS LL)" userId="8d469163-054a-49bd-9d4b-fb566ef4f62b" providerId="ADAL" clId="{E45C8AF4-6B37-4E58-8EFD-2CF82C7944AF}" dt="2025-10-14T19:20:50.487" v="3243" actId="255"/>
        <pc:sldMkLst>
          <pc:docMk/>
          <pc:sldMk cId="4284804669" sldId="267"/>
        </pc:sldMkLst>
        <pc:spChg chg="mod">
          <ac:chgData name="Steph Clark (HANDS ON LEARNING SOLUTIONS LL)" userId="8d469163-054a-49bd-9d4b-fb566ef4f62b" providerId="ADAL" clId="{E45C8AF4-6B37-4E58-8EFD-2CF82C7944AF}" dt="2025-10-14T19:20:50.487" v="3243" actId="255"/>
          <ac:spMkLst>
            <pc:docMk/>
            <pc:sldMk cId="4284804669" sldId="267"/>
            <ac:spMk id="4" creationId="{7A5BE31F-72FE-197E-9FE2-D35D2AF501A2}"/>
          </ac:spMkLst>
        </pc:spChg>
        <pc:spChg chg="mod">
          <ac:chgData name="Steph Clark (HANDS ON LEARNING SOLUTIONS LL)" userId="8d469163-054a-49bd-9d4b-fb566ef4f62b" providerId="ADAL" clId="{E45C8AF4-6B37-4E58-8EFD-2CF82C7944AF}" dt="2025-10-14T19:07:15.820" v="2820" actId="20577"/>
          <ac:spMkLst>
            <pc:docMk/>
            <pc:sldMk cId="4284804669" sldId="267"/>
            <ac:spMk id="7" creationId="{E97B5D06-E81B-9628-FE44-96B919DAB719}"/>
          </ac:spMkLst>
        </pc:spChg>
      </pc:sldChg>
      <pc:sldChg chg="modSp add mod">
        <pc:chgData name="Steph Clark (HANDS ON LEARNING SOLUTIONS LL)" userId="8d469163-054a-49bd-9d4b-fb566ef4f62b" providerId="ADAL" clId="{E45C8AF4-6B37-4E58-8EFD-2CF82C7944AF}" dt="2025-10-14T19:21:44.192" v="3245"/>
        <pc:sldMkLst>
          <pc:docMk/>
          <pc:sldMk cId="3001192521" sldId="268"/>
        </pc:sldMkLst>
        <pc:spChg chg="mod">
          <ac:chgData name="Steph Clark (HANDS ON LEARNING SOLUTIONS LL)" userId="8d469163-054a-49bd-9d4b-fb566ef4f62b" providerId="ADAL" clId="{E45C8AF4-6B37-4E58-8EFD-2CF82C7944AF}" dt="2025-10-14T19:21:44.192" v="3245"/>
          <ac:spMkLst>
            <pc:docMk/>
            <pc:sldMk cId="3001192521" sldId="268"/>
            <ac:spMk id="4" creationId="{34BAB5FC-5C53-FE6A-6226-C7366DC55CAA}"/>
          </ac:spMkLst>
        </pc:spChg>
        <pc:spChg chg="mod">
          <ac:chgData name="Steph Clark (HANDS ON LEARNING SOLUTIONS LL)" userId="8d469163-054a-49bd-9d4b-fb566ef4f62b" providerId="ADAL" clId="{E45C8AF4-6B37-4E58-8EFD-2CF82C7944AF}" dt="2025-10-14T19:08:44.108" v="2846" actId="20577"/>
          <ac:spMkLst>
            <pc:docMk/>
            <pc:sldMk cId="3001192521" sldId="268"/>
            <ac:spMk id="7" creationId="{38C92A62-0381-F4E6-B4DC-7F494E236EE7}"/>
          </ac:spMkLst>
        </pc:spChg>
      </pc:sldChg>
      <pc:sldChg chg="addSp delSp modSp add mod ord modNotesTx">
        <pc:chgData name="Steph Clark (HANDS ON LEARNING SOLUTIONS LL)" userId="8d469163-054a-49bd-9d4b-fb566ef4f62b" providerId="ADAL" clId="{E45C8AF4-6B37-4E58-8EFD-2CF82C7944AF}" dt="2025-10-14T19:18:41.704" v="3231" actId="20577"/>
        <pc:sldMkLst>
          <pc:docMk/>
          <pc:sldMk cId="98655771" sldId="269"/>
        </pc:sldMkLst>
        <pc:spChg chg="mod">
          <ac:chgData name="Steph Clark (HANDS ON LEARNING SOLUTIONS LL)" userId="8d469163-054a-49bd-9d4b-fb566ef4f62b" providerId="ADAL" clId="{E45C8AF4-6B37-4E58-8EFD-2CF82C7944AF}" dt="2025-10-14T19:14:45.559" v="3164" actId="20577"/>
          <ac:spMkLst>
            <pc:docMk/>
            <pc:sldMk cId="98655771" sldId="269"/>
            <ac:spMk id="3" creationId="{95AA8B8A-F7BA-3F75-DD81-678209935832}"/>
          </ac:spMkLst>
        </pc:spChg>
        <pc:spChg chg="mod">
          <ac:chgData name="Steph Clark (HANDS ON LEARNING SOLUTIONS LL)" userId="8d469163-054a-49bd-9d4b-fb566ef4f62b" providerId="ADAL" clId="{E45C8AF4-6B37-4E58-8EFD-2CF82C7944AF}" dt="2025-10-14T19:11:22.526" v="2875" actId="20577"/>
          <ac:spMkLst>
            <pc:docMk/>
            <pc:sldMk cId="98655771" sldId="269"/>
            <ac:spMk id="7" creationId="{4F2ADE08-7232-66AF-3563-DB54AD3BEB89}"/>
          </ac:spMkLst>
        </pc:spChg>
        <pc:spChg chg="mod">
          <ac:chgData name="Steph Clark (HANDS ON LEARNING SOLUTIONS LL)" userId="8d469163-054a-49bd-9d4b-fb566ef4f62b" providerId="ADAL" clId="{E45C8AF4-6B37-4E58-8EFD-2CF82C7944AF}" dt="2025-10-14T19:16:51.413" v="3199" actId="14100"/>
          <ac:spMkLst>
            <pc:docMk/>
            <pc:sldMk cId="98655771" sldId="269"/>
            <ac:spMk id="11" creationId="{87888AE2-8D0B-63D0-81E4-A0DECFD4A3DA}"/>
          </ac:spMkLst>
        </pc:spChg>
        <pc:spChg chg="mod">
          <ac:chgData name="Steph Clark (HANDS ON LEARNING SOLUTIONS LL)" userId="8d469163-054a-49bd-9d4b-fb566ef4f62b" providerId="ADAL" clId="{E45C8AF4-6B37-4E58-8EFD-2CF82C7944AF}" dt="2025-10-14T19:17:23.504" v="3208" actId="6549"/>
          <ac:spMkLst>
            <pc:docMk/>
            <pc:sldMk cId="98655771" sldId="269"/>
            <ac:spMk id="12" creationId="{5F2EED4F-E227-8004-2C0D-63D5AA009B7A}"/>
          </ac:spMkLst>
        </pc:spChg>
        <pc:spChg chg="add del mod">
          <ac:chgData name="Steph Clark (HANDS ON LEARNING SOLUTIONS LL)" userId="8d469163-054a-49bd-9d4b-fb566ef4f62b" providerId="ADAL" clId="{E45C8AF4-6B37-4E58-8EFD-2CF82C7944AF}" dt="2025-10-14T19:18:02.196" v="3213" actId="14100"/>
          <ac:spMkLst>
            <pc:docMk/>
            <pc:sldMk cId="98655771" sldId="269"/>
            <ac:spMk id="13" creationId="{1685BEF1-CD50-9252-F4CF-5C6F08BD6EC8}"/>
          </ac:spMkLst>
        </pc:spChg>
        <pc:spChg chg="add del mod">
          <ac:chgData name="Steph Clark (HANDS ON LEARNING SOLUTIONS LL)" userId="8d469163-054a-49bd-9d4b-fb566ef4f62b" providerId="ADAL" clId="{E45C8AF4-6B37-4E58-8EFD-2CF82C7944AF}" dt="2025-10-14T19:18:32.426" v="3229" actId="20577"/>
          <ac:spMkLst>
            <pc:docMk/>
            <pc:sldMk cId="98655771" sldId="269"/>
            <ac:spMk id="14" creationId="{790DE8BD-BCB4-2AD1-4CCA-15DADEAFE6F0}"/>
          </ac:spMkLst>
        </pc:spChg>
        <pc:spChg chg="mod">
          <ac:chgData name="Steph Clark (HANDS ON LEARNING SOLUTIONS LL)" userId="8d469163-054a-49bd-9d4b-fb566ef4f62b" providerId="ADAL" clId="{E45C8AF4-6B37-4E58-8EFD-2CF82C7944AF}" dt="2025-10-14T19:11:35.713" v="2915" actId="20577"/>
          <ac:spMkLst>
            <pc:docMk/>
            <pc:sldMk cId="98655771" sldId="269"/>
            <ac:spMk id="21" creationId="{40114445-5024-8EF5-EBB3-77B93123554C}"/>
          </ac:spMkLst>
        </pc:spChg>
      </pc:sldChg>
      <pc:sldChg chg="modSp mod modNotesTx">
        <pc:chgData name="Steph Clark (HANDS ON LEARNING SOLUTIONS LL)" userId="8d469163-054a-49bd-9d4b-fb566ef4f62b" providerId="ADAL" clId="{E45C8AF4-6B37-4E58-8EFD-2CF82C7944AF}" dt="2025-10-13T22:27:29.850" v="61" actId="20577"/>
        <pc:sldMkLst>
          <pc:docMk/>
          <pc:sldMk cId="4035913437" sldId="2341"/>
        </pc:sldMkLst>
        <pc:spChg chg="mod">
          <ac:chgData name="Steph Clark (HANDS ON LEARNING SOLUTIONS LL)" userId="8d469163-054a-49bd-9d4b-fb566ef4f62b" providerId="ADAL" clId="{E45C8AF4-6B37-4E58-8EFD-2CF82C7944AF}" dt="2025-10-13T22:25:48.490" v="36" actId="20577"/>
          <ac:spMkLst>
            <pc:docMk/>
            <pc:sldMk cId="4035913437" sldId="2341"/>
            <ac:spMk id="4" creationId="{E60CF101-657E-84E5-0FC6-734FA5AAB46D}"/>
          </ac:spMkLst>
        </pc:spChg>
      </pc:sldChg>
      <pc:sldChg chg="modSp mod modNotesTx">
        <pc:chgData name="Steph Clark (HANDS ON LEARNING SOLUTIONS LL)" userId="8d469163-054a-49bd-9d4b-fb566ef4f62b" providerId="ADAL" clId="{E45C8AF4-6B37-4E58-8EFD-2CF82C7944AF}" dt="2025-10-13T23:09:01.885" v="405" actId="20577"/>
        <pc:sldMkLst>
          <pc:docMk/>
          <pc:sldMk cId="3896459352" sldId="2147470406"/>
        </pc:sldMkLst>
        <pc:spChg chg="mod">
          <ac:chgData name="Steph Clark (HANDS ON LEARNING SOLUTIONS LL)" userId="8d469163-054a-49bd-9d4b-fb566ef4f62b" providerId="ADAL" clId="{E45C8AF4-6B37-4E58-8EFD-2CF82C7944AF}" dt="2025-10-13T23:04:55.891" v="266" actId="1035"/>
          <ac:spMkLst>
            <pc:docMk/>
            <pc:sldMk cId="3896459352" sldId="2147470406"/>
            <ac:spMk id="11" creationId="{35F96291-8443-3559-CFB2-D89367F8C581}"/>
          </ac:spMkLst>
        </pc:spChg>
      </pc:sldChg>
      <pc:sldChg chg="modSp mod">
        <pc:chgData name="Steph Clark (HANDS ON LEARNING SOLUTIONS LL)" userId="8d469163-054a-49bd-9d4b-fb566ef4f62b" providerId="ADAL" clId="{E45C8AF4-6B37-4E58-8EFD-2CF82C7944AF}" dt="2025-10-13T23:25:11.701" v="556"/>
        <pc:sldMkLst>
          <pc:docMk/>
          <pc:sldMk cId="1268709425" sldId="2147470465"/>
        </pc:sldMkLst>
        <pc:spChg chg="mod">
          <ac:chgData name="Steph Clark (HANDS ON LEARNING SOLUTIONS LL)" userId="8d469163-054a-49bd-9d4b-fb566ef4f62b" providerId="ADAL" clId="{E45C8AF4-6B37-4E58-8EFD-2CF82C7944AF}" dt="2025-10-13T23:25:11.701" v="556"/>
          <ac:spMkLst>
            <pc:docMk/>
            <pc:sldMk cId="1268709425" sldId="2147470465"/>
            <ac:spMk id="49" creationId="{2E601D09-5154-5CA4-2BB9-E082A1214937}"/>
          </ac:spMkLst>
        </pc:spChg>
      </pc:sldChg>
      <pc:sldChg chg="addSp modSp mod">
        <pc:chgData name="Steph Clark (HANDS ON LEARNING SOLUTIONS LL)" userId="8d469163-054a-49bd-9d4b-fb566ef4f62b" providerId="ADAL" clId="{E45C8AF4-6B37-4E58-8EFD-2CF82C7944AF}" dt="2025-10-13T23:19:53.644" v="544" actId="1037"/>
        <pc:sldMkLst>
          <pc:docMk/>
          <pc:sldMk cId="3691933031" sldId="2147481643"/>
        </pc:sldMkLst>
        <pc:spChg chg="add mod">
          <ac:chgData name="Steph Clark (HANDS ON LEARNING SOLUTIONS LL)" userId="8d469163-054a-49bd-9d4b-fb566ef4f62b" providerId="ADAL" clId="{E45C8AF4-6B37-4E58-8EFD-2CF82C7944AF}" dt="2025-10-13T23:17:51.247" v="492" actId="207"/>
          <ac:spMkLst>
            <pc:docMk/>
            <pc:sldMk cId="3691933031" sldId="2147481643"/>
            <ac:spMk id="2" creationId="{5EBB2DFD-6401-485F-AF19-AB385C46E6AB}"/>
          </ac:spMkLst>
        </pc:spChg>
        <pc:spChg chg="add mod">
          <ac:chgData name="Steph Clark (HANDS ON LEARNING SOLUTIONS LL)" userId="8d469163-054a-49bd-9d4b-fb566ef4f62b" providerId="ADAL" clId="{E45C8AF4-6B37-4E58-8EFD-2CF82C7944AF}" dt="2025-10-13T23:19:53.644" v="544" actId="1037"/>
          <ac:spMkLst>
            <pc:docMk/>
            <pc:sldMk cId="3691933031" sldId="2147481643"/>
            <ac:spMk id="4" creationId="{6D92C2D1-E1C6-C285-50EF-B38F6F63774B}"/>
          </ac:spMkLst>
        </pc:spChg>
      </pc:sldChg>
      <pc:sldChg chg="modSp mod modNotesTx">
        <pc:chgData name="Steph Clark (HANDS ON LEARNING SOLUTIONS LL)" userId="8d469163-054a-49bd-9d4b-fb566ef4f62b" providerId="ADAL" clId="{E45C8AF4-6B37-4E58-8EFD-2CF82C7944AF}" dt="2025-10-13T23:00:21.176" v="151" actId="20577"/>
        <pc:sldMkLst>
          <pc:docMk/>
          <pc:sldMk cId="2055429386" sldId="2147483601"/>
        </pc:sldMkLst>
        <pc:spChg chg="mod">
          <ac:chgData name="Steph Clark (HANDS ON LEARNING SOLUTIONS LL)" userId="8d469163-054a-49bd-9d4b-fb566ef4f62b" providerId="ADAL" clId="{E45C8AF4-6B37-4E58-8EFD-2CF82C7944AF}" dt="2025-10-13T23:00:05.007" v="142" actId="6549"/>
          <ac:spMkLst>
            <pc:docMk/>
            <pc:sldMk cId="2055429386" sldId="2147483601"/>
            <ac:spMk id="263" creationId="{D5FAB8DE-82CA-10FD-DE26-57BDF459FE25}"/>
          </ac:spMkLst>
        </pc:spChg>
      </pc:sldChg>
      <pc:sldChg chg="modSp mod modNotesTx">
        <pc:chgData name="Steph Clark (HANDS ON LEARNING SOLUTIONS LL)" userId="8d469163-054a-49bd-9d4b-fb566ef4f62b" providerId="ADAL" clId="{E45C8AF4-6B37-4E58-8EFD-2CF82C7944AF}" dt="2025-10-13T23:02:47.353" v="197" actId="20577"/>
        <pc:sldMkLst>
          <pc:docMk/>
          <pc:sldMk cId="2554714463" sldId="2147483603"/>
        </pc:sldMkLst>
        <pc:spChg chg="mod">
          <ac:chgData name="Steph Clark (HANDS ON LEARNING SOLUTIONS LL)" userId="8d469163-054a-49bd-9d4b-fb566ef4f62b" providerId="ADAL" clId="{E45C8AF4-6B37-4E58-8EFD-2CF82C7944AF}" dt="2025-10-13T23:01:00.857" v="152"/>
          <ac:spMkLst>
            <pc:docMk/>
            <pc:sldMk cId="2554714463" sldId="2147483603"/>
            <ac:spMk id="263" creationId="{D5FAB8DE-82CA-10FD-DE26-57BDF459FE25}"/>
          </ac:spMkLst>
        </pc:spChg>
      </pc:sldChg>
      <pc:sldChg chg="addSp delSp modSp mod modNotesTx">
        <pc:chgData name="Steph Clark (HANDS ON LEARNING SOLUTIONS LL)" userId="8d469163-054a-49bd-9d4b-fb566ef4f62b" providerId="ADAL" clId="{E45C8AF4-6B37-4E58-8EFD-2CF82C7944AF}" dt="2025-10-13T23:11:49.651" v="466" actId="20577"/>
        <pc:sldMkLst>
          <pc:docMk/>
          <pc:sldMk cId="3144407354" sldId="2147483605"/>
        </pc:sldMkLst>
        <pc:graphicFrameChg chg="add mod">
          <ac:chgData name="Steph Clark (HANDS ON LEARNING SOLUTIONS LL)" userId="8d469163-054a-49bd-9d4b-fb566ef4f62b" providerId="ADAL" clId="{E45C8AF4-6B37-4E58-8EFD-2CF82C7944AF}" dt="2025-10-13T23:10:04.278" v="411"/>
          <ac:graphicFrameMkLst>
            <pc:docMk/>
            <pc:sldMk cId="3144407354" sldId="2147483605"/>
            <ac:graphicFrameMk id="3" creationId="{0E711AEC-2506-454A-861B-EFFD897DA68E}"/>
          </ac:graphicFrameMkLst>
        </pc:graphicFrameChg>
      </pc:sldChg>
      <pc:sldChg chg="delSp modSp mod ord">
        <pc:chgData name="Steph Clark (HANDS ON LEARNING SOLUTIONS LL)" userId="8d469163-054a-49bd-9d4b-fb566ef4f62b" providerId="ADAL" clId="{E45C8AF4-6B37-4E58-8EFD-2CF82C7944AF}" dt="2025-10-14T18:25:50.911" v="2163" actId="20577"/>
        <pc:sldMkLst>
          <pc:docMk/>
          <pc:sldMk cId="3765082526" sldId="2147483606"/>
        </pc:sldMkLst>
        <pc:spChg chg="mod">
          <ac:chgData name="Steph Clark (HANDS ON LEARNING SOLUTIONS LL)" userId="8d469163-054a-49bd-9d4b-fb566ef4f62b" providerId="ADAL" clId="{E45C8AF4-6B37-4E58-8EFD-2CF82C7944AF}" dt="2025-10-14T18:25:50.911" v="2163" actId="20577"/>
          <ac:spMkLst>
            <pc:docMk/>
            <pc:sldMk cId="3765082526" sldId="2147483606"/>
            <ac:spMk id="4" creationId="{9BEAFE6D-34B4-6004-720A-54963873BD3C}"/>
          </ac:spMkLst>
        </pc:spChg>
        <pc:spChg chg="mod">
          <ac:chgData name="Steph Clark (HANDS ON LEARNING SOLUTIONS LL)" userId="8d469163-054a-49bd-9d4b-fb566ef4f62b" providerId="ADAL" clId="{E45C8AF4-6B37-4E58-8EFD-2CF82C7944AF}" dt="2025-10-14T17:57:15.316" v="1625" actId="1035"/>
          <ac:spMkLst>
            <pc:docMk/>
            <pc:sldMk cId="3765082526" sldId="2147483606"/>
            <ac:spMk id="7" creationId="{BD1A9092-7BA8-E8A9-B1F1-33867DCABAB3}"/>
          </ac:spMkLst>
        </pc:spChg>
      </pc:sldChg>
      <pc:sldChg chg="addSp delSp modSp mod modNotesTx">
        <pc:chgData name="Steph Clark (HANDS ON LEARNING SOLUTIONS LL)" userId="8d469163-054a-49bd-9d4b-fb566ef4f62b" providerId="ADAL" clId="{E45C8AF4-6B37-4E58-8EFD-2CF82C7944AF}" dt="2025-10-13T23:13:12.829" v="468" actId="6549"/>
        <pc:sldMkLst>
          <pc:docMk/>
          <pc:sldMk cId="4254251465" sldId="2147483607"/>
        </pc:sldMkLst>
        <pc:graphicFrameChg chg="add mod">
          <ac:chgData name="Steph Clark (HANDS ON LEARNING SOLUTIONS LL)" userId="8d469163-054a-49bd-9d4b-fb566ef4f62b" providerId="ADAL" clId="{E45C8AF4-6B37-4E58-8EFD-2CF82C7944AF}" dt="2025-10-13T23:09:50.219" v="409"/>
          <ac:graphicFrameMkLst>
            <pc:docMk/>
            <pc:sldMk cId="4254251465" sldId="2147483607"/>
            <ac:graphicFrameMk id="2" creationId="{54F75F59-3CCF-B5F1-B039-4F03B43D31DF}"/>
          </ac:graphicFrameMkLst>
        </pc:graphicFrameChg>
      </pc:sldChg>
      <pc:sldChg chg="modSp mod">
        <pc:chgData name="Steph Clark (HANDS ON LEARNING SOLUTIONS LL)" userId="8d469163-054a-49bd-9d4b-fb566ef4f62b" providerId="ADAL" clId="{E45C8AF4-6B37-4E58-8EFD-2CF82C7944AF}" dt="2025-10-16T16:12:25.816" v="3360" actId="13926"/>
        <pc:sldMkLst>
          <pc:docMk/>
          <pc:sldMk cId="2679092791" sldId="2147483609"/>
        </pc:sldMkLst>
        <pc:spChg chg="mod">
          <ac:chgData name="Steph Clark (HANDS ON LEARNING SOLUTIONS LL)" userId="8d469163-054a-49bd-9d4b-fb566ef4f62b" providerId="ADAL" clId="{E45C8AF4-6B37-4E58-8EFD-2CF82C7944AF}" dt="2025-10-16T16:12:25.816" v="3360" actId="13926"/>
          <ac:spMkLst>
            <pc:docMk/>
            <pc:sldMk cId="2679092791" sldId="2147483609"/>
            <ac:spMk id="8" creationId="{E811FFEF-ECBC-1C92-0B1E-FAF1D91D33E2}"/>
          </ac:spMkLst>
        </pc:spChg>
        <pc:spChg chg="mod">
          <ac:chgData name="Steph Clark (HANDS ON LEARNING SOLUTIONS LL)" userId="8d469163-054a-49bd-9d4b-fb566ef4f62b" providerId="ADAL" clId="{E45C8AF4-6B37-4E58-8EFD-2CF82C7944AF}" dt="2025-10-14T19:24:40.242" v="3305" actId="20577"/>
          <ac:spMkLst>
            <pc:docMk/>
            <pc:sldMk cId="2679092791" sldId="2147483609"/>
            <ac:spMk id="10" creationId="{9C4822F6-F4CE-4B2C-194D-48396E3C8048}"/>
          </ac:spMkLst>
        </pc:spChg>
      </pc:sldChg>
      <pc:sldChg chg="modNotesTx">
        <pc:chgData name="Steph Clark (HANDS ON LEARNING SOLUTIONS LL)" userId="8d469163-054a-49bd-9d4b-fb566ef4f62b" providerId="ADAL" clId="{E45C8AF4-6B37-4E58-8EFD-2CF82C7944AF}" dt="2025-10-13T23:24:24.413" v="552" actId="6549"/>
        <pc:sldMkLst>
          <pc:docMk/>
          <pc:sldMk cId="1288417895" sldId="2147483617"/>
        </pc:sldMkLst>
      </pc:sldChg>
      <pc:sldChg chg="addSp delSp modSp mod modNotesTx">
        <pc:chgData name="Steph Clark (HANDS ON LEARNING SOLUTIONS LL)" userId="8d469163-054a-49bd-9d4b-fb566ef4f62b" providerId="ADAL" clId="{E45C8AF4-6B37-4E58-8EFD-2CF82C7944AF}" dt="2025-10-14T18:48:29.354" v="2691" actId="6549"/>
        <pc:sldMkLst>
          <pc:docMk/>
          <pc:sldMk cId="3697757506" sldId="2147483629"/>
        </pc:sldMkLst>
        <pc:spChg chg="add mod">
          <ac:chgData name="Steph Clark (HANDS ON LEARNING SOLUTIONS LL)" userId="8d469163-054a-49bd-9d4b-fb566ef4f62b" providerId="ADAL" clId="{E45C8AF4-6B37-4E58-8EFD-2CF82C7944AF}" dt="2025-10-14T00:00:03.343" v="1422" actId="3064"/>
          <ac:spMkLst>
            <pc:docMk/>
            <pc:sldMk cId="3697757506" sldId="2147483629"/>
            <ac:spMk id="2" creationId="{3C10BCD0-40C4-1E6D-21FC-766DCD29A838}"/>
          </ac:spMkLst>
        </pc:spChg>
        <pc:spChg chg="add mod">
          <ac:chgData name="Steph Clark (HANDS ON LEARNING SOLUTIONS LL)" userId="8d469163-054a-49bd-9d4b-fb566ef4f62b" providerId="ADAL" clId="{E45C8AF4-6B37-4E58-8EFD-2CF82C7944AF}" dt="2025-10-14T18:48:29.354" v="2691" actId="6549"/>
          <ac:spMkLst>
            <pc:docMk/>
            <pc:sldMk cId="3697757506" sldId="2147483629"/>
            <ac:spMk id="3" creationId="{D74295D9-6AFD-86EF-BFEC-BE90CFF5793C}"/>
          </ac:spMkLst>
        </pc:spChg>
        <pc:spChg chg="add mod">
          <ac:chgData name="Steph Clark (HANDS ON LEARNING SOLUTIONS LL)" userId="8d469163-054a-49bd-9d4b-fb566ef4f62b" providerId="ADAL" clId="{E45C8AF4-6B37-4E58-8EFD-2CF82C7944AF}" dt="2025-10-14T00:00:03.343" v="1422" actId="3064"/>
          <ac:spMkLst>
            <pc:docMk/>
            <pc:sldMk cId="3697757506" sldId="2147483629"/>
            <ac:spMk id="5" creationId="{1E0CF3B2-9989-AF32-2193-8113DE825E1A}"/>
          </ac:spMkLst>
        </pc:spChg>
        <pc:spChg chg="mod">
          <ac:chgData name="Steph Clark (HANDS ON LEARNING SOLUTIONS LL)" userId="8d469163-054a-49bd-9d4b-fb566ef4f62b" providerId="ADAL" clId="{E45C8AF4-6B37-4E58-8EFD-2CF82C7944AF}" dt="2025-10-14T17:57:05.531" v="1615" actId="1035"/>
          <ac:spMkLst>
            <pc:docMk/>
            <pc:sldMk cId="3697757506" sldId="2147483629"/>
            <ac:spMk id="6" creationId="{A3BE3202-AF53-CC70-4D3A-06B53D6E6D53}"/>
          </ac:spMkLst>
        </pc:spChg>
      </pc:sldChg>
      <pc:sldChg chg="addSp delSp modSp mod ord">
        <pc:chgData name="Steph Clark (HANDS ON LEARNING SOLUTIONS LL)" userId="8d469163-054a-49bd-9d4b-fb566ef4f62b" providerId="ADAL" clId="{E45C8AF4-6B37-4E58-8EFD-2CF82C7944AF}" dt="2025-10-13T23:31:50.626" v="760" actId="20577"/>
        <pc:sldMkLst>
          <pc:docMk/>
          <pc:sldMk cId="2713074134" sldId="2147483639"/>
        </pc:sldMkLst>
        <pc:spChg chg="add mod">
          <ac:chgData name="Steph Clark (HANDS ON LEARNING SOLUTIONS LL)" userId="8d469163-054a-49bd-9d4b-fb566ef4f62b" providerId="ADAL" clId="{E45C8AF4-6B37-4E58-8EFD-2CF82C7944AF}" dt="2025-10-13T23:31:50.626" v="760" actId="20577"/>
          <ac:spMkLst>
            <pc:docMk/>
            <pc:sldMk cId="2713074134" sldId="2147483639"/>
            <ac:spMk id="4" creationId="{00000842-2F76-C3E6-7A5F-146137FE41EA}"/>
          </ac:spMkLst>
        </pc:spChg>
        <pc:spChg chg="add mod">
          <ac:chgData name="Steph Clark (HANDS ON LEARNING SOLUTIONS LL)" userId="8d469163-054a-49bd-9d4b-fb566ef4f62b" providerId="ADAL" clId="{E45C8AF4-6B37-4E58-8EFD-2CF82C7944AF}" dt="2025-10-13T23:29:34.363" v="604" actId="14100"/>
          <ac:spMkLst>
            <pc:docMk/>
            <pc:sldMk cId="2713074134" sldId="2147483639"/>
            <ac:spMk id="5" creationId="{E02EF4B3-F607-A892-0BA3-66C884D8AD37}"/>
          </ac:spMkLst>
        </pc:spChg>
        <pc:spChg chg="add mod">
          <ac:chgData name="Steph Clark (HANDS ON LEARNING SOLUTIONS LL)" userId="8d469163-054a-49bd-9d4b-fb566ef4f62b" providerId="ADAL" clId="{E45C8AF4-6B37-4E58-8EFD-2CF82C7944AF}" dt="2025-10-13T23:30:36.012" v="657" actId="14100"/>
          <ac:spMkLst>
            <pc:docMk/>
            <pc:sldMk cId="2713074134" sldId="2147483639"/>
            <ac:spMk id="6" creationId="{793E81B2-8EAF-0B21-1E0C-76195B1B479C}"/>
          </ac:spMkLst>
        </pc:spChg>
        <pc:spChg chg="add mod">
          <ac:chgData name="Steph Clark (HANDS ON LEARNING SOLUTIONS LL)" userId="8d469163-054a-49bd-9d4b-fb566ef4f62b" providerId="ADAL" clId="{E45C8AF4-6B37-4E58-8EFD-2CF82C7944AF}" dt="2025-10-13T23:30:56.003" v="725" actId="1036"/>
          <ac:spMkLst>
            <pc:docMk/>
            <pc:sldMk cId="2713074134" sldId="2147483639"/>
            <ac:spMk id="7" creationId="{E59FB794-6439-178C-C02B-604AB5396EE0}"/>
          </ac:spMkLst>
        </pc:spChg>
        <pc:spChg chg="add mod">
          <ac:chgData name="Steph Clark (HANDS ON LEARNING SOLUTIONS LL)" userId="8d469163-054a-49bd-9d4b-fb566ef4f62b" providerId="ADAL" clId="{E45C8AF4-6B37-4E58-8EFD-2CF82C7944AF}" dt="2025-10-13T23:28:57.923" v="575"/>
          <ac:spMkLst>
            <pc:docMk/>
            <pc:sldMk cId="2713074134" sldId="2147483639"/>
            <ac:spMk id="8" creationId="{627C7B83-A847-3E7B-120B-A81C842F76D3}"/>
          </ac:spMkLst>
        </pc:spChg>
        <pc:spChg chg="add mod">
          <ac:chgData name="Steph Clark (HANDS ON LEARNING SOLUTIONS LL)" userId="8d469163-054a-49bd-9d4b-fb566ef4f62b" providerId="ADAL" clId="{E45C8AF4-6B37-4E58-8EFD-2CF82C7944AF}" dt="2025-10-13T23:31:09.014" v="735" actId="14100"/>
          <ac:spMkLst>
            <pc:docMk/>
            <pc:sldMk cId="2713074134" sldId="2147483639"/>
            <ac:spMk id="9" creationId="{BF97BE5D-DF2C-6C30-75B0-DDA61F5A7E0F}"/>
          </ac:spMkLst>
        </pc:spChg>
        <pc:spChg chg="add mod">
          <ac:chgData name="Steph Clark (HANDS ON LEARNING SOLUTIONS LL)" userId="8d469163-054a-49bd-9d4b-fb566ef4f62b" providerId="ADAL" clId="{E45C8AF4-6B37-4E58-8EFD-2CF82C7944AF}" dt="2025-10-13T23:30:52.905" v="713" actId="1036"/>
          <ac:spMkLst>
            <pc:docMk/>
            <pc:sldMk cId="2713074134" sldId="2147483639"/>
            <ac:spMk id="10" creationId="{550F6401-B019-646C-C0F9-0231FC26E110}"/>
          </ac:spMkLst>
        </pc:spChg>
        <pc:spChg chg="mod">
          <ac:chgData name="Steph Clark (HANDS ON LEARNING SOLUTIONS LL)" userId="8d469163-054a-49bd-9d4b-fb566ef4f62b" providerId="ADAL" clId="{E45C8AF4-6B37-4E58-8EFD-2CF82C7944AF}" dt="2025-10-13T23:31:46.237" v="756" actId="20577"/>
          <ac:spMkLst>
            <pc:docMk/>
            <pc:sldMk cId="2713074134" sldId="2147483639"/>
            <ac:spMk id="14" creationId="{8D47B865-DB17-6051-7F6B-7AC22AB340F4}"/>
          </ac:spMkLst>
        </pc:spChg>
      </pc:sldChg>
      <pc:sldChg chg="delSp modSp mod ord">
        <pc:chgData name="Steph Clark (HANDS ON LEARNING SOLUTIONS LL)" userId="8d469163-054a-49bd-9d4b-fb566ef4f62b" providerId="ADAL" clId="{E45C8AF4-6B37-4E58-8EFD-2CF82C7944AF}" dt="2025-10-14T18:35:01.951" v="2512" actId="14100"/>
        <pc:sldMkLst>
          <pc:docMk/>
          <pc:sldMk cId="920199482" sldId="2147483642"/>
        </pc:sldMkLst>
        <pc:spChg chg="mod">
          <ac:chgData name="Steph Clark (HANDS ON LEARNING SOLUTIONS LL)" userId="8d469163-054a-49bd-9d4b-fb566ef4f62b" providerId="ADAL" clId="{E45C8AF4-6B37-4E58-8EFD-2CF82C7944AF}" dt="2025-10-14T18:35:01.951" v="2512" actId="14100"/>
          <ac:spMkLst>
            <pc:docMk/>
            <pc:sldMk cId="920199482" sldId="2147483642"/>
            <ac:spMk id="4" creationId="{619D87E8-BA3C-4C04-9F91-0DD3316264C7}"/>
          </ac:spMkLst>
        </pc:spChg>
        <pc:spChg chg="mod">
          <ac:chgData name="Steph Clark (HANDS ON LEARNING SOLUTIONS LL)" userId="8d469163-054a-49bd-9d4b-fb566ef4f62b" providerId="ADAL" clId="{E45C8AF4-6B37-4E58-8EFD-2CF82C7944AF}" dt="2025-10-14T18:27:48.663" v="2187" actId="20577"/>
          <ac:spMkLst>
            <pc:docMk/>
            <pc:sldMk cId="920199482" sldId="2147483642"/>
            <ac:spMk id="7" creationId="{DB756BBF-226A-464A-FD5E-04A9655B20DA}"/>
          </ac:spMkLst>
        </pc:spChg>
      </pc:sldChg>
      <pc:sldChg chg="delSp modSp mod">
        <pc:chgData name="Steph Clark (HANDS ON LEARNING SOLUTIONS LL)" userId="8d469163-054a-49bd-9d4b-fb566ef4f62b" providerId="ADAL" clId="{E45C8AF4-6B37-4E58-8EFD-2CF82C7944AF}" dt="2025-10-14T19:27:21.435" v="3355" actId="478"/>
        <pc:sldMkLst>
          <pc:docMk/>
          <pc:sldMk cId="322822645" sldId="2147483643"/>
        </pc:sldMkLst>
        <pc:spChg chg="mod">
          <ac:chgData name="Steph Clark (HANDS ON LEARNING SOLUTIONS LL)" userId="8d469163-054a-49bd-9d4b-fb566ef4f62b" providerId="ADAL" clId="{E45C8AF4-6B37-4E58-8EFD-2CF82C7944AF}" dt="2025-10-14T19:27:17.511" v="3354" actId="20577"/>
          <ac:spMkLst>
            <pc:docMk/>
            <pc:sldMk cId="322822645" sldId="2147483643"/>
            <ac:spMk id="6" creationId="{7F1E55F1-0D0A-1640-FFE3-30D1CBA7889A}"/>
          </ac:spMkLst>
        </pc:spChg>
      </pc:sldChg>
    </pc:docChg>
  </pc:docChgLst>
  <pc:docChgLst>
    <pc:chgData name="Sergio Navarro Segura (HANDS ON LEARNING SOLUTIONS LLC)" userId="S::v-sergiona@microsoft.com::8285fa0f-85db-41df-b0e3-7df8a4afeb47" providerId="AD" clId="Web-{4065E4A4-0A51-CC21-1F27-37D9B6407FC7}"/>
    <pc:docChg chg="modSld">
      <pc:chgData name="Sergio Navarro Segura (HANDS ON LEARNING SOLUTIONS LLC)" userId="S::v-sergiona@microsoft.com::8285fa0f-85db-41df-b0e3-7df8a4afeb47" providerId="AD" clId="Web-{4065E4A4-0A51-CC21-1F27-37D9B6407FC7}" dt="2025-10-14T21:49:49.675" v="249"/>
      <pc:docMkLst>
        <pc:docMk/>
      </pc:docMkLst>
      <pc:sldChg chg="modSp">
        <pc:chgData name="Sergio Navarro Segura (HANDS ON LEARNING SOLUTIONS LLC)" userId="S::v-sergiona@microsoft.com::8285fa0f-85db-41df-b0e3-7df8a4afeb47" providerId="AD" clId="Web-{4065E4A4-0A51-CC21-1F27-37D9B6407FC7}" dt="2025-10-14T21:49:49.675" v="249"/>
        <pc:sldMkLst>
          <pc:docMk/>
          <pc:sldMk cId="3064190461" sldId="2147483626"/>
        </pc:sldMkLst>
        <pc:graphicFrameChg chg="mod modGraphic">
          <ac:chgData name="Sergio Navarro Segura (HANDS ON LEARNING SOLUTIONS LLC)" userId="S::v-sergiona@microsoft.com::8285fa0f-85db-41df-b0e3-7df8a4afeb47" providerId="AD" clId="Web-{4065E4A4-0A51-CC21-1F27-37D9B6407FC7}" dt="2025-10-14T21:49:49.675" v="249"/>
          <ac:graphicFrameMkLst>
            <pc:docMk/>
            <pc:sldMk cId="3064190461" sldId="2147483626"/>
            <ac:graphicFrameMk id="8" creationId="{9C3B5B42-34DA-1250-5289-E660D7E751C8}"/>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b="1">
              <a:latin typeface="Segoe UI Variable Display Semibold" pitchFamily="2"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4FC555-EC0C-4DCA-8F4E-EC7DCE0E24B2}" type="datetime8">
              <a:rPr lang="en-US" b="1" smtClean="0">
                <a:latin typeface="Segoe UI Variable Display Semibold" pitchFamily="2" charset="0"/>
              </a:rPr>
              <a:t>10/27/2025 12:08 PM</a:t>
            </a:fld>
            <a:endParaRPr lang="en-US" b="1">
              <a:latin typeface="Segoe UI Variable Display Semibold" pitchFamily="2"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b="1">
                <a:gradFill>
                  <a:gsLst>
                    <a:gs pos="0">
                      <a:schemeClr val="tx1"/>
                    </a:gs>
                    <a:gs pos="100000">
                      <a:schemeClr val="tx1"/>
                    </a:gs>
                  </a:gsLst>
                  <a:lin ang="5400000" scaled="0"/>
                </a:gradFill>
                <a:latin typeface="Segoe UI Variable Display Semibold"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b="1" smtClean="0">
                <a:latin typeface="Segoe UI Variable Display Semibold" pitchFamily="2" charset="0"/>
              </a:rPr>
              <a:t>‹#›</a:t>
            </a:fld>
            <a:endParaRPr lang="en-US" b="1">
              <a:latin typeface="Segoe UI Variable Display Semibold" pitchFamily="2"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i="0">
                <a:latin typeface="Segoe UI Variable Display Semibold" pitchFamily="2"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b="1" i="0">
                <a:latin typeface="Segoe UI Variable Display Semibold" pitchFamily="2" charset="0"/>
              </a:defRPr>
            </a:lvl1p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1" i="0">
                <a:latin typeface="Segoe UI Variable Display Semibold" pitchFamily="2" charset="0"/>
              </a:defRPr>
            </a:lvl1pPr>
          </a:lstStyle>
          <a:p>
            <a:fld id="{D7DB6565-EEE0-442A-8DC8-09FA435478BA}" type="datetime8">
              <a:rPr lang="en-US" smtClean="0"/>
              <a:pPr/>
              <a:t>10/27/2025 12:07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b="1" i="0">
                <a:latin typeface="Segoe UI Variable Display Semibold" pitchFamily="2"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b="1" i="0" kern="1200">
        <a:solidFill>
          <a:schemeClr val="tx1"/>
        </a:solidFill>
        <a:latin typeface="Segoe UI Variable Display Semibold" pitchFamily="2"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b="1" i="0" kern="1200">
        <a:solidFill>
          <a:schemeClr val="tx1"/>
        </a:solidFill>
        <a:latin typeface="Segoe UI Variable Display Semibold" pitchFamily="2"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b="1" i="0" kern="1200">
        <a:solidFill>
          <a:schemeClr val="tx1"/>
        </a:solidFill>
        <a:latin typeface="Segoe UI Variable Display Semibold" pitchFamily="2"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b="1" i="0" kern="1200">
        <a:solidFill>
          <a:schemeClr val="tx1"/>
        </a:solidFill>
        <a:latin typeface="Segoe UI Variable Display Semibold" pitchFamily="2"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b="1" i="0" kern="1200">
        <a:solidFill>
          <a:schemeClr val="tx1"/>
        </a:solidFill>
        <a:latin typeface="Segoe UI Variable Display Semibold" pitchFamily="2"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ka.ms/techworksho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Train-the-Trainer (TTT) Kickoff Script</a:t>
            </a:r>
          </a:p>
          <a:p>
            <a:endParaRPr lang="en-US" b="1"/>
          </a:p>
          <a:p>
            <a:pPr marL="228600" indent="-228600">
              <a:buAutoNum type="arabicPeriod"/>
            </a:pPr>
            <a:r>
              <a:rPr lang="en-US" b="1"/>
              <a:t>Introduce Yourself</a:t>
            </a:r>
          </a:p>
          <a:p>
            <a:pPr marL="228600" indent="-228600">
              <a:buAutoNum type="arabicPeriod"/>
            </a:pPr>
            <a:r>
              <a:rPr lang="en-US" b="1"/>
              <a:t>Thank Participants</a:t>
            </a:r>
          </a:p>
          <a:p>
            <a:pPr marL="228600" indent="-228600">
              <a:buAutoNum type="arabicPeriod"/>
            </a:pPr>
            <a:r>
              <a:rPr lang="en-US" b="1"/>
              <a:t>State Objectives of the Session</a:t>
            </a:r>
          </a:p>
          <a:p>
            <a:pPr marL="228600" indent="-228600">
              <a:buAutoNum type="arabicPeriod"/>
            </a:pPr>
            <a:r>
              <a:rPr lang="en-US" b="1"/>
              <a:t>Encourage Questions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7DB6565-EEE0-442A-8DC8-09FA435478BA}" type="datetime8">
              <a:rPr lang="en-US" smtClean="0"/>
              <a:pPr/>
              <a:t>10/27/2025 12:07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61973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95885" lvl="0" indent="0">
              <a:lnSpc>
                <a:spcPct val="107000"/>
              </a:lnSpc>
              <a:spcBef>
                <a:spcPts val="0"/>
              </a:spcBef>
              <a:spcAft>
                <a:spcPts val="0"/>
              </a:spcAft>
              <a:buFont typeface="Wingdings" panose="05000000000000000000" pitchFamily="2" charset="2"/>
              <a:buNone/>
            </a:pPr>
            <a:r>
              <a:rPr lang="en-US" sz="1800" b="1" i="0">
                <a:solidFill>
                  <a:srgbClr val="000000"/>
                </a:solidFill>
                <a:effectLst/>
                <a:latin typeface="Segoe UI"/>
                <a:ea typeface="Calibri" panose="020F0502020204030204" pitchFamily="34" charset="0"/>
                <a:cs typeface="Segoe UI"/>
              </a:rPr>
              <a:t>KEY POINTS:</a:t>
            </a:r>
          </a:p>
          <a:p>
            <a:pPr marL="0" marR="95885" lvl="0" indent="0">
              <a:lnSpc>
                <a:spcPct val="107000"/>
              </a:lnSpc>
              <a:spcBef>
                <a:spcPts val="0"/>
              </a:spcBef>
              <a:spcAft>
                <a:spcPts val="0"/>
              </a:spcAft>
              <a:buFont typeface="Wingdings" panose="05000000000000000000" pitchFamily="2" charset="2"/>
              <a:buNone/>
            </a:pPr>
            <a:endParaRPr lang="en-US" sz="1800" b="1" i="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285750" marR="95885" lvl="0" indent="-285750">
              <a:lnSpc>
                <a:spcPct val="107000"/>
              </a:lnSpc>
              <a:spcBef>
                <a:spcPts val="0"/>
              </a:spcBef>
              <a:spcAft>
                <a:spcPts val="0"/>
              </a:spcAft>
              <a:buFont typeface="Arial" panose="020B0604020202020204" pitchFamily="34" charset="0"/>
              <a:buChar char="•"/>
            </a:pPr>
            <a:r>
              <a:rPr lang="en-US" sz="1800" b="0">
                <a:effectLst/>
                <a:latin typeface="Segoe UI"/>
                <a:ea typeface="Times New Roman" panose="02020603050405020304" pitchFamily="18" charset="0"/>
                <a:cs typeface="Segoe UI"/>
              </a:rPr>
              <a:t>Review and differentiate the roles and responsibilities of Coaches.</a:t>
            </a:r>
          </a:p>
          <a:p>
            <a:pPr marL="285750" marR="95885" lvl="0" indent="-285750" algn="l" defTabSz="914367"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We will have somebody we try to have a backup coach in as many cases as possible who is who's there in case somebody gets sick or some emergency happens.</a:t>
            </a:r>
          </a:p>
          <a:p>
            <a:pPr marL="285750" marR="95885" lvl="0" indent="-285750">
              <a:lnSpc>
                <a:spcPct val="107000"/>
              </a:lnSpc>
              <a:spcBef>
                <a:spcPts val="0"/>
              </a:spcBef>
              <a:spcAft>
                <a:spcPts val="0"/>
              </a:spcAft>
              <a:buFont typeface="Arial" panose="020B0604020202020204" pitchFamily="34" charset="0"/>
              <a:buChar char="•"/>
            </a:pPr>
            <a:endParaRPr lang="en-US" sz="1800" b="0" i="0">
              <a:solidFill>
                <a:srgbClr val="000000"/>
              </a:solidFill>
              <a:effectLst/>
              <a:latin typeface="Segoe UI"/>
              <a:ea typeface="Calibri" panose="020F0502020204030204" pitchFamily="34" charset="0"/>
              <a:cs typeface="Segoe UI"/>
            </a:endParaRPr>
          </a:p>
          <a:p>
            <a:pPr marL="0" marR="95885" lvl="0" indent="0">
              <a:lnSpc>
                <a:spcPct val="107000"/>
              </a:lnSpc>
              <a:spcBef>
                <a:spcPts val="0"/>
              </a:spcBef>
              <a:spcAft>
                <a:spcPts val="0"/>
              </a:spcAft>
              <a:buFont typeface="Wingdings" panose="05000000000000000000" pitchFamily="2" charset="2"/>
              <a:buNone/>
            </a:pPr>
            <a:endParaRPr lang="en-US" sz="1800" i="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800"/>
              </a:spcAft>
            </a:pPr>
            <a:endParaRPr lang="en-US" strike="sngStrike">
              <a:solidFill>
                <a:srgbClr val="000000"/>
              </a:solidFill>
            </a:endParaRPr>
          </a:p>
        </p:txBody>
      </p:sp>
      <p:sp>
        <p:nvSpPr>
          <p:cNvPr id="4" name="Slide Number Placeholder 3"/>
          <p:cNvSpPr>
            <a:spLocks noGrp="1"/>
          </p:cNvSpPr>
          <p:nvPr>
            <p:ph type="sldNum" sz="quarter" idx="5"/>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1913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630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Coach</a:t>
            </a:r>
            <a:br>
              <a:rPr lang="en-US" b="0"/>
            </a:br>
            <a:r>
              <a:rPr lang="en-US" b="0"/>
              <a:t>Present the breakout room and add the correct ratio. Example: we have 1 Coach  per 15 students or 1/20.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85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latin typeface="Segoe UI" panose="020B0502040204020203" pitchFamily="34" charset="0"/>
                <a:cs typeface="Segoe UI" panose="020B0502040204020203" pitchFamily="34" charset="0"/>
              </a:rPr>
              <a:t>KEY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a:latin typeface="Segoe UI" panose="020B0502040204020203" pitchFamily="34" charset="0"/>
                <a:cs typeface="Segoe UI" panose="020B0502040204020203" pitchFamily="34" charset="0"/>
              </a:rPr>
              <a:t>Demonstrate the location of the following items:</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a:latin typeface="Segoe UI" panose="020B0502040204020203" pitchFamily="34" charset="0"/>
                <a:cs typeface="Segoe UI" panose="020B0502040204020203" pitchFamily="34" charset="0"/>
              </a:rPr>
              <a:t>Location of the Team channels</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a:latin typeface="Segoe UI" panose="020B0502040204020203" pitchFamily="34" charset="0"/>
                <a:cs typeface="Segoe UI" panose="020B0502040204020203" pitchFamily="34" charset="0"/>
              </a:rPr>
              <a:t>Where to find the lab link</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a:latin typeface="Segoe UI" panose="020B0502040204020203" pitchFamily="34" charset="0"/>
                <a:cs typeface="Segoe UI" panose="020B0502040204020203" pitchFamily="34" charset="0"/>
              </a:rPr>
              <a:t>How to rejoin the General channel call</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a:latin typeface="Segoe UI" panose="020B0502040204020203" pitchFamily="34" charset="0"/>
                <a:cs typeface="Segoe UI" panose="020B0502040204020203" pitchFamily="34" charset="0"/>
              </a:rPr>
              <a:t>How to find the assigned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a:latin typeface="Segoe UI" panose="020B0502040204020203" pitchFamily="34" charset="0"/>
                <a:cs typeface="Segoe UI" panose="020B0502040204020203" pitchFamily="34" charset="0"/>
              </a:rPr>
              <a:t>If students encounter any technical problems at the beginning of each workshop, they should contact the Moderator or the Ops contact listed in the Posts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a:latin typeface="Segoe UI" panose="020B0502040204020203" pitchFamily="34" charset="0"/>
              <a:cs typeface="Segoe UI" panose="020B0502040204020203" pitchFamily="34" charset="0"/>
            </a:endParaRPr>
          </a:p>
          <a:p>
            <a:endParaRPr lang="en-US" sz="1200">
              <a:latin typeface="Segoe UI" panose="020B0502040204020203" pitchFamily="34" charset="0"/>
              <a:cs typeface="Segoe UI" panose="020B0502040204020203" pitchFamily="34" charset="0"/>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783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1"/>
              <a:t>KEY POINTS: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0">
                <a:cs typeface="Calibri"/>
              </a:rPr>
              <a:t>Review how to navigate the guides.</a:t>
            </a:r>
          </a:p>
        </p:txBody>
      </p:sp>
      <p:sp>
        <p:nvSpPr>
          <p:cNvPr id="4" name="Slide Number Placeholder 3"/>
          <p:cNvSpPr>
            <a:spLocks noGrp="1"/>
          </p:cNvSpPr>
          <p:nvPr>
            <p:ph type="sldNum" sz="quarter" idx="5"/>
          </p:nvPr>
        </p:nvSpPr>
        <p:spPr/>
        <p:txBody>
          <a:bodyPr/>
          <a:lstStyle/>
          <a:p>
            <a:fld id="{F5D635A4-4079-4965-B4F0-D6022BEA8E33}" type="slidenum">
              <a:rPr lang="en-US" smtClean="0"/>
              <a:t>15</a:t>
            </a:fld>
            <a:endParaRPr lang="en-US"/>
          </a:p>
        </p:txBody>
      </p:sp>
    </p:spTree>
    <p:extLst>
      <p:ext uri="{BB962C8B-B14F-4D97-AF65-F5344CB8AC3E}">
        <p14:creationId xmlns:p14="http://schemas.microsoft.com/office/powerpoint/2010/main" val="1238564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endParaRPr lang="en-US"/>
          </a:p>
          <a:p>
            <a:pPr marL="171450" indent="-171450">
              <a:buFont typeface="Arial" panose="020B0604020202020204" pitchFamily="34" charset="0"/>
              <a:buChar char="•"/>
            </a:pPr>
            <a:r>
              <a:rPr lang="en-US" b="0"/>
              <a:t>Walk through the different parts of the guide.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a:solidFill>
                  <a:srgbClr val="000000"/>
                </a:solidFill>
                <a:effectLst/>
                <a:latin typeface="Segoe UI"/>
                <a:ea typeface="Calibri" panose="020F0502020204030204" pitchFamily="34" charset="0"/>
                <a:cs typeface="Segoe UI"/>
              </a:rPr>
              <a:t>The course guide contains details on every activity in the workshop.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a:solidFill>
                  <a:srgbClr val="000000"/>
                </a:solidFill>
                <a:effectLst/>
                <a:latin typeface="Segoe UI"/>
                <a:ea typeface="Calibri" panose="020F0502020204030204" pitchFamily="34" charset="0"/>
                <a:cs typeface="Segoe UI"/>
              </a:rPr>
              <a:t>There are sections for </a:t>
            </a:r>
            <a:r>
              <a:rPr lang="en-US" b="0">
                <a:solidFill>
                  <a:srgbClr val="000000"/>
                </a:solidFill>
                <a:latin typeface="Segoe UI"/>
                <a:ea typeface="Calibri" panose="020F0502020204030204" pitchFamily="34" charset="0"/>
                <a:cs typeface="Segoe UI"/>
              </a:rPr>
              <a:t>Coaches </a:t>
            </a:r>
            <a:r>
              <a:rPr lang="en-US" sz="900" b="0">
                <a:solidFill>
                  <a:srgbClr val="000000"/>
                </a:solidFill>
                <a:effectLst/>
                <a:latin typeface="Segoe UI"/>
                <a:ea typeface="Calibri" panose="020F0502020204030204" pitchFamily="34" charset="0"/>
                <a:cs typeface="Segoe UI"/>
              </a:rPr>
              <a:t>with instructions, timing, and guidance for all activities.</a:t>
            </a:r>
            <a:r>
              <a:rPr lang="en-US" b="0">
                <a:solidFill>
                  <a:srgbClr val="000000"/>
                </a:solidFill>
                <a:latin typeface="Segoe UI"/>
                <a:ea typeface="Calibri" panose="020F0502020204030204" pitchFamily="34" charset="0"/>
                <a:cs typeface="Segoe UI"/>
              </a:rPr>
              <a:t> </a:t>
            </a:r>
            <a:endParaRPr lang="en-US" sz="900" b="0">
              <a:solidFill>
                <a:srgbClr val="000000"/>
              </a:solidFill>
              <a:effectLst/>
              <a:latin typeface="Segoe UI" panose="020B0502040204020203" pitchFamily="34" charset="0"/>
              <a:ea typeface="Calibri" panose="020F0502020204030204" pitchFamily="34" charset="0"/>
              <a:cs typeface="Segoe UI"/>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a:latin typeface="Segoe UI"/>
                <a:cs typeface="Segoe UI"/>
              </a:rPr>
              <a:t>The Student Guide contains the Introduction, Lab and Teams navigation tips, Workshop content, Workshop activities, and Resources.</a:t>
            </a:r>
            <a:endParaRPr lang="en-US" sz="900" b="0"/>
          </a:p>
          <a:p>
            <a:endParaRPr lang="en-US"/>
          </a:p>
        </p:txBody>
      </p:sp>
      <p:sp>
        <p:nvSpPr>
          <p:cNvPr id="4" name="Slide Number Placeholder 3"/>
          <p:cNvSpPr>
            <a:spLocks noGrp="1"/>
          </p:cNvSpPr>
          <p:nvPr>
            <p:ph type="sldNum" sz="quarter" idx="5"/>
          </p:nvPr>
        </p:nvSpPr>
        <p:spPr/>
        <p:txBody>
          <a:bodyPr/>
          <a:lstStyle/>
          <a:p>
            <a:fld id="{8FBFA05F-1A8C-432D-BC54-796887A51DAB}" type="slidenum">
              <a:rPr lang="en-US" smtClean="0"/>
              <a:t>16</a:t>
            </a:fld>
            <a:endParaRPr lang="en-US"/>
          </a:p>
        </p:txBody>
      </p:sp>
    </p:spTree>
    <p:extLst>
      <p:ext uri="{BB962C8B-B14F-4D97-AF65-F5344CB8AC3E}">
        <p14:creationId xmlns:p14="http://schemas.microsoft.com/office/powerpoint/2010/main" val="1493215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8BFF5-6ADC-261C-335C-77C4A2808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013E6C-D930-F3D3-1D0A-29566CEB0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69E48-300E-70EF-ED9C-67EBDC88A5CD}"/>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97081433-BA54-1CEE-1FA0-EA5B69EA5A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96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7DB6565-EEE0-442A-8DC8-09FA435478BA}" type="datetime8">
              <a:rPr lang="en-US" smtClean="0"/>
              <a:pPr/>
              <a:t>10/27/2025 12:07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883846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Coach</a:t>
            </a:r>
            <a:br>
              <a:rPr lang="en-US" b="0"/>
            </a:br>
            <a:endParaRPr lang="en-US" b="0"/>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83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95885" lvl="0" indent="0">
              <a:lnSpc>
                <a:spcPct val="107000"/>
              </a:lnSpc>
              <a:spcBef>
                <a:spcPts val="0"/>
              </a:spcBef>
              <a:spcAft>
                <a:spcPts val="0"/>
              </a:spcAft>
              <a:buFont typeface="Wingdings" panose="05000000000000000000" pitchFamily="2" charset="2"/>
              <a:buNone/>
            </a:pPr>
            <a:r>
              <a:rPr lang="en-US" sz="1800" b="1" i="0">
                <a:solidFill>
                  <a:srgbClr val="000000"/>
                </a:solidFill>
                <a:effectLst/>
                <a:latin typeface="Segoe UI" panose="020B0502040204020203" pitchFamily="34" charset="0"/>
                <a:ea typeface="Calibri" panose="020F0502020204030204" pitchFamily="34" charset="0"/>
                <a:cs typeface="Arial" panose="020B0604020202020204" pitchFamily="34" charset="0"/>
              </a:rPr>
              <a:t>KEY POINTS:</a:t>
            </a:r>
          </a:p>
          <a:p>
            <a:pPr marL="0" marR="95885" lvl="0" indent="0">
              <a:lnSpc>
                <a:spcPct val="107000"/>
              </a:lnSpc>
              <a:spcBef>
                <a:spcPts val="0"/>
              </a:spcBef>
              <a:spcAft>
                <a:spcPts val="0"/>
              </a:spcAft>
              <a:buFont typeface="Wingdings" panose="05000000000000000000" pitchFamily="2" charset="2"/>
              <a:buNone/>
            </a:pPr>
            <a:endParaRPr lang="en-US" sz="1800" b="1" i="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285750" marR="95885" lvl="0" indent="-285750">
              <a:lnSpc>
                <a:spcPct val="107000"/>
              </a:lnSpc>
              <a:spcBef>
                <a:spcPts val="0"/>
              </a:spcBef>
              <a:spcAft>
                <a:spcPts val="0"/>
              </a:spcAft>
              <a:buFont typeface="Arial" panose="020B0604020202020204" pitchFamily="34" charset="0"/>
              <a:buChar char="•"/>
            </a:pPr>
            <a:r>
              <a:rPr lang="en-US" sz="1800" b="0">
                <a:effectLst/>
                <a:latin typeface="Segoe UI"/>
                <a:ea typeface="Times New Roman" panose="02020603050405020304" pitchFamily="18" charset="0"/>
                <a:cs typeface="Segoe UI"/>
              </a:rPr>
              <a:t>Review the </a:t>
            </a:r>
            <a:r>
              <a:rPr lang="en-US" sz="1800" b="0">
                <a:latin typeface="Segoe UI"/>
                <a:ea typeface="Times New Roman" panose="02020603050405020304" pitchFamily="18" charset="0"/>
                <a:cs typeface="Segoe UI"/>
              </a:rPr>
              <a:t>proven</a:t>
            </a:r>
            <a:r>
              <a:rPr lang="en-US" sz="1800" b="0">
                <a:effectLst/>
                <a:latin typeface="Segoe UI"/>
                <a:ea typeface="Times New Roman" panose="02020603050405020304" pitchFamily="18" charset="0"/>
                <a:cs typeface="Segoe UI"/>
              </a:rPr>
              <a:t> practices for delivering a workshop online in Teams.</a:t>
            </a:r>
            <a:endParaRPr lang="en-US" sz="1800" b="0" strike="sngStrike">
              <a:solidFill>
                <a:srgbClr val="000000"/>
              </a:solidFill>
              <a:latin typeface="Segoe UI"/>
              <a:cs typeface="Segoe UI"/>
            </a:endParaRPr>
          </a:p>
          <a:p>
            <a:pPr marL="0" marR="95885" lvl="0" indent="0">
              <a:lnSpc>
                <a:spcPct val="107000"/>
              </a:lnSpc>
              <a:spcBef>
                <a:spcPts val="0"/>
              </a:spcBef>
              <a:spcAft>
                <a:spcPts val="0"/>
              </a:spcAft>
              <a:buFont typeface="Wingdings" panose="05000000000000000000" pitchFamily="2" charset="2"/>
              <a:buNone/>
            </a:pPr>
            <a:endParaRPr lang="en-US" sz="1800" i="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95885" lvl="0" indent="0">
              <a:lnSpc>
                <a:spcPct val="107000"/>
              </a:lnSpc>
              <a:spcBef>
                <a:spcPts val="0"/>
              </a:spcBef>
              <a:spcAft>
                <a:spcPts val="0"/>
              </a:spcAft>
              <a:buFont typeface="Wingdings" panose="05000000000000000000" pitchFamily="2" charset="2"/>
              <a:buNone/>
            </a:pPr>
            <a:endParaRPr lang="en-US" sz="1800" i="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95885" lvl="0" indent="0">
              <a:lnSpc>
                <a:spcPct val="107000"/>
              </a:lnSpc>
              <a:spcBef>
                <a:spcPts val="0"/>
              </a:spcBef>
              <a:spcAft>
                <a:spcPts val="0"/>
              </a:spcAft>
              <a:buFont typeface="Wingdings" panose="05000000000000000000" pitchFamily="2" charset="2"/>
              <a:buNone/>
            </a:pPr>
            <a:endParaRPr lang="en-US" sz="1800" i="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95885" lvl="0" indent="0">
              <a:lnSpc>
                <a:spcPct val="107000"/>
              </a:lnSpc>
              <a:spcBef>
                <a:spcPts val="0"/>
              </a:spcBef>
              <a:spcAft>
                <a:spcPts val="0"/>
              </a:spcAft>
              <a:buFont typeface="Wingdings" panose="05000000000000000000" pitchFamily="2" charset="2"/>
              <a:buNone/>
            </a:pPr>
            <a:endParaRPr lang="en-US" sz="1800" i="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800"/>
              </a:spcAft>
            </a:pPr>
            <a:endParaRPr lang="en-US" strike="sngStrike">
              <a:solidFill>
                <a:srgbClr val="000000"/>
              </a:solidFill>
            </a:endParaRPr>
          </a:p>
        </p:txBody>
      </p:sp>
      <p:sp>
        <p:nvSpPr>
          <p:cNvPr id="4" name="Slide Number Placeholder 3"/>
          <p:cNvSpPr>
            <a:spLocks noGrp="1"/>
          </p:cNvSpPr>
          <p:nvPr>
            <p:ph type="sldNum" sz="quarter" idx="5"/>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20</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5395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00F1F-9D0A-039E-E220-22A5AA106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5ABE1E-323C-2949-35D9-9D66909D3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863BE-5C75-C1E0-145B-71194C560378}"/>
              </a:ext>
            </a:extLst>
          </p:cNvPr>
          <p:cNvSpPr>
            <a:spLocks noGrp="1"/>
          </p:cNvSpPr>
          <p:nvPr>
            <p:ph type="body" idx="1"/>
          </p:nvPr>
        </p:nvSpPr>
        <p:spPr/>
        <p:txBody>
          <a:bodyPr/>
          <a:lstStyle/>
          <a:p>
            <a:r>
              <a:rPr lang="en-US" sz="850">
                <a:latin typeface="Segoe UI Variable Display Semibold"/>
              </a:rPr>
              <a:t>MCAPS are providing the course content, Coaches provide their personal experience related to the content.</a:t>
            </a:r>
            <a:br>
              <a:rPr lang="en-US" sz="850"/>
            </a:br>
            <a:r>
              <a:rPr lang="en-US" sz="850">
                <a:latin typeface="Segoe UI Variable Display Semibold"/>
              </a:rPr>
              <a:t>In the TTT and Pre-call</a:t>
            </a:r>
            <a:br>
              <a:rPr lang="en-US" sz="850"/>
            </a:br>
            <a:r>
              <a:rPr lang="en-US" sz="850">
                <a:latin typeface="Segoe UI Variable Display Semibold"/>
              </a:rPr>
              <a:t>-LID explains the course flow and key points</a:t>
            </a:r>
            <a:br>
              <a:rPr lang="en-US" sz="850"/>
            </a:br>
            <a:r>
              <a:rPr lang="en-US" sz="850">
                <a:latin typeface="Segoe UI Variable Display Semibold"/>
              </a:rPr>
              <a:t>-Experienced coaches explain delivery proven practices</a:t>
            </a:r>
            <a:br>
              <a:rPr lang="en-US" sz="850"/>
            </a:br>
            <a:r>
              <a:rPr lang="en-US" sz="850">
                <a:latin typeface="Segoe UI Variable Display Semibold"/>
              </a:rPr>
              <a:t>-All coaches discuss how to bring in their personal experience</a:t>
            </a:r>
            <a:br>
              <a:rPr lang="en-US" sz="850"/>
            </a:br>
            <a:r>
              <a:rPr lang="en-US" sz="850">
                <a:latin typeface="Segoe UI Variable Display Semibold"/>
              </a:rPr>
              <a:t>Being an internal coach is a “firm commitment”</a:t>
            </a:r>
            <a:br>
              <a:rPr lang="en-US" sz="850"/>
            </a:br>
            <a:r>
              <a:rPr lang="en-US" sz="850">
                <a:latin typeface="Segoe UI Variable Display Semibold"/>
              </a:rPr>
              <a:t>-Can’t just cancel at the last minute</a:t>
            </a:r>
            <a:br>
              <a:rPr lang="en-US" sz="850"/>
            </a:br>
            <a:r>
              <a:rPr lang="en-US" sz="850">
                <a:latin typeface="Segoe UI Variable Display Semibold"/>
              </a:rPr>
              <a:t>-Can’t take a customer call in the middle of the class</a:t>
            </a:r>
          </a:p>
        </p:txBody>
      </p:sp>
      <p:sp>
        <p:nvSpPr>
          <p:cNvPr id="4" name="Header Placeholder 3">
            <a:extLst>
              <a:ext uri="{FF2B5EF4-FFF2-40B4-BE49-F238E27FC236}">
                <a16:creationId xmlns:a16="http://schemas.microsoft.com/office/drawing/2014/main" id="{4178E1FF-53CE-C7A1-248A-8AE48FC07B9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8CFDA49-217D-A56C-AB11-659F8F210AC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C229887-E43E-D1FD-2383-4E726E296758}"/>
              </a:ext>
            </a:extLst>
          </p:cNvPr>
          <p:cNvSpPr>
            <a:spLocks noGrp="1"/>
          </p:cNvSpPr>
          <p:nvPr>
            <p:ph type="dt" idx="1"/>
          </p:nvPr>
        </p:nvSpPr>
        <p:spPr/>
        <p:txBody>
          <a:bodyPr/>
          <a:lstStyle/>
          <a:p>
            <a:fld id="{D7DB6565-EEE0-442A-8DC8-09FA435478BA}" type="datetime8">
              <a:rPr lang="en-US" smtClean="0"/>
              <a:pPr/>
              <a:t>10/27/2025 12:07 PM</a:t>
            </a:fld>
            <a:endParaRPr lang="en-US"/>
          </a:p>
        </p:txBody>
      </p:sp>
      <p:sp>
        <p:nvSpPr>
          <p:cNvPr id="7" name="Slide Number Placeholder 6">
            <a:extLst>
              <a:ext uri="{FF2B5EF4-FFF2-40B4-BE49-F238E27FC236}">
                <a16:creationId xmlns:a16="http://schemas.microsoft.com/office/drawing/2014/main" id="{5C7EC307-5994-3FE2-91FD-825428A8B21D}"/>
              </a:ext>
            </a:extLst>
          </p:cNvPr>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94647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6F32D-B87D-0D57-BB67-BBDF87D4E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65F47-1C80-6905-2658-D7F3149D3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62B96-485B-230B-A410-8BFC77E543F6}"/>
              </a:ext>
            </a:extLst>
          </p:cNvPr>
          <p:cNvSpPr>
            <a:spLocks noGrp="1"/>
          </p:cNvSpPr>
          <p:nvPr>
            <p:ph type="body" idx="1"/>
          </p:nvPr>
        </p:nvSpPr>
        <p:spPr/>
        <p:txBody>
          <a:bodyPr/>
          <a:lstStyle/>
          <a:p>
            <a:pPr marL="0" marR="0">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Foster Engagement</a:t>
            </a:r>
            <a:endParaRPr lang="es-CR"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Arial" panose="020B0604020202020204" pitchFamily="34" charset="0"/>
              <a:buChar char="•"/>
              <a:tabLst>
                <a:tab pos="457200" algn="l"/>
              </a:tabLst>
            </a:pPr>
            <a:r>
              <a:rPr lang="en-US" sz="1800" b="0" kern="0">
                <a:effectLst/>
                <a:latin typeface="Times New Roman" panose="02020603050405020304" pitchFamily="18" charset="0"/>
                <a:ea typeface="Times New Roman" panose="02020603050405020304" pitchFamily="18" charset="0"/>
                <a:cs typeface="Times New Roman" panose="02020603050405020304" pitchFamily="18" charset="0"/>
              </a:rPr>
              <a:t>Share personal experiences and encourage others to share.</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Arial" panose="020B0604020202020204" pitchFamily="34" charset="0"/>
              <a:buChar char="•"/>
              <a:tabLst>
                <a:tab pos="457200" algn="l"/>
              </a:tabLst>
            </a:pPr>
            <a:r>
              <a:rPr lang="en-US" sz="1800" b="0" kern="0">
                <a:effectLst/>
                <a:latin typeface="Times New Roman" panose="02020603050405020304" pitchFamily="18" charset="0"/>
                <a:ea typeface="Times New Roman" panose="02020603050405020304" pitchFamily="18" charset="0"/>
                <a:cs typeface="Times New Roman" panose="02020603050405020304" pitchFamily="18" charset="0"/>
              </a:rPr>
              <a:t>Address challenges or questions together.</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Arial" panose="020B0604020202020204" pitchFamily="34" charset="0"/>
              <a:buChar char="•"/>
              <a:tabLst>
                <a:tab pos="457200" algn="l"/>
              </a:tabLst>
            </a:pPr>
            <a:r>
              <a:rPr lang="en-US" sz="1800" b="0" kern="0">
                <a:effectLst/>
                <a:latin typeface="Times New Roman" panose="02020603050405020304" pitchFamily="18" charset="0"/>
                <a:ea typeface="Times New Roman" panose="02020603050405020304" pitchFamily="18" charset="0"/>
                <a:cs typeface="Times New Roman" panose="02020603050405020304" pitchFamily="18" charset="0"/>
              </a:rPr>
              <a:t>Show how lab exercises relate to real-world scenarios.</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Arial" panose="020B0604020202020204" pitchFamily="34" charset="0"/>
              <a:buChar char="•"/>
              <a:tabLst>
                <a:tab pos="457200" algn="l"/>
              </a:tabLst>
            </a:pPr>
            <a:r>
              <a:rPr lang="en-US" sz="1800" b="0" kern="0">
                <a:effectLst/>
                <a:latin typeface="Times New Roman" panose="02020603050405020304" pitchFamily="18" charset="0"/>
                <a:ea typeface="Times New Roman" panose="02020603050405020304" pitchFamily="18" charset="0"/>
                <a:cs typeface="Times New Roman" panose="02020603050405020304" pitchFamily="18" charset="0"/>
              </a:rPr>
              <a:t>Provide expert insights or feedback in real time.</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Be Intentional</a:t>
            </a:r>
            <a:endParaRPr lang="es-CR"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Arial" panose="020B0604020202020204" pitchFamily="34" charset="0"/>
              <a:buChar char="•"/>
              <a:tabLst>
                <a:tab pos="457200" algn="l"/>
              </a:tabLst>
            </a:pPr>
            <a:r>
              <a:rPr lang="en-US" sz="1800" b="0" kern="0">
                <a:effectLst/>
                <a:latin typeface="Times New Roman" panose="02020603050405020304" pitchFamily="18" charset="0"/>
                <a:ea typeface="Times New Roman" panose="02020603050405020304" pitchFamily="18" charset="0"/>
                <a:cs typeface="Times New Roman" panose="02020603050405020304" pitchFamily="18" charset="0"/>
              </a:rPr>
              <a:t>Pace the session carefully—avoid rushing or dragging.</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Arial" panose="020B0604020202020204" pitchFamily="34" charset="0"/>
              <a:buChar char="•"/>
              <a:tabLst>
                <a:tab pos="457200" algn="l"/>
              </a:tabLst>
            </a:pPr>
            <a:r>
              <a:rPr lang="en-US" sz="1800" b="0" kern="0">
                <a:effectLst/>
                <a:latin typeface="Times New Roman" panose="02020603050405020304" pitchFamily="18" charset="0"/>
                <a:ea typeface="Times New Roman" panose="02020603050405020304" pitchFamily="18" charset="0"/>
                <a:cs typeface="Times New Roman" panose="02020603050405020304" pitchFamily="18" charset="0"/>
              </a:rPr>
              <a:t>Adapt to different participant understanding levels.</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Arial" panose="020B0604020202020204" pitchFamily="34" charset="0"/>
              <a:buChar char="•"/>
              <a:tabLst>
                <a:tab pos="457200" algn="l"/>
              </a:tabLst>
            </a:pPr>
            <a:r>
              <a:rPr lang="en-US" sz="1800" b="0" kern="0">
                <a:effectLst/>
                <a:latin typeface="Times New Roman" panose="02020603050405020304" pitchFamily="18" charset="0"/>
                <a:ea typeface="Times New Roman" panose="02020603050405020304" pitchFamily="18" charset="0"/>
                <a:cs typeface="Times New Roman" panose="02020603050405020304" pitchFamily="18" charset="0"/>
              </a:rPr>
              <a:t>Understand that not all situations are covered in the course.</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Arial" panose="020B0604020202020204" pitchFamily="34" charset="0"/>
              <a:buChar char="•"/>
              <a:tabLst>
                <a:tab pos="457200" algn="l"/>
              </a:tabLst>
            </a:pPr>
            <a:r>
              <a:rPr lang="en-US" sz="1800" b="0" kern="0">
                <a:effectLst/>
                <a:latin typeface="Times New Roman" panose="02020603050405020304" pitchFamily="18" charset="0"/>
                <a:ea typeface="Times New Roman" panose="02020603050405020304" pitchFamily="18" charset="0"/>
                <a:cs typeface="Times New Roman" panose="02020603050405020304" pitchFamily="18" charset="0"/>
              </a:rPr>
              <a:t>Keep discussions and activities clear and purposeful.</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228600" marR="0">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Maximize Value</a:t>
            </a:r>
            <a:endParaRPr lang="es-CR" sz="1800" kern="10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buFont typeface="Arial" panose="020B0604020202020204" pitchFamily="34" charset="0"/>
              <a:buChar char="•"/>
            </a:pPr>
            <a:r>
              <a:rPr lang="en-US" sz="1800" b="0" kern="100">
                <a:effectLst/>
                <a:latin typeface="Aptos" panose="020B0004020202020204" pitchFamily="34" charset="0"/>
                <a:ea typeface="Aptos" panose="020B0004020202020204" pitchFamily="34" charset="0"/>
                <a:cs typeface="Times New Roman" panose="02020603050405020304" pitchFamily="18" charset="0"/>
              </a:rPr>
              <a:t>Prioritize high-impact activities and content.</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buFont typeface="Arial" panose="020B0604020202020204" pitchFamily="34" charset="0"/>
              <a:buChar char="•"/>
            </a:pPr>
            <a:r>
              <a:rPr lang="en-US" sz="1800" b="0" kern="100">
                <a:effectLst/>
                <a:latin typeface="Aptos" panose="020B0004020202020204" pitchFamily="34" charset="0"/>
                <a:ea typeface="Aptos" panose="020B0004020202020204" pitchFamily="34" charset="0"/>
                <a:cs typeface="Times New Roman" panose="02020603050405020304" pitchFamily="18" charset="0"/>
              </a:rPr>
              <a:t>Ensure every moment contributes to learning or growth.</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Font typeface="Arial" panose="020B0604020202020204" pitchFamily="34" charset="0"/>
              <a:buChar char="•"/>
            </a:pPr>
            <a:r>
              <a:rPr lang="en-US" sz="1800" b="0" kern="100">
                <a:effectLst/>
                <a:latin typeface="Aptos" panose="020B0004020202020204" pitchFamily="34" charset="0"/>
                <a:ea typeface="Aptos" panose="020B0004020202020204" pitchFamily="34" charset="0"/>
                <a:cs typeface="Times New Roman" panose="02020603050405020304" pitchFamily="18" charset="0"/>
              </a:rPr>
              <a:t>Focus on actionable takeaways for immediate use.</a:t>
            </a:r>
            <a:endParaRPr lang="es-CR" sz="1800" b="0" kern="100">
              <a:effectLst/>
              <a:latin typeface="Aptos" panose="020B0004020202020204" pitchFamily="34" charset="0"/>
              <a:ea typeface="Aptos" panose="020B0004020202020204" pitchFamily="34" charset="0"/>
              <a:cs typeface="Times New Roman" panose="02020603050405020304" pitchFamily="18" charset="0"/>
            </a:endParaRPr>
          </a:p>
          <a:p>
            <a:endParaRPr lang="en-US" sz="1800">
              <a:effectLst/>
              <a:ea typeface="Calibri" panose="020F0502020204030204" pitchFamily="34" charset="0"/>
              <a:cs typeface="Calibri"/>
            </a:endParaRPr>
          </a:p>
        </p:txBody>
      </p:sp>
      <p:sp>
        <p:nvSpPr>
          <p:cNvPr id="4" name="Slide Number Placeholder 3">
            <a:extLst>
              <a:ext uri="{FF2B5EF4-FFF2-40B4-BE49-F238E27FC236}">
                <a16:creationId xmlns:a16="http://schemas.microsoft.com/office/drawing/2014/main" id="{7AB8BBAE-BC4F-31E6-48FE-6FBCB7F894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1770B9-05F8-46F3-AC49-223CF0B11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490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3-hours delivery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7DB6565-EEE0-442A-8DC8-09FA435478BA}" type="datetime8">
              <a:rPr lang="en-US" smtClean="0"/>
              <a:pPr/>
              <a:t>10/27/2025 12:07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86459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4F147-6BF2-A41B-306F-CC5455945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F616D-02E9-A3D0-D6F2-091802A8A7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CAE26-49E5-CDD5-C223-BCC3463DE014}"/>
              </a:ext>
            </a:extLst>
          </p:cNvPr>
          <p:cNvSpPr>
            <a:spLocks noGrp="1"/>
          </p:cNvSpPr>
          <p:nvPr>
            <p:ph type="body" idx="1"/>
          </p:nvPr>
        </p:nvSpPr>
        <p:spPr/>
        <p:txBody>
          <a:bodyPr/>
          <a:lstStyle/>
          <a:p>
            <a:r>
              <a:rPr lang="en-US" b="1"/>
              <a:t>KEY POINTS:</a:t>
            </a:r>
          </a:p>
          <a:p>
            <a:endParaRPr lang="en-US"/>
          </a:p>
          <a:p>
            <a:pPr marL="0" indent="0">
              <a:buFont typeface="Arial" panose="020B0604020202020204" pitchFamily="34" charset="0"/>
              <a:buNone/>
            </a:pPr>
            <a:r>
              <a:rPr lang="en-US" sz="850">
                <a:latin typeface="Segoe UI Variable Display Semibold"/>
              </a:rPr>
              <a:t>Lecture</a:t>
            </a:r>
          </a:p>
          <a:p>
            <a:pPr marL="171450" indent="-171450">
              <a:buFont typeface="Calibri" panose="020B0604020202020204" pitchFamily="34" charset="0"/>
              <a:buChar char="-"/>
            </a:pPr>
            <a:r>
              <a:rPr lang="en-US" b="0"/>
              <a:t>The Lead Coach will present the </a:t>
            </a:r>
            <a:r>
              <a:rPr lang="en-US" sz="900" b="0">
                <a:solidFill>
                  <a:srgbClr val="000000"/>
                </a:solidFill>
                <a:latin typeface="Segoe UI" panose="020B0502040204020203" pitchFamily="34" charset="0"/>
                <a:cs typeface="Segoe UI" panose="020B0502040204020203" pitchFamily="34" charset="0"/>
              </a:rPr>
              <a:t>Day 1 </a:t>
            </a:r>
            <a:r>
              <a:rPr lang="en-US" b="0"/>
              <a:t>lecture.</a:t>
            </a:r>
          </a:p>
          <a:p>
            <a:pPr marL="171450" indent="-171450">
              <a:buFont typeface="Calibri" panose="020B0604020202020204" pitchFamily="34" charset="0"/>
              <a:buChar char="-"/>
            </a:pPr>
            <a:r>
              <a:rPr lang="en-US" b="0"/>
              <a:t>You can present the flow of the lecture if needed.</a:t>
            </a:r>
            <a:endParaRPr lang="en-US"/>
          </a:p>
          <a:p>
            <a:endParaRPr lang="en-US"/>
          </a:p>
          <a:p>
            <a:pPr marL="171450" indent="-171450">
              <a:buFont typeface="Calibri" panose="020B0604020202020204" pitchFamily="34" charset="0"/>
              <a:buChar char="-"/>
            </a:pPr>
            <a:endParaRPr lang="en-US"/>
          </a:p>
        </p:txBody>
      </p:sp>
      <p:sp>
        <p:nvSpPr>
          <p:cNvPr id="4" name="Slide Number Placeholder 3">
            <a:extLst>
              <a:ext uri="{FF2B5EF4-FFF2-40B4-BE49-F238E27FC236}">
                <a16:creationId xmlns:a16="http://schemas.microsoft.com/office/drawing/2014/main" id="{21BE9DCF-083A-B79A-7858-33C96784E4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758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4218" lvl="0" indent="0">
              <a:buFont typeface="Arial" panose="020B0604020202020204" pitchFamily="34" charset="0"/>
              <a:buNone/>
            </a:pPr>
            <a:endParaRPr lang="en-US" b="0"/>
          </a:p>
          <a:p>
            <a:pPr marL="171450" lvl="0" indent="-171450">
              <a:buFont typeface="Arial" panose="020B0604020202020204" pitchFamily="34" charset="0"/>
              <a:buChar char="•"/>
            </a:pPr>
            <a:endParaRPr lang="en-US" b="0"/>
          </a:p>
          <a:p>
            <a:endParaRPr lang="en-US"/>
          </a:p>
          <a:p>
            <a:endParaRPr lang="en-US" b="0"/>
          </a:p>
          <a:p>
            <a:pPr marL="171450" indent="-171450">
              <a:buFont typeface="Calibri"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771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605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04C56-5BF9-2B0E-B758-2A049B85A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7B56F-AD54-6C1A-346D-FB4D5F6E0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78212-AD5D-B22E-15A2-83DE77CD34B3}"/>
              </a:ext>
            </a:extLst>
          </p:cNvPr>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a:extLst>
              <a:ext uri="{FF2B5EF4-FFF2-40B4-BE49-F238E27FC236}">
                <a16:creationId xmlns:a16="http://schemas.microsoft.com/office/drawing/2014/main" id="{81D088C0-CE54-1038-BB43-B1ED36B6A2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042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977F1-D046-FC30-B230-F1DA49FDC5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1B2C5-D2E0-B99D-A69A-16C0C40D0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1F05D-24BF-0BD4-3B01-FDBF0A155684}"/>
              </a:ext>
            </a:extLst>
          </p:cNvPr>
          <p:cNvSpPr>
            <a:spLocks noGrp="1"/>
          </p:cNvSpPr>
          <p:nvPr>
            <p:ph type="body" idx="1"/>
          </p:nvPr>
        </p:nvSpPr>
        <p:spPr/>
        <p:txBody>
          <a:bodyPr/>
          <a:lstStyle/>
          <a:p>
            <a:r>
              <a:rPr lang="en-US"/>
              <a:t>3-hours delivery</a:t>
            </a:r>
          </a:p>
        </p:txBody>
      </p:sp>
      <p:sp>
        <p:nvSpPr>
          <p:cNvPr id="4" name="Header Placeholder 3">
            <a:extLst>
              <a:ext uri="{FF2B5EF4-FFF2-40B4-BE49-F238E27FC236}">
                <a16:creationId xmlns:a16="http://schemas.microsoft.com/office/drawing/2014/main" id="{FDC73EFC-9F7E-FBE2-1AEB-59BAEC404FC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4B923DF-12C1-3BC5-96E0-4783F009A13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5F85F61-17A2-1E25-E2B5-2A011031AA18}"/>
              </a:ext>
            </a:extLst>
          </p:cNvPr>
          <p:cNvSpPr>
            <a:spLocks noGrp="1"/>
          </p:cNvSpPr>
          <p:nvPr>
            <p:ph type="dt" idx="1"/>
          </p:nvPr>
        </p:nvSpPr>
        <p:spPr/>
        <p:txBody>
          <a:bodyPr/>
          <a:lstStyle/>
          <a:p>
            <a:fld id="{D7DB6565-EEE0-442A-8DC8-09FA435478BA}" type="datetime8">
              <a:rPr lang="en-US" smtClean="0"/>
              <a:pPr/>
              <a:t>10/27/2025 12:08 PM</a:t>
            </a:fld>
            <a:endParaRPr lang="en-US"/>
          </a:p>
        </p:txBody>
      </p:sp>
      <p:sp>
        <p:nvSpPr>
          <p:cNvPr id="7" name="Slide Number Placeholder 6">
            <a:extLst>
              <a:ext uri="{FF2B5EF4-FFF2-40B4-BE49-F238E27FC236}">
                <a16:creationId xmlns:a16="http://schemas.microsoft.com/office/drawing/2014/main" id="{85367644-6E81-4637-C17B-3DFE8B7DABEF}"/>
              </a:ext>
            </a:extLst>
          </p:cNvPr>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4356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F90F3-9028-19E1-ECFB-F38B4B72F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CD2EB-569E-1A07-5F14-F6879792D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50085-B172-4E2D-439C-DBBA5A1C2090}"/>
              </a:ext>
            </a:extLst>
          </p:cNvPr>
          <p:cNvSpPr>
            <a:spLocks noGrp="1"/>
          </p:cNvSpPr>
          <p:nvPr>
            <p:ph type="body" idx="1"/>
          </p:nvPr>
        </p:nvSpPr>
        <p:spPr/>
        <p:txBody>
          <a:bodyPr/>
          <a:lstStyle/>
          <a:p>
            <a:r>
              <a:rPr lang="en-US" b="1"/>
              <a:t>KEY POINTS:</a:t>
            </a:r>
          </a:p>
          <a:p>
            <a:endParaRPr lang="en-US"/>
          </a:p>
          <a:p>
            <a:pPr marL="0" indent="0">
              <a:buFont typeface="Arial" panose="020B0604020202020204" pitchFamily="34" charset="0"/>
              <a:buNone/>
            </a:pPr>
            <a:r>
              <a:rPr lang="en-US" sz="850">
                <a:latin typeface="Segoe UI Variable Display Semibold"/>
              </a:rPr>
              <a:t>Lecture</a:t>
            </a:r>
          </a:p>
          <a:p>
            <a:pPr marL="171450" indent="-171450">
              <a:buFont typeface="Calibri" panose="020B0604020202020204" pitchFamily="34" charset="0"/>
              <a:buChar char="-"/>
            </a:pPr>
            <a:r>
              <a:rPr lang="en-US" b="0"/>
              <a:t>The Lead Coach will present the </a:t>
            </a:r>
            <a:r>
              <a:rPr lang="en-US" sz="900" b="0">
                <a:solidFill>
                  <a:srgbClr val="000000"/>
                </a:solidFill>
                <a:latin typeface="Segoe UI" panose="020B0502040204020203" pitchFamily="34" charset="0"/>
                <a:cs typeface="Segoe UI" panose="020B0502040204020203" pitchFamily="34" charset="0"/>
              </a:rPr>
              <a:t>Day 2 </a:t>
            </a:r>
            <a:r>
              <a:rPr lang="en-US" b="0"/>
              <a:t>lecture.</a:t>
            </a:r>
          </a:p>
          <a:p>
            <a:pPr marL="171450" indent="-171450">
              <a:buFont typeface="Calibri" panose="020B0604020202020204" pitchFamily="34" charset="0"/>
              <a:buChar char="-"/>
            </a:pPr>
            <a:r>
              <a:rPr lang="en-US" b="0"/>
              <a:t>You can present the flow of the lecture if needed.</a:t>
            </a:r>
            <a:endParaRPr lang="en-US"/>
          </a:p>
          <a:p>
            <a:endParaRPr lang="en-US"/>
          </a:p>
          <a:p>
            <a:pPr marL="171450" indent="-171450">
              <a:buFont typeface="Calibri" panose="020B0604020202020204" pitchFamily="34" charset="0"/>
              <a:buChar char="-"/>
            </a:pPr>
            <a:endParaRPr lang="en-US"/>
          </a:p>
        </p:txBody>
      </p:sp>
      <p:sp>
        <p:nvSpPr>
          <p:cNvPr id="4" name="Slide Number Placeholder 3">
            <a:extLst>
              <a:ext uri="{FF2B5EF4-FFF2-40B4-BE49-F238E27FC236}">
                <a16:creationId xmlns:a16="http://schemas.microsoft.com/office/drawing/2014/main" id="{30C7A6EF-067E-7300-2F23-E380EAE185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312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4129F-E225-493A-2410-95AA67A55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CEDFAB-783A-8A13-918C-2F959A205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799991-8E96-3215-0E39-C6EB894D0569}"/>
              </a:ext>
            </a:extLst>
          </p:cNvPr>
          <p:cNvSpPr>
            <a:spLocks noGrp="1"/>
          </p:cNvSpPr>
          <p:nvPr>
            <p:ph type="body" idx="1"/>
          </p:nvPr>
        </p:nvSpPr>
        <p:spPr/>
        <p:txBody>
          <a:bodyPr/>
          <a:lstStyle/>
          <a:p>
            <a:pPr marL="244218" lvl="0" indent="0">
              <a:buFont typeface="Arial" panose="020B0604020202020204" pitchFamily="34" charset="0"/>
              <a:buNone/>
            </a:pPr>
            <a:endParaRPr lang="en-US" b="0"/>
          </a:p>
          <a:p>
            <a:pPr marL="171450" lvl="0" indent="-171450">
              <a:buFont typeface="Arial" panose="020B0604020202020204" pitchFamily="34" charset="0"/>
              <a:buChar char="•"/>
            </a:pPr>
            <a:endParaRPr lang="en-US" b="0"/>
          </a:p>
          <a:p>
            <a:endParaRPr lang="en-US"/>
          </a:p>
          <a:p>
            <a:endParaRPr lang="en-US" b="0"/>
          </a:p>
          <a:p>
            <a:pPr marL="171450" indent="-171450">
              <a:buFont typeface="Calibri" panose="020B0604020202020204" pitchFamily="34" charset="0"/>
              <a:buChar char="-"/>
            </a:pPr>
            <a:endParaRPr lang="en-US"/>
          </a:p>
        </p:txBody>
      </p:sp>
      <p:sp>
        <p:nvSpPr>
          <p:cNvPr id="4" name="Slide Number Placeholder 3">
            <a:extLst>
              <a:ext uri="{FF2B5EF4-FFF2-40B4-BE49-F238E27FC236}">
                <a16:creationId xmlns:a16="http://schemas.microsoft.com/office/drawing/2014/main" id="{C4A06969-6E30-7B78-565E-FDA19FF740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544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91E73-F783-815D-1A78-1F0C664FE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B6B71-79D4-938D-BD65-FB6A06DAD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D3B4D6-EA6F-D260-6E1F-C6FC8887880F}"/>
              </a:ext>
            </a:extLst>
          </p:cNvPr>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a:extLst>
              <a:ext uri="{FF2B5EF4-FFF2-40B4-BE49-F238E27FC236}">
                <a16:creationId xmlns:a16="http://schemas.microsoft.com/office/drawing/2014/main" id="{BB981E92-60C4-D9F0-6B1E-83039D090B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575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7DB6565-EEE0-442A-8DC8-09FA435478BA}" type="datetime8">
              <a:rPr lang="en-US" smtClean="0"/>
              <a:pPr/>
              <a:t>10/27/2025 12:07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0111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B326B-B89C-3F93-09E2-E675099D5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FEB9A9-0D90-0AE4-22C8-E2948EF37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BC36C-8841-A75C-700E-AFA9289729D2}"/>
              </a:ext>
            </a:extLst>
          </p:cNvPr>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a:extLst>
              <a:ext uri="{FF2B5EF4-FFF2-40B4-BE49-F238E27FC236}">
                <a16:creationId xmlns:a16="http://schemas.microsoft.com/office/drawing/2014/main" id="{3064F140-D679-6908-54FC-F1DD20FE66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099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7DB6565-EEE0-442A-8DC8-09FA435478BA}" type="datetime8">
              <a:rPr lang="en-US" smtClean="0"/>
              <a:pPr/>
              <a:t>10/27/2025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75238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FBD5-1AE1-099D-30CA-74C7DCA13E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2D02E9-C60F-EFC4-32F0-F077D11D15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F1C3E6-5A64-B02D-5EFB-721481083349}"/>
              </a:ext>
            </a:extLst>
          </p:cNvPr>
          <p:cNvSpPr>
            <a:spLocks noGrp="1"/>
          </p:cNvSpPr>
          <p:nvPr>
            <p:ph type="body" idx="1"/>
          </p:nvPr>
        </p:nvSpPr>
        <p:spPr/>
        <p:txBody>
          <a:bodyPr/>
          <a:lstStyle/>
          <a:p>
            <a:pPr marL="0" indent="0" defTabSz="914400">
              <a:lnSpc>
                <a:spcPct val="111000"/>
              </a:lnSpc>
              <a:spcAft>
                <a:spcPts val="1225"/>
              </a:spcAft>
              <a:buFont typeface="Arial" panose="020B0604020202020204" pitchFamily="34" charset="0"/>
              <a:buNone/>
              <a:defRPr/>
            </a:pPr>
            <a:r>
              <a:rPr lang="en-US" sz="900" b="1" i="0" u="none" strike="noStrike">
                <a:solidFill>
                  <a:srgbClr val="000000"/>
                </a:solidFill>
                <a:effectLst/>
                <a:latin typeface="Segoe UI Variable Display Semibold"/>
                <a:cs typeface="Calibri"/>
              </a:rPr>
              <a:t>Coach</a:t>
            </a:r>
            <a:br>
              <a:rPr lang="en-US" sz="900" b="1">
                <a:latin typeface="Segoe UI"/>
                <a:ea typeface="Calibri" panose="020F0502020204030204" pitchFamily="34" charset="0"/>
                <a:cs typeface="Segoe UI"/>
              </a:rPr>
            </a:br>
            <a:r>
              <a:rPr lang="en-US" sz="900" b="0">
                <a:solidFill>
                  <a:srgbClr val="000000"/>
                </a:solidFill>
                <a:latin typeface="Segoe UI"/>
                <a:ea typeface="Calibri"/>
                <a:cs typeface="Segoe UI"/>
              </a:rPr>
              <a:t>Review with students the exercises to be completed on day one and two.</a:t>
            </a:r>
            <a:endParaRPr lang="en-US" sz="900" b="0">
              <a:solidFill>
                <a:srgbClr val="000000"/>
              </a:solidFill>
              <a:latin typeface="Segoe UI"/>
              <a:ea typeface="Calibri" panose="020F0502020204030204" pitchFamily="34" charset="0"/>
              <a:cs typeface="Segoe UI"/>
            </a:endParaRPr>
          </a:p>
          <a:p>
            <a:pPr marL="0" indent="0" defTabSz="914400">
              <a:lnSpc>
                <a:spcPct val="111000"/>
              </a:lnSpc>
              <a:spcAft>
                <a:spcPts val="1225"/>
              </a:spcAft>
              <a:buFont typeface="Arial" panose="020B0604020202020204" pitchFamily="34" charset="0"/>
              <a:buNone/>
              <a:defRPr/>
            </a:pPr>
            <a:r>
              <a:rPr lang="en-US" sz="900" b="0">
                <a:solidFill>
                  <a:srgbClr val="000000"/>
                </a:solidFill>
                <a:latin typeface="Segoe UI"/>
                <a:ea typeface="Calibri"/>
                <a:cs typeface="Segoe UI"/>
              </a:rPr>
              <a:t>In </a:t>
            </a:r>
            <a:r>
              <a:rPr lang="en-US" sz="1000" b="0" i="0" u="none" strike="noStrike">
                <a:solidFill>
                  <a:srgbClr val="000000"/>
                </a:solidFill>
                <a:effectLst/>
                <a:latin typeface="Segoe UI"/>
                <a:cs typeface="Segoe UI"/>
              </a:rPr>
              <a:t>Day 1 we will do </a:t>
            </a:r>
            <a:r>
              <a:rPr lang="en-US" sz="1000" b="1" i="0" u="none" strike="noStrike">
                <a:solidFill>
                  <a:srgbClr val="000000"/>
                </a:solidFill>
                <a:effectLst/>
                <a:latin typeface="Segoe UI"/>
                <a:cs typeface="Segoe UI"/>
              </a:rPr>
              <a:t>exercise one</a:t>
            </a:r>
            <a:r>
              <a:rPr lang="en-US" sz="1000" b="0" i="0" u="none" strike="noStrike">
                <a:solidFill>
                  <a:srgbClr val="000000"/>
                </a:solidFill>
                <a:effectLst/>
                <a:latin typeface="Segoe UI"/>
                <a:cs typeface="Segoe UI"/>
              </a:rPr>
              <a:t>: </a:t>
            </a:r>
            <a:endParaRPr lang="en-US" b="0">
              <a:solidFill>
                <a:srgbClr val="000000"/>
              </a:solidFill>
            </a:endParaRPr>
          </a:p>
          <a:p>
            <a:pPr marL="0" indent="0" defTabSz="914400">
              <a:lnSpc>
                <a:spcPct val="111000"/>
              </a:lnSpc>
              <a:spcAft>
                <a:spcPts val="1225"/>
              </a:spcAft>
              <a:buFont typeface="Arial" panose="020B0604020202020204" pitchFamily="34" charset="0"/>
              <a:buNone/>
              <a:defRPr/>
            </a:pPr>
            <a:endParaRPr lang="en-US" sz="1000" b="0" u="none" strike="noStrike" baseline="0" noProof="0">
              <a:solidFill>
                <a:srgbClr val="000000"/>
              </a:solidFill>
            </a:endParaRPr>
          </a:p>
          <a:p>
            <a:pPr defTabSz="914400">
              <a:buFont typeface="Arial" panose="020B0604020202020204" pitchFamily="34" charset="0"/>
              <a:buNone/>
              <a:defRPr/>
            </a:pPr>
            <a:r>
              <a:rPr lang="en-US" sz="1000" b="0" i="0" u="none" strike="noStrike">
                <a:solidFill>
                  <a:srgbClr val="000000"/>
                </a:solidFill>
                <a:effectLst/>
                <a:latin typeface="Segoe UI"/>
                <a:cs typeface="Segoe UI"/>
              </a:rPr>
              <a:t>In Day 2 we will do </a:t>
            </a:r>
            <a:r>
              <a:rPr lang="en-US" sz="1000" b="1" i="0" u="none" strike="noStrike">
                <a:solidFill>
                  <a:srgbClr val="000000"/>
                </a:solidFill>
                <a:effectLst/>
                <a:latin typeface="Segoe UI"/>
                <a:cs typeface="Segoe UI"/>
              </a:rPr>
              <a:t>exercise two</a:t>
            </a:r>
            <a:r>
              <a:rPr lang="en-US" sz="1000" b="0" i="0" u="none" strike="noStrike">
                <a:solidFill>
                  <a:srgbClr val="000000"/>
                </a:solidFill>
                <a:effectLst/>
                <a:latin typeface="Segoe UI"/>
                <a:cs typeface="Segoe UI"/>
              </a:rPr>
              <a:t>:</a:t>
            </a:r>
            <a:endParaRPr lang="en-US" sz="4800">
              <a:highlight>
                <a:srgbClr val="FFFF00"/>
              </a:highlight>
              <a:latin typeface="Segoe UI Variable Display Semibold"/>
            </a:endParaRPr>
          </a:p>
          <a:p>
            <a:pPr marL="0" indent="0" defTabSz="914400">
              <a:lnSpc>
                <a:spcPct val="111000"/>
              </a:lnSpc>
              <a:spcAft>
                <a:spcPts val="1225"/>
              </a:spcAft>
              <a:buFont typeface="Arial" panose="020B0604020202020204" pitchFamily="34" charset="0"/>
              <a:buNone/>
              <a:defRPr/>
            </a:pPr>
            <a:r>
              <a:rPr lang="es-MX" sz="2000">
                <a:solidFill>
                  <a:srgbClr val="000000"/>
                </a:solidFill>
                <a:latin typeface="Segoe UI Variable Display Semibold"/>
                <a:ea typeface="+mn-lt"/>
                <a:cs typeface="+mn-lt"/>
              </a:rPr>
              <a:t>and </a:t>
            </a:r>
            <a:r>
              <a:rPr lang="es-MX" sz="2000" err="1">
                <a:solidFill>
                  <a:srgbClr val="000000"/>
                </a:solidFill>
                <a:latin typeface="Segoe UI Variable Display Semibold"/>
                <a:ea typeface="+mn-lt"/>
                <a:cs typeface="+mn-lt"/>
              </a:rPr>
              <a:t>exercise</a:t>
            </a:r>
            <a:r>
              <a:rPr lang="es-MX" sz="2000">
                <a:solidFill>
                  <a:srgbClr val="000000"/>
                </a:solidFill>
                <a:latin typeface="Segoe UI Variable Display Semibold"/>
                <a:ea typeface="+mn-lt"/>
                <a:cs typeface="+mn-lt"/>
              </a:rPr>
              <a:t> </a:t>
            </a:r>
            <a:r>
              <a:rPr lang="es-MX" sz="2000" err="1">
                <a:solidFill>
                  <a:srgbClr val="000000"/>
                </a:solidFill>
                <a:latin typeface="Segoe UI Variable Display Semibold"/>
                <a:ea typeface="+mn-lt"/>
                <a:cs typeface="+mn-lt"/>
              </a:rPr>
              <a:t>three</a:t>
            </a:r>
            <a:r>
              <a:rPr lang="es-MX" sz="2000">
                <a:solidFill>
                  <a:srgbClr val="000000"/>
                </a:solidFill>
                <a:latin typeface="Segoe UI Variable Display Semibold"/>
                <a:ea typeface="+mn-lt"/>
                <a:cs typeface="+mn-lt"/>
              </a:rPr>
              <a:t>:</a:t>
            </a:r>
            <a:r>
              <a:rPr lang="en-US" sz="900" b="0">
                <a:solidFill>
                  <a:srgbClr val="000000"/>
                </a:solidFill>
                <a:latin typeface="Segoe UI Variable Display Semibold"/>
              </a:rPr>
              <a:t> </a:t>
            </a:r>
            <a:endParaRPr lang="en-US" sz="2000"/>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2000" b="0" i="0" u="none" strike="noStrike">
              <a:solidFill>
                <a:srgbClr val="000000"/>
              </a:solidFill>
              <a:effectLst/>
              <a:latin typeface="Segoe UI" panose="020B0502040204020203" pitchFamily="34" charset="0"/>
            </a:endParaRPr>
          </a:p>
          <a:p>
            <a:pPr marL="0" indent="0" algn="l" rtl="0" fontAlgn="base">
              <a:buFont typeface="Arial" panose="020B0604020202020204" pitchFamily="34" charset="0"/>
              <a:buNone/>
            </a:pPr>
            <a:r>
              <a:rPr lang="en-US" sz="2000" b="1" i="0" u="none" strike="noStrike">
                <a:solidFill>
                  <a:srgbClr val="000000"/>
                </a:solidFill>
                <a:effectLst/>
                <a:latin typeface="Segoe UI"/>
                <a:cs typeface="Segoe UI"/>
              </a:rPr>
              <a:t>Notes:</a:t>
            </a:r>
            <a:endParaRPr lang="en-US" sz="2000" b="0" i="0" u="none" strike="noStrike">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2000" b="0" i="0" u="none" strike="noStrike">
                <a:solidFill>
                  <a:srgbClr val="000000"/>
                </a:solidFill>
                <a:effectLst/>
                <a:latin typeface="Segoe UI"/>
                <a:cs typeface="Segoe UI"/>
              </a:rPr>
              <a:t>Exercise files contained in </a:t>
            </a:r>
            <a:r>
              <a:rPr lang="en-US" sz="2000" b="0" i="0" u="sng">
                <a:solidFill>
                  <a:srgbClr val="000000"/>
                </a:solidFill>
                <a:effectLst/>
                <a:latin typeface="Segoe UI"/>
                <a:cs typeface="Segoe UI"/>
              </a:rPr>
              <a:t>GitHub link.</a:t>
            </a:r>
            <a:endParaRPr lang="en-US" sz="2000" b="0" i="0">
              <a:solidFill>
                <a:srgbClr val="000000"/>
              </a:solidFill>
              <a:effectLst/>
              <a:latin typeface="Segoe UI"/>
              <a:cs typeface="Segoe UI"/>
            </a:endParaRPr>
          </a:p>
          <a:p>
            <a:pPr marL="285750" indent="-285750" fontAlgn="base">
              <a:buFont typeface="Arial" panose="020B0604020202020204" pitchFamily="34" charset="0"/>
              <a:buChar char="•"/>
            </a:pPr>
            <a:r>
              <a:rPr lang="en-US" sz="2000" b="0" i="0" u="none" strike="noStrike">
                <a:solidFill>
                  <a:srgbClr val="000000"/>
                </a:solidFill>
                <a:effectLst/>
                <a:latin typeface="Segoe UI"/>
                <a:cs typeface="Segoe UI"/>
              </a:rPr>
              <a:t>The initial exercise sets the stage for the other subsequent </a:t>
            </a:r>
            <a:r>
              <a:rPr lang="en-US" sz="2000">
                <a:solidFill>
                  <a:srgbClr val="000000"/>
                </a:solidFill>
                <a:latin typeface="Segoe UI"/>
                <a:cs typeface="Segoe UI"/>
              </a:rPr>
              <a:t>labs. </a:t>
            </a:r>
            <a:endParaRPr lang="en-US" sz="2000" b="0" i="0">
              <a:solidFill>
                <a:srgbClr val="444444"/>
              </a:solidFill>
              <a:effectLst/>
              <a:latin typeface="Segoe UI"/>
              <a:cs typeface="Segoe UI"/>
            </a:endParaRPr>
          </a:p>
          <a:p>
            <a:pPr marL="285750" indent="-285750" algn="l" rtl="0" fontAlgn="base">
              <a:buFont typeface="Arial" panose="020B0604020202020204" pitchFamily="34" charset="0"/>
              <a:buChar char="•"/>
            </a:pPr>
            <a:r>
              <a:rPr lang="en-US" sz="2000" b="0" i="0" u="none" strike="noStrike">
                <a:solidFill>
                  <a:srgbClr val="000000"/>
                </a:solidFill>
                <a:effectLst/>
                <a:latin typeface="Segoe UI"/>
                <a:cs typeface="Segoe UI"/>
              </a:rPr>
              <a:t>It is recommended that </a:t>
            </a:r>
            <a:r>
              <a:rPr lang="en-US" sz="2000">
                <a:solidFill>
                  <a:srgbClr val="000000"/>
                </a:solidFill>
                <a:latin typeface="Segoe UI"/>
                <a:cs typeface="Segoe UI"/>
              </a:rPr>
              <a:t>students</a:t>
            </a:r>
            <a:r>
              <a:rPr lang="en-US" sz="2000" b="0" i="0" u="none" strike="noStrike">
                <a:solidFill>
                  <a:srgbClr val="000000"/>
                </a:solidFill>
                <a:effectLst/>
                <a:latin typeface="Segoe UI"/>
                <a:cs typeface="Segoe UI"/>
              </a:rPr>
              <a:t> pay close attention to the instructions listed in detail in GitHub.</a:t>
            </a:r>
            <a:r>
              <a:rPr lang="en-US" sz="2000" b="0" i="0">
                <a:solidFill>
                  <a:srgbClr val="000000"/>
                </a:solidFill>
                <a:effectLst/>
                <a:latin typeface="Segoe UI"/>
                <a:cs typeface="Segoe UI"/>
              </a:rPr>
              <a:t>​</a:t>
            </a:r>
            <a:endParaRPr lang="en-US" sz="2000" b="0" i="0">
              <a:solidFill>
                <a:srgbClr val="444444"/>
              </a:solidFill>
              <a:effectLst/>
              <a:latin typeface="Segoe UI"/>
              <a:cs typeface="Segoe UI"/>
            </a:endParaRP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67FAFE61-B9AD-6976-8418-58E11C70D3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290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345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8BFF5-6ADC-261C-335C-77C4A2808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013E6C-D930-F3D3-1D0A-29566CEB0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69E48-300E-70EF-ED9C-67EBDC88A5CD}"/>
              </a:ext>
            </a:extLst>
          </p:cNvPr>
          <p:cNvSpPr>
            <a:spLocks noGrp="1"/>
          </p:cNvSpPr>
          <p:nvPr>
            <p:ph type="body" idx="1"/>
          </p:nvPr>
        </p:nvSpPr>
        <p:spPr/>
        <p:txBody>
          <a:bodyPr/>
          <a:lstStyle/>
          <a:p>
            <a:r>
              <a:rPr lang="en-US">
                <a:cs typeface="Calibri"/>
              </a:rPr>
              <a:t>Now we begin the hands-on portion of this workshop.</a:t>
            </a:r>
          </a:p>
          <a:p>
            <a:endParaRPr lang="en-US">
              <a:cs typeface="Calibri"/>
            </a:endParaRPr>
          </a:p>
          <a:p>
            <a:r>
              <a:rPr lang="en-US" b="1">
                <a:cs typeface="Calibri"/>
              </a:rPr>
              <a:t>Coach:</a:t>
            </a:r>
          </a:p>
          <a:p>
            <a:pPr marL="171450" indent="-171450">
              <a:buFont typeface="Arial" panose="020B0604020202020204" pitchFamily="34" charset="0"/>
              <a:buChar char="•"/>
            </a:pPr>
            <a:r>
              <a:rPr lang="en-US"/>
              <a:t>Access the GitHub repository at &lt;repository link&gt; and walk through the lab exercises at least once prior to the workshop.</a:t>
            </a:r>
          </a:p>
          <a:p>
            <a:pPr marL="171450" indent="-171450">
              <a:buFont typeface="Arial" panose="020B0604020202020204" pitchFamily="34" charset="0"/>
              <a:buChar char="•"/>
            </a:pPr>
            <a:r>
              <a:rPr lang="en-US"/>
              <a:t>Students will access the lab exercises through GitHub I/O pages, &lt;aka link for I/O pages&gt;. The I/O pages contain a link back to the GitHub repository. </a:t>
            </a:r>
          </a:p>
          <a:p>
            <a:pPr marL="171450" indent="-171450">
              <a:buFont typeface="Arial" panose="020B0604020202020204" pitchFamily="34" charset="0"/>
              <a:buChar char="•"/>
            </a:pPr>
            <a:r>
              <a:rPr lang="en-US"/>
              <a:t>The GitHub repository is public.</a:t>
            </a:r>
          </a:p>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97081433-BA54-1CEE-1FA0-EA5B69EA5A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96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Sans-Serif" panose="020B0604020202020204" pitchFamily="34" charset="0"/>
              <a:buNone/>
            </a:pPr>
            <a:endParaRPr lang="en-US"/>
          </a:p>
          <a:p>
            <a:r>
              <a:rPr lang="en-US" b="1"/>
              <a:t>Speaker notes:</a:t>
            </a:r>
            <a:endParaRPr lang="en-US">
              <a:cs typeface="Calibri" panose="020F0502020204030204"/>
            </a:endParaRPr>
          </a:p>
          <a:p>
            <a:r>
              <a:rPr lang="en-US"/>
              <a:t>Remind students about the tasks that will be completed in this exercise and the estimated time for exercise 1.</a:t>
            </a:r>
            <a:endParaRPr lang="en-US">
              <a:cs typeface="Calibri"/>
            </a:endParaRPr>
          </a:p>
          <a:p>
            <a:endParaRPr lang="en-US">
              <a:cs typeface="Calibri"/>
            </a:endParaRPr>
          </a:p>
          <a:p>
            <a:r>
              <a:rPr lang="en-US" b="1"/>
              <a:t>Tasks</a:t>
            </a:r>
            <a:endParaRPr lang="en-US">
              <a:cs typeface="Calibri" panose="020F0502020204030204"/>
            </a:endParaRPr>
          </a:p>
          <a:p>
            <a:r>
              <a:rPr lang="en-US"/>
              <a:t>In this lab you'll:</a:t>
            </a:r>
            <a:endParaRPr lang="en-US">
              <a:cs typeface="Calibri" panose="020F0502020204030204"/>
            </a:endParaRPr>
          </a:p>
          <a:p>
            <a:pPr marL="285750" indent="-285750">
              <a:buFont typeface="Arial,Sans-Serif" panose="020B0604020202020204" pitchFamily="34" charset="0"/>
              <a:buChar char="•"/>
            </a:pPr>
            <a:endParaRPr lang="en-US"/>
          </a:p>
          <a:p>
            <a:pPr marL="171450" indent="-171450">
              <a:buFont typeface="Arial" panose="020B0604020202020204" pitchFamily="34" charset="0"/>
              <a:buChar char="•"/>
            </a:pPr>
            <a:r>
              <a:rPr lang="en-US" b="1"/>
              <a:t>Estimated Time:</a:t>
            </a:r>
            <a:r>
              <a:rPr lang="en-US"/>
              <a:t> 40 minutes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latin typeface="Segoe UI"/>
                <a:ea typeface="Calibri" panose="020F0502020204030204" pitchFamily="34" charset="0"/>
                <a:cs typeface="Segoe UI"/>
              </a:rPr>
              <a:t>:</a:t>
            </a:r>
            <a:endParaRPr lang="en-US" sz="900" b="0" i="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algn="l"/>
            <a:r>
              <a:rPr lang="en-US" b="0" i="0">
                <a:solidFill>
                  <a:srgbClr val="000000"/>
                </a:solidFill>
                <a:effectLst/>
                <a:latin typeface="Times New Roman" panose="02020603050405020304" pitchFamily="18" charset="0"/>
              </a:rPr>
              <a:t>In this exercise, you'll </a:t>
            </a:r>
            <a:endParaRPr lang="en-US" b="1" i="0">
              <a:solidFill>
                <a:srgbClr val="204262"/>
              </a:solidFill>
              <a:effectLst/>
              <a:latin typeface="Times New Roman" panose="02020603050405020304" pitchFamily="18" charset="0"/>
            </a:endParaRPr>
          </a:p>
          <a:p>
            <a:pPr algn="l"/>
            <a:r>
              <a:rPr lang="en-US" b="0" i="1">
                <a:solidFill>
                  <a:srgbClr val="204262"/>
                </a:solidFill>
                <a:effectLst/>
                <a:latin typeface="Times New Roman" panose="02020603050405020304" pitchFamily="18" charset="0"/>
              </a:rPr>
              <a:t>Learning objectives</a:t>
            </a:r>
          </a:p>
          <a:p>
            <a:pPr algn="l"/>
            <a:r>
              <a:rPr lang="en-US" b="0" i="0">
                <a:solidFill>
                  <a:srgbClr val="000000"/>
                </a:solidFill>
                <a:effectLst/>
                <a:latin typeface="Times New Roman" panose="02020603050405020304" pitchFamily="18" charset="0"/>
              </a:rPr>
              <a:t>After completing this lab, you'll be able to:</a:t>
            </a:r>
          </a:p>
          <a:p>
            <a:endParaRPr lang="en-US">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37</a:t>
            </a:fld>
            <a:endParaRPr lang="en-US"/>
          </a:p>
        </p:txBody>
      </p:sp>
    </p:spTree>
    <p:extLst>
      <p:ext uri="{BB962C8B-B14F-4D97-AF65-F5344CB8AC3E}">
        <p14:creationId xmlns:p14="http://schemas.microsoft.com/office/powerpoint/2010/main" val="3052097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7DB6565-EEE0-442A-8DC8-09FA435478BA}" type="datetime8">
              <a:rPr lang="en-US" smtClean="0"/>
              <a:pPr/>
              <a:t>10/27/2025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795015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endParaRPr lang="en-US" b="0"/>
          </a:p>
          <a:p>
            <a:pPr marL="171450" indent="-171450">
              <a:buFont typeface="Arial" panose="020B0604020202020204" pitchFamily="34" charset="0"/>
              <a:buChar char="•"/>
            </a:pPr>
            <a:r>
              <a:rPr lang="en-US" b="0"/>
              <a:t>Review the tracking attendance and completion report.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514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0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endParaRPr lang="en-US"/>
          </a:p>
          <a:p>
            <a:pPr marL="171450" indent="-171450">
              <a:buFont typeface="Arial" panose="020B0604020202020204" pitchFamily="34" charset="0"/>
              <a:buChar char="•"/>
            </a:pPr>
            <a:r>
              <a:rPr lang="en-US" b="0"/>
              <a:t>Remind Coaches about how to use the MCAPS background.</a:t>
            </a:r>
          </a:p>
          <a:p>
            <a:pPr marL="0" indent="0">
              <a:buFont typeface="Arial" panose="020B0604020202020204" pitchFamily="34" charset="0"/>
              <a:buNone/>
            </a:pPr>
            <a:endParaRPr lang="en-US"/>
          </a:p>
          <a:p>
            <a:pPr marL="0" indent="0">
              <a:buFont typeface="Arial" panose="020B0604020202020204" pitchFamily="34" charset="0"/>
              <a:buNone/>
            </a:pPr>
            <a:r>
              <a:rPr lang="en-US"/>
              <a:t>TechBoost: </a:t>
            </a:r>
            <a:r>
              <a:rPr lang="en-US" b="0"/>
              <a:t>https://microsoft.sharepoint.com/:i:/r/teams/CommunicationsonAcademy/Shared%20Documents/Visual%20Identity/Collateral/Technical_Mastery/Teams_Backgrounds/TechMastery_Boost_Bgd.png?csf=1&amp;web=1&amp;e=pL9bOU</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TechExcel: </a:t>
            </a:r>
          </a:p>
          <a:p>
            <a:pPr marL="0" indent="0">
              <a:buFont typeface="Arial" panose="020B0604020202020204" pitchFamily="34" charset="0"/>
              <a:buNone/>
            </a:pPr>
            <a:r>
              <a:rPr lang="en-US" b="0"/>
              <a:t>https://microsoft.sharepoint.com/:i:/r/teams/CommunicationsonAcademy/Shared%20Documents/Visual%20Identity/Collateral/Technical_Mastery/Teams_Backgrounds/TechMastery_Excel_Bgd.png?csf=1&amp;web=1&amp;e=cGumec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24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endParaRPr lang="en-US"/>
          </a:p>
          <a:p>
            <a:pPr marL="171450" indent="-171450">
              <a:buFont typeface="Arial" panose="020B0604020202020204" pitchFamily="34" charset="0"/>
              <a:buChar char="•"/>
            </a:pPr>
            <a:r>
              <a:rPr lang="en-US" b="0"/>
              <a:t>Identify the key target audience for the workshop. </a:t>
            </a:r>
          </a:p>
          <a:p>
            <a:pPr marL="0" indent="0">
              <a:buFont typeface="Arial" panose="020B0604020202020204" pitchFamily="34" charset="0"/>
              <a:buNone/>
            </a:pPr>
            <a:endParaRPr lang="en-US"/>
          </a:p>
          <a:p>
            <a:r>
              <a:rPr lang="en-US" b="1"/>
              <a:t>Audience Characteristics</a:t>
            </a:r>
          </a:p>
          <a:p>
            <a:endParaRPr lang="en-US" b="1"/>
          </a:p>
          <a:p>
            <a:pPr>
              <a:buFont typeface="+mj-lt"/>
              <a:buAutoNum type="arabicPeriod"/>
            </a:pPr>
            <a:r>
              <a:rPr lang="en-US" b="1"/>
              <a:t>Technical Expertise</a:t>
            </a:r>
            <a:r>
              <a:rPr lang="en-US"/>
              <a:t>:</a:t>
            </a:r>
          </a:p>
          <a:p>
            <a:pPr marL="742950" lvl="1" indent="-285750">
              <a:buFont typeface="+mj-lt"/>
              <a:buAutoNum type="arabicPeriod"/>
            </a:pPr>
            <a:r>
              <a:rPr lang="en-US" b="0"/>
              <a:t>Participants are highly technical and knowledgeable in Azure AI solutions, requiring content to be precise and in-depth.</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057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0">
                <a:latin typeface="Segoe UI Variable Display Semibold"/>
              </a:rPr>
              <a:t>-The Coach Community is a space where internal coaches can collaborate, share coaching experiences, and learn from one another.</a:t>
            </a:r>
            <a:endParaRPr lang="en-US" sz="850">
              <a:latin typeface="Segoe UI Variable Display Semibold"/>
            </a:endParaRPr>
          </a:p>
          <a:p>
            <a:r>
              <a:rPr lang="en-US" sz="850" b="0">
                <a:latin typeface="Segoe UI Variable Display Semibold"/>
              </a:rPr>
              <a:t>- Also can find helpful resources and the latest coaching tips to guide coaches through </a:t>
            </a:r>
            <a:r>
              <a:rPr lang="en-US" sz="850" b="0" err="1">
                <a:latin typeface="Segoe UI Variable Display Semibold"/>
              </a:rPr>
              <a:t>TechMastery</a:t>
            </a:r>
            <a:r>
              <a:rPr lang="en-US" sz="850" b="0">
                <a:latin typeface="Segoe UI Variable Display Semibold"/>
              </a:rPr>
              <a:t> workshops.</a:t>
            </a:r>
            <a:endParaRPr lang="en-US" sz="850">
              <a:latin typeface="Segoe UI Variable Display Semibold"/>
            </a:endParaRPr>
          </a:p>
          <a:p>
            <a:r>
              <a:rPr lang="en-US" sz="850" b="0">
                <a:latin typeface="Segoe UI Variable Display Semibold"/>
              </a:rPr>
              <a:t>- Remember to check [aka.ms/</a:t>
            </a:r>
            <a:r>
              <a:rPr lang="en-US" sz="850" b="0" err="1">
                <a:latin typeface="Segoe UI Variable Display Semibold"/>
              </a:rPr>
              <a:t>techworkshop</a:t>
            </a:r>
            <a:r>
              <a:rPr lang="en-US" sz="850" b="0">
                <a:latin typeface="Segoe UI Variable Display Semibold"/>
              </a:rPr>
              <a:t>](</a:t>
            </a:r>
            <a:r>
              <a:rPr lang="en-US" sz="850" b="0">
                <a:latin typeface="Segoe UI Variable Display Semibold"/>
                <a:hlinkClick r:id="rId3"/>
              </a:rPr>
              <a:t>https://aka.ms/techworkshop)</a:t>
            </a:r>
            <a:r>
              <a:rPr lang="en-US" sz="850" b="0">
                <a:latin typeface="Segoe UI Variable Display Semibold"/>
              </a:rPr>
              <a:t> for a full list of upcoming workshops and to stay updated on what’s next.</a:t>
            </a:r>
            <a:endParaRPr lang="en-US" sz="850">
              <a:latin typeface="Segoe UI Variable Display Semibold"/>
            </a:endParaRPr>
          </a:p>
        </p:txBody>
      </p:sp>
      <p:sp>
        <p:nvSpPr>
          <p:cNvPr id="4" name="Slide Number Placeholder 3"/>
          <p:cNvSpPr>
            <a:spLocks noGrp="1"/>
          </p:cNvSpPr>
          <p:nvPr>
            <p:ph type="sldNum" sz="quarter" idx="5"/>
          </p:nvPr>
        </p:nvSpPr>
        <p:spPr/>
        <p:txBody>
          <a:bodyPr/>
          <a:lstStyle/>
          <a:p>
            <a:fld id="{DF2F6FEA-3156-46F3-8D44-5959A9B7CB71}" type="slidenum">
              <a:t>42</a:t>
            </a:fld>
            <a:endParaRPr lang="en-US"/>
          </a:p>
        </p:txBody>
      </p:sp>
    </p:spTree>
    <p:extLst>
      <p:ext uri="{BB962C8B-B14F-4D97-AF65-F5344CB8AC3E}">
        <p14:creationId xmlns:p14="http://schemas.microsoft.com/office/powerpoint/2010/main" val="1375789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7DB6565-EEE0-442A-8DC8-09FA435478BA}" type="datetime8">
              <a:rPr lang="en-US" smtClean="0"/>
              <a:pPr/>
              <a:t>10/27/2025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009157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13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Workshop Overview (Verbal Introduction by Lead Coach):</a:t>
            </a:r>
          </a:p>
          <a:p>
            <a:endParaRPr lang="en-US" b="1"/>
          </a:p>
          <a:p>
            <a:pPr marL="171450" indent="-171450">
              <a:buFont typeface="Arial" panose="020B0604020202020204" pitchFamily="34" charset="0"/>
              <a:buChar char="•"/>
            </a:pPr>
            <a:r>
              <a:rPr lang="en-US" b="0"/>
              <a:t>Start the session by introducing the workshop as an advanced, hands-on 300-level learning experience designed for Azure professionals.</a:t>
            </a:r>
          </a:p>
          <a:p>
            <a:pPr marL="171450" indent="-171450">
              <a:buFont typeface="Arial" panose="020B0604020202020204" pitchFamily="34" charset="0"/>
              <a:buChar char="•"/>
            </a:pPr>
            <a:r>
              <a:rPr lang="en-US" b="0"/>
              <a:t>Emphasize the real-world applicability of the skills being developed, highlighting that the focus will be on agentic AI solutions.</a:t>
            </a:r>
          </a:p>
          <a:p>
            <a:pPr marL="171450" indent="-171450">
              <a:buFont typeface="Arial" panose="020B0604020202020204" pitchFamily="34" charset="0"/>
              <a:buChar char="•"/>
            </a:pPr>
            <a:r>
              <a:rPr lang="en-US" b="0"/>
              <a:t>Mention that participants will gain confidence in guiding clients through the hero products by practicing proven strategies and tools.</a:t>
            </a: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425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7000"/>
              </a:lnSpc>
              <a:spcAft>
                <a:spcPts val="800"/>
              </a:spcAft>
            </a:pPr>
            <a:r>
              <a:rPr lang="en-US" b="1">
                <a:latin typeface="Segoe UI"/>
                <a:ea typeface="Calibri"/>
                <a:cs typeface="Segoe UI"/>
              </a:rPr>
              <a:t>Speaker notes:</a:t>
            </a:r>
          </a:p>
          <a:p>
            <a:pPr marL="171450" indent="-171450">
              <a:lnSpc>
                <a:spcPct val="107000"/>
              </a:lnSpc>
              <a:spcAft>
                <a:spcPts val="800"/>
              </a:spcAft>
              <a:buFont typeface="Arial" panose="020B0604020202020204" pitchFamily="34" charset="0"/>
              <a:buChar char="•"/>
            </a:pPr>
            <a:r>
              <a:rPr lang="en-US" b="0">
                <a:latin typeface="Segoe UI"/>
                <a:ea typeface="Calibri"/>
                <a:cs typeface="Segoe UI"/>
              </a:rPr>
              <a:t>Review the learning objects with the trainers. </a:t>
            </a:r>
            <a:endParaRPr lang="en-US" b="0">
              <a:latin typeface="Segoe UI"/>
              <a:ea typeface="Calibri" panose="020F0502020204030204" pitchFamily="34" charset="0"/>
              <a:cs typeface="Segoe UI"/>
            </a:endParaRPr>
          </a:p>
          <a:p>
            <a:endParaRPr lang="en-US" b="1"/>
          </a:p>
          <a:p>
            <a:r>
              <a:rPr lang="en-US" b="1"/>
              <a:t>Learning Objectives Delivery (Lead Coach):</a:t>
            </a:r>
          </a:p>
          <a:p>
            <a:endParaRPr lang="en-US" b="1"/>
          </a:p>
          <a:p>
            <a:pPr>
              <a:buFont typeface="+mj-lt"/>
              <a:buAutoNum type="arabicPeriod"/>
            </a:pPr>
            <a:r>
              <a:rPr lang="en-US" b="1"/>
              <a:t>Introduce the Objectives</a:t>
            </a:r>
            <a:r>
              <a:rPr lang="en-US"/>
              <a:t>:</a:t>
            </a:r>
          </a:p>
          <a:p>
            <a:pPr marL="742950" lvl="1" indent="-285750">
              <a:buFont typeface="+mj-lt"/>
              <a:buAutoNum type="arabicPeriod"/>
            </a:pPr>
            <a:r>
              <a:rPr lang="en-US" b="0"/>
              <a:t>Use a visual aid (slide deck or whiteboard) to present the workshop's objectives.</a:t>
            </a:r>
          </a:p>
          <a:p>
            <a:pPr marL="742950" lvl="1" indent="-285750">
              <a:buFont typeface="+mj-lt"/>
              <a:buAutoNum type="arabicPeriod"/>
            </a:pPr>
            <a:r>
              <a:rPr lang="en-US" b="0"/>
              <a:t>Verbally emphasize that the session focuses on both technical skills and strategic knowledge.</a:t>
            </a:r>
          </a:p>
          <a:p>
            <a:pPr marL="742950" lvl="1" indent="-285750">
              <a:buFont typeface="+mj-lt"/>
              <a:buAutoNum type="arabicPeriod"/>
            </a:pPr>
            <a:r>
              <a:rPr lang="en-US" b="0"/>
              <a:t>Connect each learning objective to real-world scenarios participants are likely to encounter.</a:t>
            </a:r>
          </a:p>
          <a:p>
            <a:pPr marL="742950" lvl="1" indent="-285750">
              <a:buFont typeface="+mj-lt"/>
              <a:buAutoNum type="arabicPeriod"/>
            </a:pPr>
            <a:endParaRPr lang="en-US"/>
          </a:p>
          <a:p>
            <a:pPr>
              <a:buFont typeface="+mj-lt"/>
              <a:buAutoNum type="arabicPeriod"/>
            </a:pPr>
            <a:r>
              <a:rPr lang="en-US" b="1"/>
              <a:t>Break Down Objectives</a:t>
            </a:r>
            <a:r>
              <a:rPr lang="en-US"/>
              <a:t>:</a:t>
            </a:r>
          </a:p>
          <a:p>
            <a:pPr marL="742950" lvl="1" indent="-285750">
              <a:buFont typeface="+mj-lt"/>
              <a:buAutoNum type="arabicPeriod"/>
            </a:pPr>
            <a:r>
              <a:rPr lang="en-US" b="1"/>
              <a:t>Objective 1</a:t>
            </a:r>
            <a:r>
              <a:rPr lang="en-US"/>
              <a:t>: Envision a technical architecture for agentic AI solutions based on customer needs and AI practices</a:t>
            </a:r>
          </a:p>
          <a:p>
            <a:pPr marL="1143000" lvl="2" indent="-228600">
              <a:buFont typeface="Arial" panose="020B0604020202020204" pitchFamily="34" charset="0"/>
              <a:buChar char="•"/>
            </a:pPr>
            <a:r>
              <a:rPr lang="en-US" b="0"/>
              <a:t>Briefly discuss the importance of technical envisioning with customers and whiteboarding architecture.</a:t>
            </a:r>
          </a:p>
          <a:p>
            <a:pPr marL="1143000" lvl="2" indent="-228600">
              <a:buFont typeface="Arial" panose="020B0604020202020204" pitchFamily="34" charset="0"/>
              <a:buChar char="•"/>
            </a:pPr>
            <a:r>
              <a:rPr lang="en-US" b="0"/>
              <a:t>Link this objective to the whiteboard session.</a:t>
            </a:r>
          </a:p>
          <a:p>
            <a:pPr marL="742950" lvl="1" indent="-285750">
              <a:buFont typeface="+mj-lt"/>
              <a:buAutoNum type="arabicPeriod"/>
            </a:pPr>
            <a:r>
              <a:rPr lang="en-US" b="1"/>
              <a:t>Objective 2</a:t>
            </a:r>
            <a:r>
              <a:rPr lang="en-US"/>
              <a:t>: Develop secure and scalable AI systems that comply with responsible AI principles and protect sensitive business data. </a:t>
            </a:r>
          </a:p>
          <a:p>
            <a:pPr marL="1143000" lvl="2" indent="-228600">
              <a:buFont typeface="Arial" panose="020B0604020202020204" pitchFamily="34" charset="0"/>
              <a:buChar char="•"/>
            </a:pPr>
            <a:r>
              <a:rPr lang="en-US" b="0"/>
              <a:t>Highlight the business relevance of secure and scalable AI systems in driving customer adoption and success.</a:t>
            </a:r>
          </a:p>
          <a:p>
            <a:pPr marL="742950" lvl="1" indent="-285750">
              <a:buFont typeface="+mj-lt"/>
              <a:buAutoNum type="arabicPeriod"/>
            </a:pPr>
            <a:r>
              <a:rPr lang="en-US" b="1"/>
              <a:t>Objective 3</a:t>
            </a:r>
            <a:r>
              <a:rPr lang="en-US"/>
              <a:t>: Apply agentic DevOps practices to accelerate software development and deployment using GitHub Copilot, GitHub Actions, and Azure CI/CD pipelines.</a:t>
            </a:r>
          </a:p>
          <a:p>
            <a:pPr marL="1143000" lvl="2" indent="-228600">
              <a:buFont typeface="Arial" panose="020B0604020202020204" pitchFamily="34" charset="0"/>
              <a:buChar char="•"/>
            </a:pPr>
            <a:r>
              <a:rPr lang="en-US" b="0"/>
              <a:t>Connect to practical applications, ensuring the discussion is customer-focused and outcome-driven.</a:t>
            </a:r>
          </a:p>
          <a:p>
            <a:pPr marL="742950" lvl="1" indent="-285750">
              <a:buFont typeface="+mj-lt"/>
              <a:buAutoNum type="arabicPeriod"/>
            </a:pPr>
            <a:r>
              <a:rPr lang="en-US" b="1"/>
              <a:t>Objective 4</a:t>
            </a:r>
            <a:r>
              <a:rPr lang="en-US"/>
              <a:t>: Design agentic AI solutions (single agent, multi agent) using Agentic AI frameworks, Models, tools and integration technologies</a:t>
            </a:r>
          </a:p>
          <a:p>
            <a:pPr marL="1143000" lvl="2" indent="-228600">
              <a:buFont typeface="Arial" panose="020B0604020202020204" pitchFamily="34" charset="0"/>
              <a:buChar char="•"/>
            </a:pPr>
            <a:r>
              <a:rPr lang="en-US" b="0"/>
              <a:t>Detail how participants will practice this in the lab exercises.</a:t>
            </a:r>
          </a:p>
          <a:p>
            <a:pPr marL="1143000" lvl="2" indent="-228600">
              <a:buFont typeface="+mj-lt"/>
              <a:buAutoNum type="arabicPeriod"/>
            </a:pPr>
            <a:endParaRPr lang="en-US"/>
          </a:p>
          <a:p>
            <a:pPr>
              <a:buFont typeface="+mj-lt"/>
              <a:buAutoNum type="arabicPeriod"/>
            </a:pPr>
            <a:r>
              <a:rPr lang="en-US" b="1"/>
              <a:t> Student Interaction</a:t>
            </a:r>
            <a:r>
              <a:rPr lang="en-US"/>
              <a:t>:</a:t>
            </a:r>
          </a:p>
          <a:p>
            <a:pPr marL="742950" lvl="1" indent="-285750">
              <a:buFont typeface="Arial" panose="020B0604020202020204" pitchFamily="34" charset="0"/>
              <a:buChar char="•"/>
            </a:pPr>
            <a:r>
              <a:rPr lang="en-US"/>
              <a:t>Invite participants to share their </a:t>
            </a:r>
            <a:r>
              <a:rPr lang="en-US" b="1"/>
              <a:t>current challenges</a:t>
            </a:r>
            <a:r>
              <a:rPr lang="en-US"/>
              <a:t> or </a:t>
            </a:r>
            <a:r>
              <a:rPr lang="en-US" b="1"/>
              <a:t>past experiences</a:t>
            </a:r>
            <a:r>
              <a:rPr lang="en-US"/>
              <a:t> with similar workloads to establish a collaborative atmosphere.</a:t>
            </a:r>
          </a:p>
          <a:p>
            <a:pPr defTabSz="924916">
              <a:defRPr/>
            </a:pPr>
            <a:endParaRPr lang="en-US"/>
          </a:p>
          <a:p>
            <a:pPr defTabSz="924916">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1770B9-05F8-46F3-AC49-223CF0B11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078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pPr marL="0" marR="0" algn="l">
              <a:lnSpc>
                <a:spcPct val="115000"/>
              </a:lnSpc>
              <a:spcBef>
                <a:spcPts val="0"/>
              </a:spcBef>
              <a:spcAft>
                <a:spcPts val="200"/>
              </a:spcAft>
            </a:pPr>
            <a:endParaRPr lang="en-US" sz="900" u="sng" kern="0" noProof="0">
              <a:effectLst/>
              <a:latin typeface="Segoe Sans Text" pitchFamily="2" charset="0"/>
              <a:ea typeface="Times New Roman" panose="02020603050405020304" pitchFamily="18" charset="0"/>
              <a:cs typeface="Segoe Sans Text" pitchFamily="2" charset="0"/>
            </a:endParaRPr>
          </a:p>
          <a:p>
            <a:pPr marL="0" marR="0" algn="l">
              <a:lnSpc>
                <a:spcPct val="115000"/>
              </a:lnSpc>
              <a:spcBef>
                <a:spcPts val="0"/>
              </a:spcBef>
              <a:spcAft>
                <a:spcPts val="200"/>
              </a:spcAft>
            </a:pPr>
            <a:r>
              <a:rPr lang="en-US" sz="900" u="sng" kern="0" noProof="0">
                <a:effectLst/>
                <a:latin typeface="Segoe Sans Text" pitchFamily="2" charset="0"/>
                <a:ea typeface="Times New Roman" panose="02020603050405020304" pitchFamily="18" charset="0"/>
                <a:cs typeface="Segoe Sans Text" pitchFamily="2" charset="0"/>
              </a:rPr>
              <a:t>General timing considerations:</a:t>
            </a:r>
            <a:endParaRPr lang="en-US" sz="900" u="sng" kern="100" noProof="0">
              <a:effectLst/>
              <a:latin typeface="Segoe Sans Text" pitchFamily="2" charset="0"/>
              <a:ea typeface="DengXian" panose="020B0503020204020204" pitchFamily="2" charset="-122"/>
              <a:cs typeface="Segoe Sans Text" pitchFamily="2" charset="0"/>
            </a:endParaRPr>
          </a:p>
          <a:p>
            <a:pPr marL="342900" indent="-342900" algn="l">
              <a:lnSpc>
                <a:spcPct val="115000"/>
              </a:lnSpc>
              <a:spcAft>
                <a:spcPts val="200"/>
              </a:spcAft>
              <a:buSzPts val="1000"/>
              <a:buFont typeface="Symbol" panose="05050102010706020507" pitchFamily="18" charset="2"/>
              <a:buChar char=""/>
              <a:tabLst>
                <a:tab pos="457200" algn="l"/>
              </a:tabLst>
            </a:pPr>
            <a:r>
              <a:rPr lang="en-US" sz="900" b="0" kern="0" noProof="0">
                <a:effectLst/>
                <a:latin typeface="Segoe Sans Text" pitchFamily="2" charset="0"/>
                <a:ea typeface="Times New Roman" panose="02020603050405020304" pitchFamily="18" charset="0"/>
                <a:cs typeface="Segoe Sans Text" pitchFamily="2" charset="0"/>
              </a:rPr>
              <a:t>Lecture content </a:t>
            </a:r>
            <a:r>
              <a:rPr lang="en-US" sz="900" b="0" kern="0" noProof="0">
                <a:latin typeface="Segoe Sans Text" pitchFamily="2" charset="0"/>
                <a:ea typeface="Times New Roman" panose="02020603050405020304" pitchFamily="18" charset="0"/>
                <a:cs typeface="Segoe Sans Text" pitchFamily="2" charset="0"/>
              </a:rPr>
              <a:t>may be a review for many students – depending on the audience you can skip or brush over content to save time – the deck can be a reference for students. </a:t>
            </a:r>
          </a:p>
          <a:p>
            <a:pPr marL="342900" marR="0" lvl="0" indent="-342900" algn="l">
              <a:lnSpc>
                <a:spcPct val="115000"/>
              </a:lnSpc>
              <a:spcBef>
                <a:spcPts val="0"/>
              </a:spcBef>
              <a:spcAft>
                <a:spcPts val="200"/>
              </a:spcAft>
              <a:buSzPts val="1000"/>
              <a:buFont typeface="Symbol" panose="05050102010706020507" pitchFamily="18" charset="2"/>
              <a:buChar char=""/>
              <a:tabLst>
                <a:tab pos="457200" algn="l"/>
              </a:tabLst>
            </a:pPr>
            <a:r>
              <a:rPr lang="en-US" sz="900" b="0" kern="0" noProof="0">
                <a:effectLst/>
                <a:latin typeface="Segoe Sans Text" pitchFamily="2" charset="0"/>
                <a:ea typeface="Times New Roman" panose="02020603050405020304" pitchFamily="18" charset="0"/>
                <a:cs typeface="Segoe Sans Text" pitchFamily="2" charset="0"/>
              </a:rPr>
              <a:t>Team </a:t>
            </a:r>
            <a:r>
              <a:rPr lang="en-US" sz="900" b="0" kern="0" noProof="0">
                <a:latin typeface="Segoe Sans Text" pitchFamily="2" charset="0"/>
                <a:ea typeface="Times New Roman" panose="02020603050405020304" pitchFamily="18" charset="0"/>
                <a:cs typeface="Segoe Sans Text" pitchFamily="2" charset="0"/>
              </a:rPr>
              <a:t>exercises are between 40 and 60 </a:t>
            </a:r>
            <a:r>
              <a:rPr lang="en-US" sz="900" b="0" kern="0" noProof="0">
                <a:effectLst/>
                <a:latin typeface="Segoe Sans Text" pitchFamily="2" charset="0"/>
                <a:ea typeface="Times New Roman" panose="02020603050405020304" pitchFamily="18" charset="0"/>
                <a:cs typeface="Segoe Sans Text" pitchFamily="2" charset="0"/>
              </a:rPr>
              <a:t>minutes</a:t>
            </a:r>
            <a:r>
              <a:rPr lang="en-US" sz="900" b="0" kern="0" noProof="0">
                <a:latin typeface="Segoe Sans Text" pitchFamily="2" charset="0"/>
                <a:ea typeface="Times New Roman" panose="02020603050405020304" pitchFamily="18" charset="0"/>
                <a:cs typeface="Segoe Sans Text" pitchFamily="2" charset="0"/>
              </a:rPr>
              <a:t> long</a:t>
            </a:r>
            <a:r>
              <a:rPr lang="en-US" sz="900" b="0" kern="0" noProof="0">
                <a:effectLst/>
                <a:latin typeface="Segoe Sans Text" pitchFamily="2" charset="0"/>
                <a:ea typeface="Times New Roman" panose="02020603050405020304" pitchFamily="18" charset="0"/>
                <a:cs typeface="Segoe Sans Text" pitchFamily="2" charset="0"/>
              </a:rPr>
              <a:t>.</a:t>
            </a:r>
            <a:endParaRPr lang="en-US" sz="900" b="0" kern="0" noProof="0">
              <a:latin typeface="Segoe Sans Text" pitchFamily="2" charset="0"/>
              <a:ea typeface="Times New Roman" panose="02020603050405020304" pitchFamily="18" charset="0"/>
              <a:cs typeface="Segoe Sans Text" pitchFamily="2" charset="0"/>
            </a:endParaRPr>
          </a:p>
          <a:p>
            <a:pPr marL="342900" indent="-342900" algn="l">
              <a:lnSpc>
                <a:spcPct val="115000"/>
              </a:lnSpc>
              <a:spcAft>
                <a:spcPts val="200"/>
              </a:spcAft>
              <a:buSzPts val="1000"/>
              <a:buFont typeface="Symbol" panose="05050102010706020507" pitchFamily="18" charset="2"/>
              <a:buChar char=""/>
              <a:tabLst>
                <a:tab pos="457200" algn="l"/>
              </a:tabLst>
            </a:pPr>
            <a:r>
              <a:rPr lang="en-US" sz="900" b="0" kern="0" noProof="0">
                <a:effectLst/>
                <a:latin typeface="Segoe Sans Text" pitchFamily="2" charset="0"/>
                <a:ea typeface="DengXian"/>
                <a:cs typeface="Segoe Sans Text" pitchFamily="2" charset="0"/>
              </a:rPr>
              <a:t>There is one 30</a:t>
            </a:r>
            <a:r>
              <a:rPr lang="en-US" sz="900" b="0" kern="0" noProof="0">
                <a:latin typeface="Segoe Sans Text" pitchFamily="2" charset="0"/>
                <a:ea typeface="DengXian"/>
                <a:cs typeface="Segoe Sans Text" pitchFamily="2" charset="0"/>
              </a:rPr>
              <a:t>-minute break on the first day</a:t>
            </a:r>
          </a:p>
          <a:p>
            <a:pPr marL="342900" indent="-342900" algn="l">
              <a:lnSpc>
                <a:spcPct val="115000"/>
              </a:lnSpc>
              <a:spcAft>
                <a:spcPts val="200"/>
              </a:spcAft>
              <a:buSzPts val="1000"/>
              <a:buFont typeface="Symbol" panose="05050102010706020507" pitchFamily="18" charset="2"/>
              <a:buChar char=""/>
              <a:tabLst>
                <a:tab pos="457200" algn="l"/>
              </a:tabLst>
            </a:pPr>
            <a:endParaRPr lang="en-US" sz="900" kern="100" noProof="0">
              <a:effectLst/>
              <a:latin typeface="Segoe Sans Text" pitchFamily="2" charset="0"/>
              <a:ea typeface="DengXian" panose="020B0503020204020204" pitchFamily="2" charset="-122"/>
              <a:cs typeface="Segoe Sans Text" pitchFamily="2" charset="0"/>
            </a:endParaRPr>
          </a:p>
          <a:p>
            <a:pPr marL="0" marR="0" algn="l">
              <a:lnSpc>
                <a:spcPct val="115000"/>
              </a:lnSpc>
              <a:spcBef>
                <a:spcPts val="0"/>
              </a:spcBef>
              <a:spcAft>
                <a:spcPts val="200"/>
              </a:spcAft>
            </a:pPr>
            <a:r>
              <a:rPr lang="en-US" sz="900" u="sng" kern="0" noProof="0">
                <a:effectLst/>
                <a:latin typeface="Segoe Sans Text" pitchFamily="2" charset="0"/>
                <a:ea typeface="Times New Roman" panose="02020603050405020304" pitchFamily="18" charset="0"/>
                <a:cs typeface="Segoe Sans Text" pitchFamily="2" charset="0"/>
              </a:rPr>
              <a:t>Additionally, consider the following recommendations:</a:t>
            </a:r>
            <a:endParaRPr lang="en-US" sz="900" u="sng" kern="100" noProof="0">
              <a:effectLst/>
              <a:latin typeface="Segoe Sans Text" pitchFamily="2" charset="0"/>
              <a:ea typeface="DengXian" panose="020B0503020204020204" pitchFamily="2" charset="-122"/>
              <a:cs typeface="Segoe Sans Text" pitchFamily="2" charset="0"/>
            </a:endParaRPr>
          </a:p>
          <a:p>
            <a:pPr marL="342900" indent="-342900" algn="l">
              <a:lnSpc>
                <a:spcPct val="115000"/>
              </a:lnSpc>
              <a:spcAft>
                <a:spcPts val="200"/>
              </a:spcAft>
              <a:buSzPts val="1000"/>
              <a:buFont typeface="Symbol" panose="05050102010706020507" pitchFamily="18" charset="2"/>
              <a:buChar char=""/>
              <a:tabLst>
                <a:tab pos="457200" algn="l"/>
              </a:tabLst>
            </a:pPr>
            <a:r>
              <a:rPr lang="en-US" sz="900" b="0" kern="0" noProof="0">
                <a:effectLst/>
                <a:latin typeface="Segoe Sans Text" pitchFamily="2" charset="0"/>
                <a:ea typeface="Times New Roman" panose="02020603050405020304" pitchFamily="18" charset="0"/>
                <a:cs typeface="Segoe Sans Text" pitchFamily="2" charset="0"/>
              </a:rPr>
              <a:t>The exercise debriefs and discussions are </a:t>
            </a:r>
            <a:r>
              <a:rPr lang="en-US" sz="900" b="0" kern="0" noProof="0">
                <a:latin typeface="Segoe Sans Text" pitchFamily="2" charset="0"/>
                <a:ea typeface="Times New Roman" panose="02020603050405020304" pitchFamily="18" charset="0"/>
                <a:cs typeface="Segoe Sans Text" pitchFamily="2" charset="0"/>
              </a:rPr>
              <a:t>10 minutes </a:t>
            </a:r>
            <a:r>
              <a:rPr lang="en-US" sz="900" b="0" kern="0" noProof="0" err="1">
                <a:effectLst/>
                <a:latin typeface="Segoe Sans Text" pitchFamily="2" charset="0"/>
                <a:ea typeface="Times New Roman" panose="02020603050405020304" pitchFamily="18" charset="0"/>
                <a:cs typeface="Segoe Sans Text" pitchFamily="2" charset="0"/>
              </a:rPr>
              <a:t>minutes</a:t>
            </a:r>
            <a:r>
              <a:rPr lang="en-US" sz="900" b="0" kern="0" noProof="0">
                <a:effectLst/>
                <a:latin typeface="Segoe Sans Text" pitchFamily="2" charset="0"/>
                <a:ea typeface="Times New Roman" panose="02020603050405020304" pitchFamily="18" charset="0"/>
                <a:cs typeface="Segoe Sans Text" pitchFamily="2" charset="0"/>
              </a:rPr>
              <a:t> each. It’s recommended that students </a:t>
            </a:r>
            <a:r>
              <a:rPr lang="en-US" sz="900" b="0" kern="0" noProof="0">
                <a:latin typeface="Segoe Sans Text" pitchFamily="2" charset="0"/>
                <a:ea typeface="Times New Roman" panose="02020603050405020304" pitchFamily="18" charset="0"/>
                <a:cs typeface="Segoe Sans Text" pitchFamily="2" charset="0"/>
              </a:rPr>
              <a:t>take notes during the labs, so the debrief sessions are productive and enriching for all the team.</a:t>
            </a:r>
            <a:endParaRPr lang="en-US" sz="900" b="0" kern="0" noProof="0">
              <a:effectLst/>
              <a:latin typeface="Segoe Sans Text" pitchFamily="2" charset="0"/>
              <a:ea typeface="Times New Roman" panose="02020603050405020304" pitchFamily="18" charset="0"/>
              <a:cs typeface="Segoe Sans Text"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460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Coach Guidance for Day 2 Agenda</a:t>
            </a:r>
          </a:p>
          <a:p>
            <a:endParaRPr lang="en-US" b="1"/>
          </a:p>
          <a:p>
            <a:r>
              <a:rPr lang="en-US" b="1"/>
              <a:t>Walkthrough the Agenda for Day 2</a:t>
            </a:r>
          </a:p>
          <a:p>
            <a:endParaRPr lang="en-US" b="1"/>
          </a:p>
          <a:p>
            <a:pPr>
              <a:buFont typeface="Arial" panose="020B0604020202020204" pitchFamily="34" charset="0"/>
              <a:buChar char="•"/>
            </a:pPr>
            <a:r>
              <a:rPr lang="en-US"/>
              <a:t>Stick to scheduled break times and announce them clearly in advance to maintain focus and energy levels.</a:t>
            </a:r>
          </a:p>
          <a:p>
            <a:pPr>
              <a:buFont typeface="Arial" panose="020B0604020202020204" pitchFamily="34" charset="0"/>
              <a:buChar char="•"/>
            </a:pPr>
            <a:endParaRPr lang="en-US"/>
          </a:p>
          <a:p>
            <a:r>
              <a:rPr lang="en-US" b="1"/>
              <a:t>Managing Overruns:</a:t>
            </a:r>
          </a:p>
          <a:p>
            <a:pPr>
              <a:buFont typeface="Arial" panose="020B0604020202020204" pitchFamily="34" charset="0"/>
              <a:buChar char="•"/>
            </a:pPr>
            <a:r>
              <a:rPr lang="en-US"/>
              <a:t>Monitor the schedule closely and make adjustments if needed:</a:t>
            </a:r>
          </a:p>
          <a:p>
            <a:pPr marL="742950" lvl="1" indent="-285750">
              <a:buFont typeface="Arial" panose="020B0604020202020204" pitchFamily="34" charset="0"/>
              <a:buChar char="•"/>
            </a:pPr>
            <a:r>
              <a:rPr lang="en-US" b="1"/>
              <a:t>Shorten discussions</a:t>
            </a:r>
            <a:r>
              <a:rPr lang="en-US"/>
              <a:t> to prioritize completing the exercises.</a:t>
            </a:r>
          </a:p>
          <a:p>
            <a:pPr marL="742950" lvl="1" indent="-285750">
              <a:buFont typeface="Arial" panose="020B0604020202020204" pitchFamily="34" charset="0"/>
              <a:buChar char="•"/>
            </a:pPr>
            <a:r>
              <a:rPr lang="en-US"/>
              <a:t>Avoid skipping breaks, as they help maintain engagement.</a:t>
            </a:r>
          </a:p>
          <a:p>
            <a:pPr marL="742950" lvl="1" indent="-285750">
              <a:buFont typeface="Arial" panose="020B0604020202020204" pitchFamily="34" charset="0"/>
              <a:buChar char="•"/>
            </a:pPr>
            <a:r>
              <a:rPr lang="en-US"/>
              <a:t>Wrap up on time to respect participants’ schedules and avoid conflicts with follow-up meetings.</a:t>
            </a:r>
          </a:p>
          <a:p>
            <a:pPr marL="742950" lvl="1" indent="-285750">
              <a:buFont typeface="Arial" panose="020B0604020202020204" pitchFamily="34" charset="0"/>
              <a:buChar char="•"/>
            </a:pPr>
            <a:endParaRPr lang="en-US"/>
          </a:p>
          <a:p>
            <a:r>
              <a:rPr lang="en-US" b="1"/>
              <a:t>End of Day Wrap-Up:</a:t>
            </a:r>
          </a:p>
          <a:p>
            <a:pPr>
              <a:buFont typeface="Arial" panose="020B0604020202020204" pitchFamily="34" charset="0"/>
              <a:buChar char="•"/>
            </a:pPr>
            <a:r>
              <a:rPr lang="en-US"/>
              <a:t>Summarize key accomplishments from Day 2, focusing on the practical skills gained.</a:t>
            </a:r>
          </a:p>
          <a:p>
            <a:pPr>
              <a:buFont typeface="Arial" panose="020B0604020202020204" pitchFamily="34" charset="0"/>
              <a:buChar char="•"/>
            </a:pPr>
            <a:r>
              <a:rPr lang="en-US"/>
              <a:t>Provide guidance on next steps, including follow-up resources or optional Q&amp;A sessions for any remaining questions.</a:t>
            </a: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15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DC5ED-9C56-EFEE-AC01-3F9FDA7FD3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5875C-0C40-BE3D-787A-F115F7D40202}"/>
              </a:ext>
            </a:extLst>
          </p:cNvPr>
          <p:cNvSpPr>
            <a:spLocks noGrp="1" noRot="1" noChangeAspect="1"/>
          </p:cNvSpPr>
          <p:nvPr>
            <p:ph type="sldImg"/>
          </p:nvPr>
        </p:nvSpPr>
        <p:spPr>
          <a:xfrm>
            <a:off x="960438" y="2468563"/>
            <a:ext cx="7680325" cy="4321175"/>
          </a:xfrm>
        </p:spPr>
      </p:sp>
      <p:sp>
        <p:nvSpPr>
          <p:cNvPr id="3" name="Notes Placeholder 2">
            <a:extLst>
              <a:ext uri="{FF2B5EF4-FFF2-40B4-BE49-F238E27FC236}">
                <a16:creationId xmlns:a16="http://schemas.microsoft.com/office/drawing/2014/main" id="{8D9A4910-DFCC-782B-1378-368164B5062D}"/>
              </a:ext>
            </a:extLst>
          </p:cNvPr>
          <p:cNvSpPr>
            <a:spLocks noGrp="1"/>
          </p:cNvSpPr>
          <p:nvPr>
            <p:ph type="body" idx="1"/>
          </p:nvPr>
        </p:nvSpPr>
        <p:spPr/>
        <p:txBody>
          <a:bodyPr/>
          <a:lstStyle/>
          <a:p>
            <a:pPr marL="0" marR="95885" lvl="0" indent="0">
              <a:lnSpc>
                <a:spcPct val="107000"/>
              </a:lnSpc>
              <a:spcBef>
                <a:spcPts val="0"/>
              </a:spcBef>
              <a:spcAft>
                <a:spcPts val="0"/>
              </a:spcAft>
              <a:buFont typeface="Wingdings" panose="05000000000000000000" pitchFamily="2" charset="2"/>
              <a:buNone/>
            </a:pPr>
            <a:r>
              <a:rPr lang="en-US" sz="1800" b="1" i="0">
                <a:solidFill>
                  <a:srgbClr val="000000"/>
                </a:solidFill>
                <a:effectLst/>
                <a:latin typeface="Segoe UI"/>
                <a:ea typeface="Calibri" panose="020F0502020204030204" pitchFamily="34" charset="0"/>
                <a:cs typeface="Segoe UI"/>
              </a:rPr>
              <a:t>KEY POINTS:</a:t>
            </a:r>
          </a:p>
          <a:p>
            <a:pPr marL="0" marR="95885" lvl="0" indent="0">
              <a:lnSpc>
                <a:spcPct val="107000"/>
              </a:lnSpc>
              <a:spcBef>
                <a:spcPts val="0"/>
              </a:spcBef>
              <a:spcAft>
                <a:spcPts val="0"/>
              </a:spcAft>
              <a:buFont typeface="Wingdings" panose="05000000000000000000" pitchFamily="2" charset="2"/>
              <a:buNone/>
            </a:pPr>
            <a:endParaRPr lang="en-US" sz="1800" b="1" i="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285750" marR="95885" lvl="0" indent="-285750">
              <a:lnSpc>
                <a:spcPct val="107000"/>
              </a:lnSpc>
              <a:spcBef>
                <a:spcPts val="0"/>
              </a:spcBef>
              <a:spcAft>
                <a:spcPts val="0"/>
              </a:spcAft>
              <a:buFont typeface="Arial" panose="020B0604020202020204" pitchFamily="34" charset="0"/>
              <a:buChar char="•"/>
            </a:pPr>
            <a:r>
              <a:rPr lang="en-US" sz="1800" b="0">
                <a:effectLst/>
                <a:latin typeface="Segoe UI"/>
                <a:ea typeface="Times New Roman" panose="02020603050405020304" pitchFamily="18" charset="0"/>
                <a:cs typeface="Segoe UI"/>
              </a:rPr>
              <a:t>Review and differentiate the roles and responsibilities of Coaches.</a:t>
            </a:r>
            <a:endParaRPr lang="en-US" sz="1800" b="0" i="0">
              <a:solidFill>
                <a:srgbClr val="000000"/>
              </a:solidFill>
              <a:effectLst/>
              <a:latin typeface="Segoe UI"/>
              <a:ea typeface="Calibri" panose="020F0502020204030204" pitchFamily="34" charset="0"/>
              <a:cs typeface="Segoe UI"/>
            </a:endParaRPr>
          </a:p>
          <a:p>
            <a:pPr marL="285750" marR="95885" lvl="0" indent="-285750">
              <a:lnSpc>
                <a:spcPct val="107000"/>
              </a:lnSpc>
              <a:spcBef>
                <a:spcPts val="0"/>
              </a:spcBef>
              <a:spcAft>
                <a:spcPts val="0"/>
              </a:spcAft>
              <a:buFont typeface="Arial" panose="020B0604020202020204" pitchFamily="34" charset="0"/>
              <a:buChar char="•"/>
            </a:pPr>
            <a:endParaRPr lang="en-US" sz="1800" b="0" i="0">
              <a:solidFill>
                <a:srgbClr val="000000"/>
              </a:solidFill>
              <a:effectLst/>
              <a:latin typeface="Segoe UI"/>
              <a:ea typeface="Calibri" panose="020F0502020204030204" pitchFamily="34" charset="0"/>
              <a:cs typeface="Segoe UI"/>
            </a:endParaRPr>
          </a:p>
          <a:p>
            <a:pPr marL="0" marR="95885" lvl="0" indent="0">
              <a:lnSpc>
                <a:spcPct val="107000"/>
              </a:lnSpc>
              <a:spcBef>
                <a:spcPts val="0"/>
              </a:spcBef>
              <a:spcAft>
                <a:spcPts val="0"/>
              </a:spcAft>
              <a:buFont typeface="Wingdings" panose="05000000000000000000" pitchFamily="2" charset="2"/>
              <a:buNone/>
            </a:pPr>
            <a:endParaRPr lang="en-US" sz="1800" i="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800"/>
              </a:spcAft>
            </a:pPr>
            <a:endParaRPr lang="en-US" strike="sngStrike">
              <a:solidFill>
                <a:srgbClr val="000000"/>
              </a:solidFill>
            </a:endParaRPr>
          </a:p>
        </p:txBody>
      </p:sp>
      <p:sp>
        <p:nvSpPr>
          <p:cNvPr id="4" name="Slide Number Placeholder 3">
            <a:extLst>
              <a:ext uri="{FF2B5EF4-FFF2-40B4-BE49-F238E27FC236}">
                <a16:creationId xmlns:a16="http://schemas.microsoft.com/office/drawing/2014/main" id="{23DEDC39-5C49-6AE6-AC56-8D9573DBE6BC}"/>
              </a:ext>
            </a:extLst>
          </p:cNvPr>
          <p:cNvSpPr>
            <a:spLocks noGrp="1"/>
          </p:cNvSpPr>
          <p:nvPr>
            <p:ph type="sldNum" sz="quarter" idx="5"/>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236737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6"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7BEB36F8-23F3-B7C1-7100-DD432916566D}"/>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C2A8E8DB-E6F8-5E67-7548-75F72B1109A0}"/>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8" name="Text Placeholder 2">
            <a:extLst>
              <a:ext uri="{FF2B5EF4-FFF2-40B4-BE49-F238E27FC236}">
                <a16:creationId xmlns:a16="http://schemas.microsoft.com/office/drawing/2014/main" id="{B5B72583-9DB5-0904-753E-0DDD84E70C9C}"/>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9" name="Group 8">
            <a:extLst>
              <a:ext uri="{FF2B5EF4-FFF2-40B4-BE49-F238E27FC236}">
                <a16:creationId xmlns:a16="http://schemas.microsoft.com/office/drawing/2014/main" id="{7364B028-D9B7-9485-B62D-82D9B141DF3D}"/>
              </a:ext>
            </a:extLst>
          </p:cNvPr>
          <p:cNvGrpSpPr/>
          <p:nvPr userDrawn="1"/>
        </p:nvGrpSpPr>
        <p:grpSpPr>
          <a:xfrm>
            <a:off x="584200" y="501051"/>
            <a:ext cx="2865763" cy="461326"/>
            <a:chOff x="584200" y="501051"/>
            <a:chExt cx="2865763" cy="461326"/>
          </a:xfrm>
        </p:grpSpPr>
        <p:pic>
          <p:nvPicPr>
            <p:cNvPr id="12" name="MS logo white - EMF" descr="Microsoft logo white text version">
              <a:extLst>
                <a:ext uri="{FF2B5EF4-FFF2-40B4-BE49-F238E27FC236}">
                  <a16:creationId xmlns:a16="http://schemas.microsoft.com/office/drawing/2014/main" id="{5F4C99C3-F5E9-63F0-72D4-944E537155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6" name="Picture 15" descr="A close-up of a logo&#10;&#10;Description automatically generated">
              <a:extLst>
                <a:ext uri="{FF2B5EF4-FFF2-40B4-BE49-F238E27FC236}">
                  <a16:creationId xmlns:a16="http://schemas.microsoft.com/office/drawing/2014/main" id="{52411A0A-3B67-71E2-C3A9-5AB71FD8E54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7" name="Straight Connector 16">
              <a:extLst>
                <a:ext uri="{FF2B5EF4-FFF2-40B4-BE49-F238E27FC236}">
                  <a16:creationId xmlns:a16="http://schemas.microsoft.com/office/drawing/2014/main" id="{5E459B8E-4B53-08A4-6AF0-68EEACA2D5D7}"/>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 Placeholder 20">
            <a:extLst>
              <a:ext uri="{FF2B5EF4-FFF2-40B4-BE49-F238E27FC236}">
                <a16:creationId xmlns:a16="http://schemas.microsoft.com/office/drawing/2014/main" id="{C26A100C-1C2E-2171-FA76-46181BAB2E85}"/>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40094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9F099207-372D-76C0-C010-7DF0DF17F890}"/>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3FF8037D-7395-DB31-4944-B785BC05F194}"/>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4" name="Text Placeholder 3">
            <a:extLst>
              <a:ext uri="{FF2B5EF4-FFF2-40B4-BE49-F238E27FC236}">
                <a16:creationId xmlns:a16="http://schemas.microsoft.com/office/drawing/2014/main" id="{7992A918-02AA-575F-23C6-911589CBDF20}"/>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10" name="Text Placeholder 9">
            <a:extLst>
              <a:ext uri="{FF2B5EF4-FFF2-40B4-BE49-F238E27FC236}">
                <a16:creationId xmlns:a16="http://schemas.microsoft.com/office/drawing/2014/main" id="{D1B73588-49A5-083F-AAE2-0402292EFB62}"/>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C146E598-C66E-AAB0-9B49-1A43FE420093}"/>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1540744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_Gradient">
    <p:spTree>
      <p:nvGrpSpPr>
        <p:cNvPr id="1" name=""/>
        <p:cNvGrpSpPr/>
        <p:nvPr/>
      </p:nvGrpSpPr>
      <p:grpSpPr>
        <a:xfrm>
          <a:off x="0" y="0"/>
          <a:ext cx="0" cy="0"/>
          <a:chOff x="0" y="0"/>
          <a:chExt cx="0" cy="0"/>
        </a:xfrm>
      </p:grpSpPr>
      <p:pic>
        <p:nvPicPr>
          <p:cNvPr id="13" name="Picture 12" descr="A blue and white gradient&#10;&#10;Description automatically generated">
            <a:extLst>
              <a:ext uri="{FF2B5EF4-FFF2-40B4-BE49-F238E27FC236}">
                <a16:creationId xmlns:a16="http://schemas.microsoft.com/office/drawing/2014/main" id="{3E3EEBE4-3FD6-96BF-A90B-F971DE1905CB}"/>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414615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rgbClr val="000000"/>
                </a:solidFill>
              </a:defRPr>
            </a:lvl1pPr>
          </a:lstStyle>
          <a:p>
            <a:r>
              <a:rPr lang="en-US"/>
              <a:t>© 2024 Microsoft. All rights reserved. Internal Microsoft use only.</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rgbClr val="000000"/>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rgbClr val="000000"/>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rgbClr val="000000"/>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rgbClr val="000000"/>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3854793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Half_Image">
    <p:spTree>
      <p:nvGrpSpPr>
        <p:cNvPr id="1" name=""/>
        <p:cNvGrpSpPr/>
        <p:nvPr/>
      </p:nvGrpSpPr>
      <p:grpSpPr>
        <a:xfrm>
          <a:off x="0" y="0"/>
          <a:ext cx="0" cy="0"/>
          <a:chOff x="0" y="0"/>
          <a:chExt cx="0" cy="0"/>
        </a:xfrm>
      </p:grpSpPr>
      <p:pic>
        <p:nvPicPr>
          <p:cNvPr id="7" name="Picture 6" descr="A blue and purple background&#10;&#10;Description automatically generated">
            <a:extLst>
              <a:ext uri="{FF2B5EF4-FFF2-40B4-BE49-F238E27FC236}">
                <a16:creationId xmlns:a16="http://schemas.microsoft.com/office/drawing/2014/main" id="{253F5D2E-B6D7-4939-D769-18C0C6F7D23A}"/>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AE8CFACB-65CA-EC9E-E426-9DF274213C7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6" name="Text Placeholder 2">
            <a:extLst>
              <a:ext uri="{FF2B5EF4-FFF2-40B4-BE49-F238E27FC236}">
                <a16:creationId xmlns:a16="http://schemas.microsoft.com/office/drawing/2014/main" id="{77760F5F-5E53-A6CF-21BD-89F8412DF5AB}"/>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1345063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Half_Gradient">
    <p:spTree>
      <p:nvGrpSpPr>
        <p:cNvPr id="1" name=""/>
        <p:cNvGrpSpPr/>
        <p:nvPr/>
      </p:nvGrpSpPr>
      <p:grpSpPr>
        <a:xfrm>
          <a:off x="0" y="0"/>
          <a:ext cx="0" cy="0"/>
          <a:chOff x="0" y="0"/>
          <a:chExt cx="0" cy="0"/>
        </a:xfrm>
      </p:grpSpPr>
      <p:pic>
        <p:nvPicPr>
          <p:cNvPr id="6" name="Picture 5" descr="A blue and white gradient&#10;&#10;Description automatically generated">
            <a:extLst>
              <a:ext uri="{FF2B5EF4-FFF2-40B4-BE49-F238E27FC236}">
                <a16:creationId xmlns:a16="http://schemas.microsoft.com/office/drawing/2014/main" id="{35ECC4BC-725C-7462-0F9C-2EA4B25F139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7" name="Text Placeholder 2">
            <a:extLst>
              <a:ext uri="{FF2B5EF4-FFF2-40B4-BE49-F238E27FC236}">
                <a16:creationId xmlns:a16="http://schemas.microsoft.com/office/drawing/2014/main" id="{5A6CDE10-63D5-5112-E340-C518D0D3912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451797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Half_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5E399C12-5BC6-06F2-295F-1C6292C103F9}"/>
              </a:ext>
            </a:extLst>
          </p:cNvPr>
          <p:cNvSpPr>
            <a:spLocks noGrp="1"/>
          </p:cNvSpPr>
          <p:nvPr>
            <p:ph type="ftr" sz="quarter" idx="23"/>
          </p:nvPr>
        </p:nvSpPr>
        <p:spPr>
          <a:xfrm>
            <a:off x="584200" y="6477356"/>
            <a:ext cx="4114800" cy="123111"/>
          </a:xfrm>
          <a:prstGeom prst="rect">
            <a:avLst/>
          </a:prstGeom>
        </p:spPr>
        <p:txBody>
          <a:bodyPr/>
          <a:lstStyle/>
          <a:p>
            <a:r>
              <a:rPr lang="en-US"/>
              <a:t>© 2024 Microsoft. All rights reserved. Internal Microsoft use only.</a:t>
            </a:r>
          </a:p>
        </p:txBody>
      </p:sp>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58AF6EA-8442-696C-77C9-D27A7EEAC6E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4" name="Text Placeholder 2">
            <a:extLst>
              <a:ext uri="{FF2B5EF4-FFF2-40B4-BE49-F238E27FC236}">
                <a16:creationId xmlns:a16="http://schemas.microsoft.com/office/drawing/2014/main" id="{1CD4CA79-2DA3-5E40-32B9-3F77372E7267}"/>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2855163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_Blank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4E11F88-D982-4B1D-27CF-65E7A8F5B483}"/>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563320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_Blank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77366FDB-CF70-38AD-1476-4DE1F8F35CF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Tree>
    <p:extLst>
      <p:ext uri="{BB962C8B-B14F-4D97-AF65-F5344CB8AC3E}">
        <p14:creationId xmlns:p14="http://schemas.microsoft.com/office/powerpoint/2010/main" val="3909234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22310A2E-0A18-5207-AB7E-289E16152F60}"/>
              </a:ext>
            </a:extLst>
          </p:cNvPr>
          <p:cNvSpPr>
            <a:spLocks noGrp="1"/>
          </p:cNvSpPr>
          <p:nvPr>
            <p:ph type="body" sz="quarter" idx="15"/>
          </p:nvPr>
        </p:nvSpPr>
        <p:spPr>
          <a:xfrm>
            <a:off x="563499" y="4383208"/>
            <a:ext cx="4994021" cy="1661993"/>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Tree>
    <p:extLst>
      <p:ext uri="{BB962C8B-B14F-4D97-AF65-F5344CB8AC3E}">
        <p14:creationId xmlns:p14="http://schemas.microsoft.com/office/powerpoint/2010/main" val="556241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_Bleed_Bottom">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230368"/>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477356"/>
            <a:ext cx="4114800" cy="123111"/>
          </a:xfrm>
          <a:prstGeom prst="rect">
            <a:avLst/>
          </a:prstGeom>
        </p:spPr>
        <p:txBody>
          <a:bodyPr/>
          <a:lstStyle/>
          <a:p>
            <a:r>
              <a:rPr lang="en-US"/>
              <a:t>© 2024 Microsoft. All rights reserved. Internal Microsoft use only.</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F475D715-1A6D-4F10-7FB3-17FDB69C9C0F}"/>
              </a:ext>
            </a:extLst>
          </p:cNvPr>
          <p:cNvSpPr>
            <a:spLocks noGrp="1"/>
          </p:cNvSpPr>
          <p:nvPr>
            <p:ph type="body" sz="quarter" idx="19" hasCustomPrompt="1"/>
          </p:nvPr>
        </p:nvSpPr>
        <p:spPr>
          <a:xfrm>
            <a:off x="584199" y="557686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5134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2F0BE9EB-33A4-C4F3-3500-E3EFB72FEC5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ooter Placeholder 1">
            <a:extLst>
              <a:ext uri="{FF2B5EF4-FFF2-40B4-BE49-F238E27FC236}">
                <a16:creationId xmlns:a16="http://schemas.microsoft.com/office/drawing/2014/main" id="{6598A7C9-21B3-B3CE-356A-688B3EE8708E}"/>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grpSp>
        <p:nvGrpSpPr>
          <p:cNvPr id="6" name="Group 5">
            <a:extLst>
              <a:ext uri="{FF2B5EF4-FFF2-40B4-BE49-F238E27FC236}">
                <a16:creationId xmlns:a16="http://schemas.microsoft.com/office/drawing/2014/main" id="{C79AA5B9-48D8-55F1-BE4C-A23D824135C0}"/>
              </a:ext>
            </a:extLst>
          </p:cNvPr>
          <p:cNvGrpSpPr/>
          <p:nvPr userDrawn="1"/>
        </p:nvGrpSpPr>
        <p:grpSpPr>
          <a:xfrm>
            <a:off x="584200" y="501051"/>
            <a:ext cx="2865763" cy="461326"/>
            <a:chOff x="584200" y="501051"/>
            <a:chExt cx="2865763" cy="461326"/>
          </a:xfrm>
        </p:grpSpPr>
        <p:pic>
          <p:nvPicPr>
            <p:cNvPr id="7" name="MS logo white - EMF" descr="Microsoft logo white text version">
              <a:extLst>
                <a:ext uri="{FF2B5EF4-FFF2-40B4-BE49-F238E27FC236}">
                  <a16:creationId xmlns:a16="http://schemas.microsoft.com/office/drawing/2014/main" id="{FB6BC8F3-2F00-D202-3D19-8A6ACD8497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close-up of a logo&#10;&#10;Description automatically generated">
              <a:extLst>
                <a:ext uri="{FF2B5EF4-FFF2-40B4-BE49-F238E27FC236}">
                  <a16:creationId xmlns:a16="http://schemas.microsoft.com/office/drawing/2014/main" id="{1D6F12CE-CCFD-3E17-27EF-7A9E9CC3B9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1" name="Straight Connector 10">
              <a:extLst>
                <a:ext uri="{FF2B5EF4-FFF2-40B4-BE49-F238E27FC236}">
                  <a16:creationId xmlns:a16="http://schemas.microsoft.com/office/drawing/2014/main" id="{430062B1-BA0B-8E88-D831-6E2B94C6DDC2}"/>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 name="Text Placeholder 2">
            <a:extLst>
              <a:ext uri="{FF2B5EF4-FFF2-40B4-BE49-F238E27FC236}">
                <a16:creationId xmlns:a16="http://schemas.microsoft.com/office/drawing/2014/main" id="{2F725B69-A276-72C8-2738-88F6D6E2F478}"/>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14" name="Text Placeholder 20">
            <a:extLst>
              <a:ext uri="{FF2B5EF4-FFF2-40B4-BE49-F238E27FC236}">
                <a16:creationId xmlns:a16="http://schemas.microsoft.com/office/drawing/2014/main" id="{418E9D9B-E136-346B-24D3-E0C2E30A5300}"/>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1325094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_Bleed_Top">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097280"/>
            <a:ext cx="12192000" cy="5760720"/>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a:xfrm>
            <a:off x="8864600" y="6492952"/>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39EB4287-A3C0-3229-BD61-95C9C60A9C32}"/>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295335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_List">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7BAC6D9B-8057-71C4-8336-5FD69C13E1F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759200" cy="6858000"/>
          </a:xfrm>
          <a:prstGeom prst="rect">
            <a:avLst/>
          </a:prstGeom>
        </p:spPr>
      </p:pic>
      <p:sp>
        <p:nvSpPr>
          <p:cNvPr id="42" name="TextBox 41">
            <a:extLst>
              <a:ext uri="{FF2B5EF4-FFF2-40B4-BE49-F238E27FC236}">
                <a16:creationId xmlns:a16="http://schemas.microsoft.com/office/drawing/2014/main" id="{0290E30C-3FB4-C9A7-C427-D6B46E86BA30}"/>
              </a:ext>
            </a:extLst>
          </p:cNvPr>
          <p:cNvSpPr txBox="1"/>
          <p:nvPr userDrawn="1"/>
        </p:nvSpPr>
        <p:spPr>
          <a:xfrm>
            <a:off x="563500" y="5321463"/>
            <a:ext cx="2511708" cy="738664"/>
          </a:xfrm>
          <a:prstGeom prst="rect">
            <a:avLst/>
          </a:prstGeom>
          <a:noFill/>
        </p:spPr>
        <p:txBody>
          <a:bodyPr wrap="square" lIns="0" tIns="0" rIns="0" bIns="0" rtlCol="0">
            <a:spAutoFit/>
          </a:bodyPr>
          <a:lstStyle/>
          <a:p>
            <a:r>
              <a:rPr lang="en-US" sz="4800" b="1" i="0">
                <a:solidFill>
                  <a:schemeClr val="bg1"/>
                </a:solidFill>
                <a:latin typeface="Segoe Sans Text Semibold" pitchFamily="2" charset="0"/>
                <a:cs typeface="Segoe Sans Text Semibold" pitchFamily="2" charset="0"/>
              </a:rPr>
              <a:t>Agenda</a:t>
            </a:r>
          </a:p>
        </p:txBody>
      </p:sp>
      <p:sp>
        <p:nvSpPr>
          <p:cNvPr id="17" name="Text Placeholder 40">
            <a:extLst>
              <a:ext uri="{FF2B5EF4-FFF2-40B4-BE49-F238E27FC236}">
                <a16:creationId xmlns:a16="http://schemas.microsoft.com/office/drawing/2014/main" id="{05E2C204-C99D-C43B-5CDF-C92A57C92069}"/>
              </a:ext>
            </a:extLst>
          </p:cNvPr>
          <p:cNvSpPr>
            <a:spLocks noGrp="1"/>
          </p:cNvSpPr>
          <p:nvPr>
            <p:ph type="body" sz="quarter" idx="19"/>
          </p:nvPr>
        </p:nvSpPr>
        <p:spPr>
          <a:xfrm>
            <a:off x="5108143" y="1053998"/>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18" name="Text Placeholder 4">
            <a:extLst>
              <a:ext uri="{FF2B5EF4-FFF2-40B4-BE49-F238E27FC236}">
                <a16:creationId xmlns:a16="http://schemas.microsoft.com/office/drawing/2014/main" id="{C053204F-E064-D8A6-1029-D64832F23F4A}"/>
              </a:ext>
            </a:extLst>
          </p:cNvPr>
          <p:cNvSpPr>
            <a:spLocks noGrp="1"/>
          </p:cNvSpPr>
          <p:nvPr>
            <p:ph type="body" sz="quarter" idx="30"/>
          </p:nvPr>
        </p:nvSpPr>
        <p:spPr>
          <a:xfrm>
            <a:off x="5108575" y="644060"/>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19" name="Text Placeholder 40">
            <a:extLst>
              <a:ext uri="{FF2B5EF4-FFF2-40B4-BE49-F238E27FC236}">
                <a16:creationId xmlns:a16="http://schemas.microsoft.com/office/drawing/2014/main" id="{5A4063B6-F57A-80FA-10C5-A16410BEB563}"/>
              </a:ext>
            </a:extLst>
          </p:cNvPr>
          <p:cNvSpPr>
            <a:spLocks noGrp="1"/>
          </p:cNvSpPr>
          <p:nvPr>
            <p:ph type="body" sz="quarter" idx="31"/>
          </p:nvPr>
        </p:nvSpPr>
        <p:spPr>
          <a:xfrm>
            <a:off x="5108143" y="2090318"/>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0" name="Text Placeholder 4">
            <a:extLst>
              <a:ext uri="{FF2B5EF4-FFF2-40B4-BE49-F238E27FC236}">
                <a16:creationId xmlns:a16="http://schemas.microsoft.com/office/drawing/2014/main" id="{9FB6AFAA-1FEF-84CD-ADA3-7D6B832ED17C}"/>
              </a:ext>
            </a:extLst>
          </p:cNvPr>
          <p:cNvSpPr>
            <a:spLocks noGrp="1"/>
          </p:cNvSpPr>
          <p:nvPr>
            <p:ph type="body" sz="quarter" idx="32"/>
          </p:nvPr>
        </p:nvSpPr>
        <p:spPr>
          <a:xfrm>
            <a:off x="5108575" y="1680380"/>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21" name="Text Placeholder 40">
            <a:extLst>
              <a:ext uri="{FF2B5EF4-FFF2-40B4-BE49-F238E27FC236}">
                <a16:creationId xmlns:a16="http://schemas.microsoft.com/office/drawing/2014/main" id="{B30AB50B-A37A-8FA4-D12D-5893894DF0CB}"/>
              </a:ext>
            </a:extLst>
          </p:cNvPr>
          <p:cNvSpPr>
            <a:spLocks noGrp="1"/>
          </p:cNvSpPr>
          <p:nvPr>
            <p:ph type="body" sz="quarter" idx="33"/>
          </p:nvPr>
        </p:nvSpPr>
        <p:spPr>
          <a:xfrm>
            <a:off x="5108143" y="3029102"/>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2" name="Text Placeholder 4">
            <a:extLst>
              <a:ext uri="{FF2B5EF4-FFF2-40B4-BE49-F238E27FC236}">
                <a16:creationId xmlns:a16="http://schemas.microsoft.com/office/drawing/2014/main" id="{564FBD7D-1BF6-2ADB-AAC7-AE1C93E8E167}"/>
              </a:ext>
            </a:extLst>
          </p:cNvPr>
          <p:cNvSpPr>
            <a:spLocks noGrp="1"/>
          </p:cNvSpPr>
          <p:nvPr>
            <p:ph type="body" sz="quarter" idx="34"/>
          </p:nvPr>
        </p:nvSpPr>
        <p:spPr>
          <a:xfrm>
            <a:off x="5108575" y="2619164"/>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23" name="Text Placeholder 40">
            <a:extLst>
              <a:ext uri="{FF2B5EF4-FFF2-40B4-BE49-F238E27FC236}">
                <a16:creationId xmlns:a16="http://schemas.microsoft.com/office/drawing/2014/main" id="{C7B3C173-E158-4C75-0CF8-7376080AAD81}"/>
              </a:ext>
            </a:extLst>
          </p:cNvPr>
          <p:cNvSpPr>
            <a:spLocks noGrp="1"/>
          </p:cNvSpPr>
          <p:nvPr>
            <p:ph type="body" sz="quarter" idx="35"/>
          </p:nvPr>
        </p:nvSpPr>
        <p:spPr>
          <a:xfrm>
            <a:off x="5108143" y="4065422"/>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4" name="Text Placeholder 4">
            <a:extLst>
              <a:ext uri="{FF2B5EF4-FFF2-40B4-BE49-F238E27FC236}">
                <a16:creationId xmlns:a16="http://schemas.microsoft.com/office/drawing/2014/main" id="{50DEEAF1-3C66-ED16-3A89-2B6AC0114295}"/>
              </a:ext>
            </a:extLst>
          </p:cNvPr>
          <p:cNvSpPr>
            <a:spLocks noGrp="1"/>
          </p:cNvSpPr>
          <p:nvPr>
            <p:ph type="body" sz="quarter" idx="36"/>
          </p:nvPr>
        </p:nvSpPr>
        <p:spPr>
          <a:xfrm>
            <a:off x="5108575" y="3655484"/>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25" name="Text Placeholder 40">
            <a:extLst>
              <a:ext uri="{FF2B5EF4-FFF2-40B4-BE49-F238E27FC236}">
                <a16:creationId xmlns:a16="http://schemas.microsoft.com/office/drawing/2014/main" id="{DF0F3937-9DFC-D5D0-00EB-19EE16051684}"/>
              </a:ext>
            </a:extLst>
          </p:cNvPr>
          <p:cNvSpPr>
            <a:spLocks noGrp="1"/>
          </p:cNvSpPr>
          <p:nvPr>
            <p:ph type="body" sz="quarter" idx="37"/>
          </p:nvPr>
        </p:nvSpPr>
        <p:spPr>
          <a:xfrm>
            <a:off x="5108143" y="5004206"/>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6" name="Text Placeholder 4">
            <a:extLst>
              <a:ext uri="{FF2B5EF4-FFF2-40B4-BE49-F238E27FC236}">
                <a16:creationId xmlns:a16="http://schemas.microsoft.com/office/drawing/2014/main" id="{567DD469-594B-6724-2DEE-88483196AB09}"/>
              </a:ext>
            </a:extLst>
          </p:cNvPr>
          <p:cNvSpPr>
            <a:spLocks noGrp="1"/>
          </p:cNvSpPr>
          <p:nvPr>
            <p:ph type="body" sz="quarter" idx="38"/>
          </p:nvPr>
        </p:nvSpPr>
        <p:spPr>
          <a:xfrm>
            <a:off x="5108575" y="4594268"/>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27" name="Text Placeholder 40">
            <a:extLst>
              <a:ext uri="{FF2B5EF4-FFF2-40B4-BE49-F238E27FC236}">
                <a16:creationId xmlns:a16="http://schemas.microsoft.com/office/drawing/2014/main" id="{B5712781-DE74-1C5C-1A49-3A3A621D965B}"/>
              </a:ext>
            </a:extLst>
          </p:cNvPr>
          <p:cNvSpPr>
            <a:spLocks noGrp="1"/>
          </p:cNvSpPr>
          <p:nvPr>
            <p:ph type="body" sz="quarter" idx="39"/>
          </p:nvPr>
        </p:nvSpPr>
        <p:spPr>
          <a:xfrm>
            <a:off x="5108143" y="6028334"/>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8" name="Text Placeholder 4">
            <a:extLst>
              <a:ext uri="{FF2B5EF4-FFF2-40B4-BE49-F238E27FC236}">
                <a16:creationId xmlns:a16="http://schemas.microsoft.com/office/drawing/2014/main" id="{9AB2007D-1ED4-1DEB-0B97-0CAAB13DD231}"/>
              </a:ext>
            </a:extLst>
          </p:cNvPr>
          <p:cNvSpPr>
            <a:spLocks noGrp="1"/>
          </p:cNvSpPr>
          <p:nvPr>
            <p:ph type="body" sz="quarter" idx="40"/>
          </p:nvPr>
        </p:nvSpPr>
        <p:spPr>
          <a:xfrm>
            <a:off x="5108575" y="5618396"/>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5" name="Footer Placeholder 1">
            <a:extLst>
              <a:ext uri="{FF2B5EF4-FFF2-40B4-BE49-F238E27FC236}">
                <a16:creationId xmlns:a16="http://schemas.microsoft.com/office/drawing/2014/main" id="{99531328-64C2-76ED-0A1A-47649DE4AB4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6" name="Slide Number Placeholder 2">
            <a:extLst>
              <a:ext uri="{FF2B5EF4-FFF2-40B4-BE49-F238E27FC236}">
                <a16:creationId xmlns:a16="http://schemas.microsoft.com/office/drawing/2014/main" id="{8FEBCBD8-E4D8-AAED-C1FE-9399103E2CA8}"/>
              </a:ext>
            </a:extLst>
          </p:cNvPr>
          <p:cNvSpPr>
            <a:spLocks noGrp="1"/>
          </p:cNvSpPr>
          <p:nvPr>
            <p:ph type="sldNum" sz="quarter" idx="14"/>
          </p:nvPr>
        </p:nvSpPr>
        <p:spPr>
          <a:xfrm>
            <a:off x="8866633" y="6477356"/>
            <a:ext cx="2743200" cy="123111"/>
          </a:xfrm>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7101252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genda_Lis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CF857D-00EA-7EA9-A05F-497D5A4183C8}"/>
              </a:ext>
              <a:ext uri="{C183D7F6-B498-43B3-948B-1728B52AA6E4}">
                <adec:decorative xmlns:adec="http://schemas.microsoft.com/office/drawing/2017/decorative" val="1"/>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759200" cy="6858000"/>
          </a:xfrm>
          <a:prstGeom prst="rect">
            <a:avLst/>
          </a:prstGeom>
        </p:spPr>
      </p:pic>
      <p:sp>
        <p:nvSpPr>
          <p:cNvPr id="42" name="TextBox 41">
            <a:extLst>
              <a:ext uri="{FF2B5EF4-FFF2-40B4-BE49-F238E27FC236}">
                <a16:creationId xmlns:a16="http://schemas.microsoft.com/office/drawing/2014/main" id="{0290E30C-3FB4-C9A7-C427-D6B46E86BA30}"/>
              </a:ext>
            </a:extLst>
          </p:cNvPr>
          <p:cNvSpPr txBox="1"/>
          <p:nvPr userDrawn="1"/>
        </p:nvSpPr>
        <p:spPr>
          <a:xfrm>
            <a:off x="563500" y="5321463"/>
            <a:ext cx="2511708" cy="707886"/>
          </a:xfrm>
          <a:prstGeom prst="rect">
            <a:avLst/>
          </a:prstGeom>
          <a:noFill/>
        </p:spPr>
        <p:txBody>
          <a:bodyPr wrap="square" lIns="0" tIns="0" rIns="0" bIns="0" rtlCol="0">
            <a:spAutoFit/>
          </a:bodyPr>
          <a:lstStyle/>
          <a:p>
            <a:r>
              <a:rPr lang="en-US" sz="4600" b="1" i="0">
                <a:solidFill>
                  <a:schemeClr val="bg1"/>
                </a:solidFill>
                <a:latin typeface="Segoe Sans Text Semibold" pitchFamily="2" charset="0"/>
                <a:cs typeface="Segoe Sans Text Semibold" pitchFamily="2" charset="0"/>
              </a:rPr>
              <a:t>Agenda</a:t>
            </a:r>
          </a:p>
        </p:txBody>
      </p:sp>
      <p:sp>
        <p:nvSpPr>
          <p:cNvPr id="17" name="Text Placeholder 40">
            <a:extLst>
              <a:ext uri="{FF2B5EF4-FFF2-40B4-BE49-F238E27FC236}">
                <a16:creationId xmlns:a16="http://schemas.microsoft.com/office/drawing/2014/main" id="{05E2C204-C99D-C43B-5CDF-C92A57C92069}"/>
              </a:ext>
            </a:extLst>
          </p:cNvPr>
          <p:cNvSpPr>
            <a:spLocks noGrp="1"/>
          </p:cNvSpPr>
          <p:nvPr>
            <p:ph type="body" sz="quarter" idx="19"/>
          </p:nvPr>
        </p:nvSpPr>
        <p:spPr>
          <a:xfrm>
            <a:off x="5108143" y="1053998"/>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18" name="Text Placeholder 4">
            <a:extLst>
              <a:ext uri="{FF2B5EF4-FFF2-40B4-BE49-F238E27FC236}">
                <a16:creationId xmlns:a16="http://schemas.microsoft.com/office/drawing/2014/main" id="{C053204F-E064-D8A6-1029-D64832F23F4A}"/>
              </a:ext>
            </a:extLst>
          </p:cNvPr>
          <p:cNvSpPr>
            <a:spLocks noGrp="1"/>
          </p:cNvSpPr>
          <p:nvPr>
            <p:ph type="body" sz="quarter" idx="30"/>
          </p:nvPr>
        </p:nvSpPr>
        <p:spPr>
          <a:xfrm>
            <a:off x="5108575" y="644060"/>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19" name="Text Placeholder 40">
            <a:extLst>
              <a:ext uri="{FF2B5EF4-FFF2-40B4-BE49-F238E27FC236}">
                <a16:creationId xmlns:a16="http://schemas.microsoft.com/office/drawing/2014/main" id="{5A4063B6-F57A-80FA-10C5-A16410BEB563}"/>
              </a:ext>
            </a:extLst>
          </p:cNvPr>
          <p:cNvSpPr>
            <a:spLocks noGrp="1"/>
          </p:cNvSpPr>
          <p:nvPr>
            <p:ph type="body" sz="quarter" idx="31"/>
          </p:nvPr>
        </p:nvSpPr>
        <p:spPr>
          <a:xfrm>
            <a:off x="5108143" y="2090318"/>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0" name="Text Placeholder 4">
            <a:extLst>
              <a:ext uri="{FF2B5EF4-FFF2-40B4-BE49-F238E27FC236}">
                <a16:creationId xmlns:a16="http://schemas.microsoft.com/office/drawing/2014/main" id="{9FB6AFAA-1FEF-84CD-ADA3-7D6B832ED17C}"/>
              </a:ext>
            </a:extLst>
          </p:cNvPr>
          <p:cNvSpPr>
            <a:spLocks noGrp="1"/>
          </p:cNvSpPr>
          <p:nvPr>
            <p:ph type="body" sz="quarter" idx="32"/>
          </p:nvPr>
        </p:nvSpPr>
        <p:spPr>
          <a:xfrm>
            <a:off x="5108575" y="1680380"/>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21" name="Text Placeholder 40">
            <a:extLst>
              <a:ext uri="{FF2B5EF4-FFF2-40B4-BE49-F238E27FC236}">
                <a16:creationId xmlns:a16="http://schemas.microsoft.com/office/drawing/2014/main" id="{B30AB50B-A37A-8FA4-D12D-5893894DF0CB}"/>
              </a:ext>
            </a:extLst>
          </p:cNvPr>
          <p:cNvSpPr>
            <a:spLocks noGrp="1"/>
          </p:cNvSpPr>
          <p:nvPr>
            <p:ph type="body" sz="quarter" idx="33"/>
          </p:nvPr>
        </p:nvSpPr>
        <p:spPr>
          <a:xfrm>
            <a:off x="5108143" y="3029102"/>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2" name="Text Placeholder 4">
            <a:extLst>
              <a:ext uri="{FF2B5EF4-FFF2-40B4-BE49-F238E27FC236}">
                <a16:creationId xmlns:a16="http://schemas.microsoft.com/office/drawing/2014/main" id="{564FBD7D-1BF6-2ADB-AAC7-AE1C93E8E167}"/>
              </a:ext>
            </a:extLst>
          </p:cNvPr>
          <p:cNvSpPr>
            <a:spLocks noGrp="1"/>
          </p:cNvSpPr>
          <p:nvPr>
            <p:ph type="body" sz="quarter" idx="34"/>
          </p:nvPr>
        </p:nvSpPr>
        <p:spPr>
          <a:xfrm>
            <a:off x="5108575" y="2619164"/>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23" name="Text Placeholder 40">
            <a:extLst>
              <a:ext uri="{FF2B5EF4-FFF2-40B4-BE49-F238E27FC236}">
                <a16:creationId xmlns:a16="http://schemas.microsoft.com/office/drawing/2014/main" id="{C7B3C173-E158-4C75-0CF8-7376080AAD81}"/>
              </a:ext>
            </a:extLst>
          </p:cNvPr>
          <p:cNvSpPr>
            <a:spLocks noGrp="1"/>
          </p:cNvSpPr>
          <p:nvPr>
            <p:ph type="body" sz="quarter" idx="35"/>
          </p:nvPr>
        </p:nvSpPr>
        <p:spPr>
          <a:xfrm>
            <a:off x="5108143" y="4065422"/>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4" name="Text Placeholder 4">
            <a:extLst>
              <a:ext uri="{FF2B5EF4-FFF2-40B4-BE49-F238E27FC236}">
                <a16:creationId xmlns:a16="http://schemas.microsoft.com/office/drawing/2014/main" id="{50DEEAF1-3C66-ED16-3A89-2B6AC0114295}"/>
              </a:ext>
            </a:extLst>
          </p:cNvPr>
          <p:cNvSpPr>
            <a:spLocks noGrp="1"/>
          </p:cNvSpPr>
          <p:nvPr>
            <p:ph type="body" sz="quarter" idx="36"/>
          </p:nvPr>
        </p:nvSpPr>
        <p:spPr>
          <a:xfrm>
            <a:off x="5108575" y="3655484"/>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25" name="Text Placeholder 40">
            <a:extLst>
              <a:ext uri="{FF2B5EF4-FFF2-40B4-BE49-F238E27FC236}">
                <a16:creationId xmlns:a16="http://schemas.microsoft.com/office/drawing/2014/main" id="{DF0F3937-9DFC-D5D0-00EB-19EE16051684}"/>
              </a:ext>
            </a:extLst>
          </p:cNvPr>
          <p:cNvSpPr>
            <a:spLocks noGrp="1"/>
          </p:cNvSpPr>
          <p:nvPr>
            <p:ph type="body" sz="quarter" idx="37"/>
          </p:nvPr>
        </p:nvSpPr>
        <p:spPr>
          <a:xfrm>
            <a:off x="5108143" y="5004206"/>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6" name="Text Placeholder 4">
            <a:extLst>
              <a:ext uri="{FF2B5EF4-FFF2-40B4-BE49-F238E27FC236}">
                <a16:creationId xmlns:a16="http://schemas.microsoft.com/office/drawing/2014/main" id="{567DD469-594B-6724-2DEE-88483196AB09}"/>
              </a:ext>
            </a:extLst>
          </p:cNvPr>
          <p:cNvSpPr>
            <a:spLocks noGrp="1"/>
          </p:cNvSpPr>
          <p:nvPr>
            <p:ph type="body" sz="quarter" idx="38"/>
          </p:nvPr>
        </p:nvSpPr>
        <p:spPr>
          <a:xfrm>
            <a:off x="5108575" y="4594268"/>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27" name="Text Placeholder 40">
            <a:extLst>
              <a:ext uri="{FF2B5EF4-FFF2-40B4-BE49-F238E27FC236}">
                <a16:creationId xmlns:a16="http://schemas.microsoft.com/office/drawing/2014/main" id="{B5712781-DE74-1C5C-1A49-3A3A621D965B}"/>
              </a:ext>
            </a:extLst>
          </p:cNvPr>
          <p:cNvSpPr>
            <a:spLocks noGrp="1"/>
          </p:cNvSpPr>
          <p:nvPr>
            <p:ph type="body" sz="quarter" idx="39"/>
          </p:nvPr>
        </p:nvSpPr>
        <p:spPr>
          <a:xfrm>
            <a:off x="5108143" y="6028334"/>
            <a:ext cx="6260440"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28" name="Text Placeholder 4">
            <a:extLst>
              <a:ext uri="{FF2B5EF4-FFF2-40B4-BE49-F238E27FC236}">
                <a16:creationId xmlns:a16="http://schemas.microsoft.com/office/drawing/2014/main" id="{9AB2007D-1ED4-1DEB-0B97-0CAAB13DD231}"/>
              </a:ext>
            </a:extLst>
          </p:cNvPr>
          <p:cNvSpPr>
            <a:spLocks noGrp="1"/>
          </p:cNvSpPr>
          <p:nvPr>
            <p:ph type="body" sz="quarter" idx="40"/>
          </p:nvPr>
        </p:nvSpPr>
        <p:spPr>
          <a:xfrm>
            <a:off x="5108575" y="5618396"/>
            <a:ext cx="6259513" cy="369332"/>
          </a:xfrm>
          <a:prstGeom prst="rect">
            <a:avLst/>
          </a:prstGeom>
        </p:spPr>
        <p:txBody>
          <a:bodyPr/>
          <a:lstStyle>
            <a:lvl1pPr marL="0" indent="0">
              <a:buNone/>
              <a:defRPr sz="2400" b="1" i="0">
                <a:latin typeface="Segoe Sans Text Semibold" pitchFamily="2" charset="0"/>
                <a:cs typeface="Segoe Sans Text Semibold" pitchFamily="2" charset="0"/>
              </a:defRPr>
            </a:lvl1pPr>
          </a:lstStyle>
          <a:p>
            <a:pPr lvl="0"/>
            <a:endParaRPr lang="en-US"/>
          </a:p>
        </p:txBody>
      </p:sp>
      <p:sp>
        <p:nvSpPr>
          <p:cNvPr id="5" name="Footer Placeholder 1">
            <a:extLst>
              <a:ext uri="{FF2B5EF4-FFF2-40B4-BE49-F238E27FC236}">
                <a16:creationId xmlns:a16="http://schemas.microsoft.com/office/drawing/2014/main" id="{99531328-64C2-76ED-0A1A-47649DE4AB4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6" name="Slide Number Placeholder 2">
            <a:extLst>
              <a:ext uri="{FF2B5EF4-FFF2-40B4-BE49-F238E27FC236}">
                <a16:creationId xmlns:a16="http://schemas.microsoft.com/office/drawing/2014/main" id="{8FEBCBD8-E4D8-AAED-C1FE-9399103E2CA8}"/>
              </a:ext>
            </a:extLst>
          </p:cNvPr>
          <p:cNvSpPr>
            <a:spLocks noGrp="1"/>
          </p:cNvSpPr>
          <p:nvPr>
            <p:ph type="sldNum" sz="quarter" idx="14"/>
          </p:nvPr>
        </p:nvSpPr>
        <p:spPr>
          <a:xfrm>
            <a:off x="8866633" y="6477356"/>
            <a:ext cx="2743200" cy="123111"/>
          </a:xfrm>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3502254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_Right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FD15E5A3-049B-7652-0778-30AE695941A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5" name="Text Placeholder 2">
            <a:extLst>
              <a:ext uri="{FF2B5EF4-FFF2-40B4-BE49-F238E27FC236}">
                <a16:creationId xmlns:a16="http://schemas.microsoft.com/office/drawing/2014/main" id="{EF2F19B5-FB39-2463-36E5-BB2E1E403A71}"/>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2052051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_Right_Gradient">
    <p:spTree>
      <p:nvGrpSpPr>
        <p:cNvPr id="1" name=""/>
        <p:cNvGrpSpPr/>
        <p:nvPr/>
      </p:nvGrpSpPr>
      <p:grpSpPr>
        <a:xfrm>
          <a:off x="0" y="0"/>
          <a:ext cx="0" cy="0"/>
          <a:chOff x="0" y="0"/>
          <a:chExt cx="0" cy="0"/>
        </a:xfrm>
      </p:grpSpPr>
      <p:pic>
        <p:nvPicPr>
          <p:cNvPr id="4" name="Picture 3" descr="A blue and white gradient&#10;&#10;Description automatically generated">
            <a:extLst>
              <a:ext uri="{FF2B5EF4-FFF2-40B4-BE49-F238E27FC236}">
                <a16:creationId xmlns:a16="http://schemas.microsoft.com/office/drawing/2014/main" id="{75ABC193-024B-0974-2AD0-C4EC5EFAB4C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571375"/>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5" name="Text Placeholder 2">
            <a:extLst>
              <a:ext uri="{FF2B5EF4-FFF2-40B4-BE49-F238E27FC236}">
                <a16:creationId xmlns:a16="http://schemas.microsoft.com/office/drawing/2014/main" id="{7A3A39D4-B533-BCA5-D353-C05F425780A4}"/>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1473013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alf_Right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6000" y="0"/>
            <a:ext cx="6096000" cy="6858000"/>
          </a:xfrm>
          <a:solidFill>
            <a:schemeClr val="bg1">
              <a:lumMod val="95000"/>
            </a:schemeClr>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477356"/>
            <a:ext cx="4114800" cy="123111"/>
          </a:xfrm>
          <a:prstGeom prst="rect">
            <a:avLst/>
          </a:prstGeom>
        </p:spPr>
        <p:txBody>
          <a:bodyPr/>
          <a:lstStyle/>
          <a:p>
            <a:r>
              <a:rPr lang="en-US"/>
              <a:t>© 2024 Microsoft. All rights reserved. Internal Microsoft use only.</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2">
            <a:extLst>
              <a:ext uri="{FF2B5EF4-FFF2-40B4-BE49-F238E27FC236}">
                <a16:creationId xmlns:a16="http://schemas.microsoft.com/office/drawing/2014/main" id="{8DA914D3-2958-9426-19EF-C80DE6A846F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156003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_Banner_Standar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11045890"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8266907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_Banner_Plain">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4895752"/>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9158377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_Banner_Qua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14415657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_Banner_Quad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144150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17" name="Footer Placeholder 1">
            <a:extLst>
              <a:ext uri="{FF2B5EF4-FFF2-40B4-BE49-F238E27FC236}">
                <a16:creationId xmlns:a16="http://schemas.microsoft.com/office/drawing/2014/main" id="{54A63456-DADF-7F29-4E0C-AE7F6C1AC39E}"/>
              </a:ext>
            </a:extLst>
          </p:cNvPr>
          <p:cNvSpPr>
            <a:spLocks noGrp="1"/>
          </p:cNvSpPr>
          <p:nvPr>
            <p:ph type="ftr" sz="quarter" idx="12"/>
          </p:nvPr>
        </p:nvSpPr>
        <p:spPr>
          <a:xfrm>
            <a:off x="584200" y="6477356"/>
            <a:ext cx="4114800" cy="123111"/>
          </a:xfrm>
          <a:prstGeom prst="rect">
            <a:avLst/>
          </a:prstGeom>
        </p:spPr>
        <p:txBody>
          <a:bodyPr/>
          <a:lstStyle>
            <a:lvl1pPr>
              <a:defRPr>
                <a:solidFill>
                  <a:schemeClr val="tx1"/>
                </a:solidFill>
              </a:defRPr>
            </a:lvl1pPr>
          </a:lstStyle>
          <a:p>
            <a:r>
              <a:rPr lang="en-US"/>
              <a:t>© 2024 Microsoft. All rights reserved. Internal Microsoft use only.</a:t>
            </a:r>
          </a:p>
        </p:txBody>
      </p:sp>
      <p:grpSp>
        <p:nvGrpSpPr>
          <p:cNvPr id="18" name="Group 17">
            <a:extLst>
              <a:ext uri="{FF2B5EF4-FFF2-40B4-BE49-F238E27FC236}">
                <a16:creationId xmlns:a16="http://schemas.microsoft.com/office/drawing/2014/main" id="{A51B7573-0B8A-E77F-9AFA-CC210E0CC1CD}"/>
              </a:ext>
            </a:extLst>
          </p:cNvPr>
          <p:cNvGrpSpPr/>
          <p:nvPr userDrawn="1"/>
        </p:nvGrpSpPr>
        <p:grpSpPr>
          <a:xfrm>
            <a:off x="584200" y="505950"/>
            <a:ext cx="2853068" cy="451525"/>
            <a:chOff x="584200" y="505950"/>
            <a:chExt cx="2853068" cy="451525"/>
          </a:xfrm>
        </p:grpSpPr>
        <p:pic>
          <p:nvPicPr>
            <p:cNvPr id="19" name="MS logo gray - EMF" descr="Microsoft logo, gray text version">
              <a:extLst>
                <a:ext uri="{FF2B5EF4-FFF2-40B4-BE49-F238E27FC236}">
                  <a16:creationId xmlns:a16="http://schemas.microsoft.com/office/drawing/2014/main" id="{ABDA55BA-00E4-874A-968A-61B4AAB47D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cxnSp>
          <p:nvCxnSpPr>
            <p:cNvPr id="20" name="Straight Connector 19">
              <a:extLst>
                <a:ext uri="{FF2B5EF4-FFF2-40B4-BE49-F238E27FC236}">
                  <a16:creationId xmlns:a16="http://schemas.microsoft.com/office/drawing/2014/main" id="{3CA71B17-3225-1ACD-F106-5F7475D41A19}"/>
                </a:ext>
              </a:extLst>
            </p:cNvPr>
            <p:cNvCxnSpPr/>
            <p:nvPr userDrawn="1"/>
          </p:nvCxnSpPr>
          <p:spPr>
            <a:xfrm>
              <a:off x="2102722" y="538283"/>
              <a:ext cx="0" cy="386861"/>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A purple text on a black background&#10;&#10;Description automatically generated">
              <a:extLst>
                <a:ext uri="{FF2B5EF4-FFF2-40B4-BE49-F238E27FC236}">
                  <a16:creationId xmlns:a16="http://schemas.microsoft.com/office/drawing/2014/main" id="{C6E91F84-F66D-2329-CE2F-992C8358E1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7693" y="505950"/>
              <a:ext cx="1169575" cy="451525"/>
            </a:xfrm>
            <a:prstGeom prst="rect">
              <a:avLst/>
            </a:prstGeom>
          </p:spPr>
        </p:pic>
      </p:grpSp>
      <p:sp>
        <p:nvSpPr>
          <p:cNvPr id="22" name="Text Placeholder 2">
            <a:extLst>
              <a:ext uri="{FF2B5EF4-FFF2-40B4-BE49-F238E27FC236}">
                <a16:creationId xmlns:a16="http://schemas.microsoft.com/office/drawing/2014/main" id="{C1D50578-0B4A-A641-70A0-472F91D413EE}"/>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3" name="Text Placeholder 20">
            <a:extLst>
              <a:ext uri="{FF2B5EF4-FFF2-40B4-BE49-F238E27FC236}">
                <a16:creationId xmlns:a16="http://schemas.microsoft.com/office/drawing/2014/main" id="{CCD3C242-8BFD-0D68-F8F1-C5F544BAC52B}"/>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2702910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_Banner_Doubl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35733275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_Banner_Double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20976366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_Banner_Blank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8218610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_Banner_Blank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4A78D998-7EE0-01EA-F5C4-358F3CB8E615}"/>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146631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104704"/>
            <a:ext cx="12192000" cy="5753295"/>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4" name="Picture 3" descr="A blue and purple background&#10;&#10;Description automatically generated">
            <a:extLst>
              <a:ext uri="{FF2B5EF4-FFF2-40B4-BE49-F238E27FC236}">
                <a16:creationId xmlns:a16="http://schemas.microsoft.com/office/drawing/2014/main" id="{C3BA6D07-55EC-EDCC-A328-6D26CBEE64E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6" name="Text Placeholder 7">
            <a:extLst>
              <a:ext uri="{FF2B5EF4-FFF2-40B4-BE49-F238E27FC236}">
                <a16:creationId xmlns:a16="http://schemas.microsoft.com/office/drawing/2014/main" id="{38FC1D0C-3870-8F45-F821-9E72864D2011}"/>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978126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_Banner_Text&amp;Variable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p:nvPr>
        </p:nvSpPr>
        <p:spPr>
          <a:xfrm>
            <a:off x="563498" y="1230909"/>
            <a:ext cx="11045889" cy="846736"/>
          </a:xfrm>
          <a:prstGeom prst="rect">
            <a:avLst/>
          </a:prstGeom>
        </p:spPr>
        <p:txBody>
          <a:bodyPr/>
          <a:lstStyle>
            <a:lvl1pPr marL="0" indent="0">
              <a:buNone/>
              <a:defRPr sz="2000" b="1" i="0">
                <a:solidFill>
                  <a:schemeClr val="tx1"/>
                </a:solidFill>
                <a:latin typeface="Segoe UI Variable Display Semibold"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endParaRPr lang="en-US"/>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p:nvPr>
        </p:nvSpPr>
        <p:spPr>
          <a:xfrm>
            <a:off x="563498" y="2171039"/>
            <a:ext cx="11045890" cy="410741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1" i="0">
                <a:solidFill>
                  <a:schemeClr val="tx1"/>
                </a:solidFill>
                <a:latin typeface="Segoe UI Variable Display Semibold" pitchFamily="2" charset="0"/>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lvl1pPr>
              <a:defRPr b="1" i="0">
                <a:latin typeface="Segoe UI Variable Display Semibold" pitchFamily="2" charset="0"/>
              </a:defRPr>
            </a:lvl1p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6" name="Picture 5" descr="A blue and purple background&#10;&#10;Description automatically generated">
            <a:extLst>
              <a:ext uri="{FF2B5EF4-FFF2-40B4-BE49-F238E27FC236}">
                <a16:creationId xmlns:a16="http://schemas.microsoft.com/office/drawing/2014/main" id="{D4791B5C-8989-F647-E914-164959EA38E2}"/>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7" name="Text Placeholder 7">
            <a:extLst>
              <a:ext uri="{FF2B5EF4-FFF2-40B4-BE49-F238E27FC236}">
                <a16:creationId xmlns:a16="http://schemas.microsoft.com/office/drawing/2014/main" id="{256249A6-91FD-3775-F2BE-D8423116C14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9879922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op_Banner_blank">
    <p:spTree>
      <p:nvGrpSpPr>
        <p:cNvPr id="1" name=""/>
        <p:cNvGrpSpPr/>
        <p:nvPr/>
      </p:nvGrpSpPr>
      <p:grpSpPr>
        <a:xfrm>
          <a:off x="0" y="0"/>
          <a:ext cx="0" cy="0"/>
          <a:chOff x="0" y="0"/>
          <a:chExt cx="0" cy="0"/>
        </a:xfrm>
      </p:grpSpPr>
      <p:pic>
        <p:nvPicPr>
          <p:cNvPr id="7" name="Title background">
            <a:extLst>
              <a:ext uri="{FF2B5EF4-FFF2-40B4-BE49-F238E27FC236}">
                <a16:creationId xmlns:a16="http://schemas.microsoft.com/office/drawing/2014/main" id="{66880663-345A-A3DD-E6FB-39F62CD70F1C}"/>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
          <a:stretch/>
        </p:blipFill>
        <p:spPr>
          <a:xfrm>
            <a:off x="0" y="0"/>
            <a:ext cx="12192000" cy="969206"/>
          </a:xfrm>
          <a:prstGeom prst="rect">
            <a:avLst/>
          </a:prstGeom>
        </p:spPr>
      </p:pic>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itle">
            <a:extLst>
              <a:ext uri="{FF2B5EF4-FFF2-40B4-BE49-F238E27FC236}">
                <a16:creationId xmlns:a16="http://schemas.microsoft.com/office/drawing/2014/main" id="{C914656F-6EA1-FFEE-4030-0E7F190A1ECC}"/>
              </a:ext>
            </a:extLst>
          </p:cNvPr>
          <p:cNvSpPr>
            <a:spLocks noGrp="1"/>
          </p:cNvSpPr>
          <p:nvPr>
            <p:ph type="title" hasCustomPrompt="1"/>
          </p:nvPr>
        </p:nvSpPr>
        <p:spPr>
          <a:xfrm>
            <a:off x="588263" y="184240"/>
            <a:ext cx="11018520" cy="553998"/>
          </a:xfrm>
        </p:spPr>
        <p:txBody>
          <a:bodyPr vert="horz" wrap="square" lIns="0" tIns="0" rIns="0" bIns="0" rtlCol="0">
            <a:spAutoFit/>
          </a:bodyPr>
          <a:lstStyle>
            <a:lvl1pPr>
              <a:defRPr lang="en-US" b="0" i="0" spc="0">
                <a:solidFill>
                  <a:schemeClr val="bg1"/>
                </a:solidFill>
                <a:latin typeface="Segoe UI Semibold" panose="020B0702040204020203" pitchFamily="34" charset="0"/>
                <a:cs typeface="Segoe UI Semibold" panose="020B07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title</a:t>
            </a:r>
          </a:p>
        </p:txBody>
      </p:sp>
    </p:spTree>
    <p:custDataLst>
      <p:tags r:id="rId1"/>
    </p:custDataLst>
    <p:extLst>
      <p:ext uri="{BB962C8B-B14F-4D97-AF65-F5344CB8AC3E}">
        <p14:creationId xmlns:p14="http://schemas.microsoft.com/office/powerpoint/2010/main" val="17954268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ultiple_Quotes">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8120D9B7-306B-EDE3-83C4-CBDB2970345E}"/>
              </a:ext>
            </a:extLst>
          </p:cNvPr>
          <p:cNvSpPr>
            <a:spLocks noGrp="1"/>
          </p:cNvSpPr>
          <p:nvPr>
            <p:ph type="body" sz="quarter" idx="19"/>
          </p:nvPr>
        </p:nvSpPr>
        <p:spPr>
          <a:xfrm>
            <a:off x="1173989" y="1800091"/>
            <a:ext cx="2554521" cy="246221"/>
          </a:xfrm>
          <a:prstGeom prst="rect">
            <a:avLst/>
          </a:prstGeom>
        </p:spPr>
        <p:txBody>
          <a:bodyPr/>
          <a:lstStyle>
            <a:lvl1pPr marL="0" indent="0">
              <a:buNone/>
              <a:defRPr sz="1600" b="1" i="0">
                <a:solidFill>
                  <a:sysClr val="windowText" lastClr="000000"/>
                </a:solidFill>
                <a:latin typeface="Segoe Sans Text" pitchFamily="2" charset="0"/>
                <a:cs typeface="Segoe Sans Text" pitchFamily="2" charset="0"/>
              </a:defRPr>
            </a:lvl1pPr>
          </a:lstStyle>
          <a:p>
            <a:pPr lvl="0"/>
            <a:endParaRPr lang="en-US"/>
          </a:p>
        </p:txBody>
      </p:sp>
      <p:sp>
        <p:nvSpPr>
          <p:cNvPr id="53" name="Text Placeholder 3">
            <a:extLst>
              <a:ext uri="{FF2B5EF4-FFF2-40B4-BE49-F238E27FC236}">
                <a16:creationId xmlns:a16="http://schemas.microsoft.com/office/drawing/2014/main" id="{30115EE1-758D-0088-A288-74B7697BC1CA}"/>
              </a:ext>
            </a:extLst>
          </p:cNvPr>
          <p:cNvSpPr>
            <a:spLocks noGrp="1"/>
          </p:cNvSpPr>
          <p:nvPr>
            <p:ph type="body" sz="quarter" idx="12" hasCustomPrompt="1"/>
          </p:nvPr>
        </p:nvSpPr>
        <p:spPr>
          <a:xfrm>
            <a:off x="1173988" y="2966038"/>
            <a:ext cx="2554521" cy="184666"/>
          </a:xfrm>
          <a:prstGeom prst="rect">
            <a:avLst/>
          </a:prstGeom>
        </p:spPr>
        <p:txBody>
          <a:bodyPr/>
          <a:lstStyle>
            <a:lvl1pPr marL="0" indent="0" algn="r">
              <a:buNone/>
              <a:defRPr sz="1200" b="0" i="0">
                <a:solidFill>
                  <a:schemeClr val="tx1"/>
                </a:solidFill>
                <a:latin typeface="Segoe Sans Text" pitchFamily="2" charset="0"/>
                <a:cs typeface="Segoe Sans Text" pitchFamily="2" charset="0"/>
              </a:defRPr>
            </a:lvl1pPr>
          </a:lstStyle>
          <a:p>
            <a:pPr lvl="0"/>
            <a:r>
              <a:rPr lang="en-US"/>
              <a:t>Person’s Name – Title - Source</a:t>
            </a:r>
          </a:p>
        </p:txBody>
      </p:sp>
      <p:sp>
        <p:nvSpPr>
          <p:cNvPr id="55" name="Text Placeholder 45">
            <a:extLst>
              <a:ext uri="{FF2B5EF4-FFF2-40B4-BE49-F238E27FC236}">
                <a16:creationId xmlns:a16="http://schemas.microsoft.com/office/drawing/2014/main" id="{C6DBB0AE-A95D-1923-A4BB-5835D3D4A646}"/>
              </a:ext>
            </a:extLst>
          </p:cNvPr>
          <p:cNvSpPr>
            <a:spLocks noGrp="1"/>
          </p:cNvSpPr>
          <p:nvPr>
            <p:ph type="body" sz="quarter" idx="20"/>
          </p:nvPr>
        </p:nvSpPr>
        <p:spPr>
          <a:xfrm>
            <a:off x="5028968" y="1779641"/>
            <a:ext cx="2554521" cy="246221"/>
          </a:xfrm>
          <a:prstGeom prst="rect">
            <a:avLst/>
          </a:prstGeom>
        </p:spPr>
        <p:txBody>
          <a:bodyPr/>
          <a:lstStyle>
            <a:lvl1pPr marL="0" indent="0">
              <a:buNone/>
              <a:defRPr sz="1600" b="1" i="0">
                <a:solidFill>
                  <a:sysClr val="windowText" lastClr="000000"/>
                </a:solidFill>
                <a:latin typeface="Segoe Sans Text" pitchFamily="2" charset="0"/>
                <a:cs typeface="Segoe Sans Text" pitchFamily="2" charset="0"/>
              </a:defRPr>
            </a:lvl1pPr>
          </a:lstStyle>
          <a:p>
            <a:pPr lvl="0"/>
            <a:endParaRPr lang="en-US"/>
          </a:p>
        </p:txBody>
      </p:sp>
      <p:sp>
        <p:nvSpPr>
          <p:cNvPr id="56" name="Text Placeholder 3">
            <a:extLst>
              <a:ext uri="{FF2B5EF4-FFF2-40B4-BE49-F238E27FC236}">
                <a16:creationId xmlns:a16="http://schemas.microsoft.com/office/drawing/2014/main" id="{A35E59D4-FA3D-0901-88C2-00702B1CBE0C}"/>
              </a:ext>
            </a:extLst>
          </p:cNvPr>
          <p:cNvSpPr>
            <a:spLocks noGrp="1"/>
          </p:cNvSpPr>
          <p:nvPr>
            <p:ph type="body" sz="quarter" idx="21" hasCustomPrompt="1"/>
          </p:nvPr>
        </p:nvSpPr>
        <p:spPr>
          <a:xfrm>
            <a:off x="5028967" y="2945588"/>
            <a:ext cx="2554521" cy="184666"/>
          </a:xfrm>
          <a:prstGeom prst="rect">
            <a:avLst/>
          </a:prstGeom>
        </p:spPr>
        <p:txBody>
          <a:bodyPr/>
          <a:lstStyle>
            <a:lvl1pPr marL="0" indent="0" algn="r">
              <a:buNone/>
              <a:defRPr sz="1200" b="0" i="0">
                <a:solidFill>
                  <a:schemeClr val="tx1"/>
                </a:solidFill>
                <a:latin typeface="Segoe Sans Text" pitchFamily="2" charset="0"/>
                <a:cs typeface="Segoe Sans Text" pitchFamily="2" charset="0"/>
              </a:defRPr>
            </a:lvl1pPr>
          </a:lstStyle>
          <a:p>
            <a:pPr lvl="0"/>
            <a:r>
              <a:rPr lang="en-US"/>
              <a:t>Person’s Name – Title - Source</a:t>
            </a:r>
          </a:p>
        </p:txBody>
      </p:sp>
      <p:sp>
        <p:nvSpPr>
          <p:cNvPr id="57" name="Text Placeholder 45">
            <a:extLst>
              <a:ext uri="{FF2B5EF4-FFF2-40B4-BE49-F238E27FC236}">
                <a16:creationId xmlns:a16="http://schemas.microsoft.com/office/drawing/2014/main" id="{459D5F57-0BEA-C2D6-8B44-C6D14D44B21E}"/>
              </a:ext>
            </a:extLst>
          </p:cNvPr>
          <p:cNvSpPr>
            <a:spLocks noGrp="1"/>
          </p:cNvSpPr>
          <p:nvPr>
            <p:ph type="body" sz="quarter" idx="22"/>
          </p:nvPr>
        </p:nvSpPr>
        <p:spPr>
          <a:xfrm>
            <a:off x="8941211" y="1779641"/>
            <a:ext cx="2554521" cy="246221"/>
          </a:xfrm>
          <a:prstGeom prst="rect">
            <a:avLst/>
          </a:prstGeom>
        </p:spPr>
        <p:txBody>
          <a:bodyPr/>
          <a:lstStyle>
            <a:lvl1pPr marL="0" indent="0">
              <a:buNone/>
              <a:defRPr sz="1600" b="1" i="0">
                <a:solidFill>
                  <a:sysClr val="windowText" lastClr="000000"/>
                </a:solidFill>
                <a:latin typeface="Segoe Sans Text" pitchFamily="2" charset="0"/>
                <a:cs typeface="Segoe Sans Text" pitchFamily="2" charset="0"/>
              </a:defRPr>
            </a:lvl1pPr>
          </a:lstStyle>
          <a:p>
            <a:pPr lvl="0"/>
            <a:endParaRPr lang="en-US"/>
          </a:p>
        </p:txBody>
      </p:sp>
      <p:sp>
        <p:nvSpPr>
          <p:cNvPr id="58" name="Text Placeholder 3">
            <a:extLst>
              <a:ext uri="{FF2B5EF4-FFF2-40B4-BE49-F238E27FC236}">
                <a16:creationId xmlns:a16="http://schemas.microsoft.com/office/drawing/2014/main" id="{0684318D-B995-B871-B221-A52F6E2EEA5C}"/>
              </a:ext>
            </a:extLst>
          </p:cNvPr>
          <p:cNvSpPr>
            <a:spLocks noGrp="1"/>
          </p:cNvSpPr>
          <p:nvPr>
            <p:ph type="body" sz="quarter" idx="23" hasCustomPrompt="1"/>
          </p:nvPr>
        </p:nvSpPr>
        <p:spPr>
          <a:xfrm>
            <a:off x="8941210" y="2945588"/>
            <a:ext cx="2554521" cy="184666"/>
          </a:xfrm>
          <a:prstGeom prst="rect">
            <a:avLst/>
          </a:prstGeom>
        </p:spPr>
        <p:txBody>
          <a:bodyPr/>
          <a:lstStyle>
            <a:lvl1pPr marL="0" indent="0" algn="r">
              <a:buNone/>
              <a:defRPr sz="1200" b="0" i="0">
                <a:solidFill>
                  <a:schemeClr val="tx1"/>
                </a:solidFill>
                <a:latin typeface="Segoe Sans Text" pitchFamily="2" charset="0"/>
                <a:cs typeface="Segoe Sans Text" pitchFamily="2" charset="0"/>
              </a:defRPr>
            </a:lvl1pPr>
          </a:lstStyle>
          <a:p>
            <a:pPr lvl="0"/>
            <a:r>
              <a:rPr lang="en-US"/>
              <a:t>Person’s Name – Title - Source</a:t>
            </a:r>
          </a:p>
        </p:txBody>
      </p:sp>
      <p:sp>
        <p:nvSpPr>
          <p:cNvPr id="59" name="Text Placeholder 45">
            <a:extLst>
              <a:ext uri="{FF2B5EF4-FFF2-40B4-BE49-F238E27FC236}">
                <a16:creationId xmlns:a16="http://schemas.microsoft.com/office/drawing/2014/main" id="{5156E8C9-B8DD-BC55-95CF-67670705390A}"/>
              </a:ext>
            </a:extLst>
          </p:cNvPr>
          <p:cNvSpPr>
            <a:spLocks noGrp="1"/>
          </p:cNvSpPr>
          <p:nvPr>
            <p:ph type="body" sz="quarter" idx="24"/>
          </p:nvPr>
        </p:nvSpPr>
        <p:spPr>
          <a:xfrm>
            <a:off x="1173989" y="4358096"/>
            <a:ext cx="2554521" cy="246221"/>
          </a:xfrm>
          <a:prstGeom prst="rect">
            <a:avLst/>
          </a:prstGeom>
        </p:spPr>
        <p:txBody>
          <a:bodyPr/>
          <a:lstStyle>
            <a:lvl1pPr marL="0" indent="0">
              <a:buNone/>
              <a:defRPr sz="1600" b="1" i="0">
                <a:solidFill>
                  <a:sysClr val="windowText" lastClr="000000"/>
                </a:solidFill>
                <a:latin typeface="Segoe Sans Text" pitchFamily="2" charset="0"/>
                <a:cs typeface="Segoe Sans Text" pitchFamily="2" charset="0"/>
              </a:defRPr>
            </a:lvl1pPr>
          </a:lstStyle>
          <a:p>
            <a:pPr lvl="0"/>
            <a:endParaRPr lang="en-US"/>
          </a:p>
        </p:txBody>
      </p:sp>
      <p:sp>
        <p:nvSpPr>
          <p:cNvPr id="60" name="Text Placeholder 3">
            <a:extLst>
              <a:ext uri="{FF2B5EF4-FFF2-40B4-BE49-F238E27FC236}">
                <a16:creationId xmlns:a16="http://schemas.microsoft.com/office/drawing/2014/main" id="{7149496E-90A0-46D3-0560-6005DE329438}"/>
              </a:ext>
            </a:extLst>
          </p:cNvPr>
          <p:cNvSpPr>
            <a:spLocks noGrp="1"/>
          </p:cNvSpPr>
          <p:nvPr>
            <p:ph type="body" sz="quarter" idx="25" hasCustomPrompt="1"/>
          </p:nvPr>
        </p:nvSpPr>
        <p:spPr>
          <a:xfrm>
            <a:off x="1173988" y="5524043"/>
            <a:ext cx="2554521" cy="184666"/>
          </a:xfrm>
          <a:prstGeom prst="rect">
            <a:avLst/>
          </a:prstGeom>
        </p:spPr>
        <p:txBody>
          <a:bodyPr/>
          <a:lstStyle>
            <a:lvl1pPr marL="0" indent="0" algn="r">
              <a:buNone/>
              <a:defRPr sz="1200" b="0" i="0">
                <a:solidFill>
                  <a:schemeClr val="tx1"/>
                </a:solidFill>
                <a:latin typeface="Segoe Sans Text" pitchFamily="2" charset="0"/>
                <a:cs typeface="Segoe Sans Text" pitchFamily="2" charset="0"/>
              </a:defRPr>
            </a:lvl1pPr>
          </a:lstStyle>
          <a:p>
            <a:pPr lvl="0"/>
            <a:r>
              <a:rPr lang="en-US"/>
              <a:t>Person’s Name – Title - Source</a:t>
            </a:r>
          </a:p>
        </p:txBody>
      </p:sp>
      <p:sp>
        <p:nvSpPr>
          <p:cNvPr id="61" name="Text Placeholder 45">
            <a:extLst>
              <a:ext uri="{FF2B5EF4-FFF2-40B4-BE49-F238E27FC236}">
                <a16:creationId xmlns:a16="http://schemas.microsoft.com/office/drawing/2014/main" id="{0123673B-88BF-9D9F-D0DA-36E34F1F770A}"/>
              </a:ext>
            </a:extLst>
          </p:cNvPr>
          <p:cNvSpPr>
            <a:spLocks noGrp="1"/>
          </p:cNvSpPr>
          <p:nvPr>
            <p:ph type="body" sz="quarter" idx="26"/>
          </p:nvPr>
        </p:nvSpPr>
        <p:spPr>
          <a:xfrm>
            <a:off x="5028968" y="4337646"/>
            <a:ext cx="2554521" cy="246221"/>
          </a:xfrm>
          <a:prstGeom prst="rect">
            <a:avLst/>
          </a:prstGeom>
        </p:spPr>
        <p:txBody>
          <a:bodyPr/>
          <a:lstStyle>
            <a:lvl1pPr marL="0" indent="0">
              <a:buNone/>
              <a:defRPr sz="1600" b="1" i="0">
                <a:solidFill>
                  <a:sysClr val="windowText" lastClr="000000"/>
                </a:solidFill>
                <a:latin typeface="Segoe Sans Text" pitchFamily="2" charset="0"/>
                <a:cs typeface="Segoe Sans Text" pitchFamily="2" charset="0"/>
              </a:defRPr>
            </a:lvl1pPr>
          </a:lstStyle>
          <a:p>
            <a:pPr lvl="0"/>
            <a:endParaRPr lang="en-US"/>
          </a:p>
        </p:txBody>
      </p:sp>
      <p:sp>
        <p:nvSpPr>
          <p:cNvPr id="62" name="Text Placeholder 3">
            <a:extLst>
              <a:ext uri="{FF2B5EF4-FFF2-40B4-BE49-F238E27FC236}">
                <a16:creationId xmlns:a16="http://schemas.microsoft.com/office/drawing/2014/main" id="{09CD0648-8BCE-8EA1-2DD1-360A17C0C65D}"/>
              </a:ext>
            </a:extLst>
          </p:cNvPr>
          <p:cNvSpPr>
            <a:spLocks noGrp="1"/>
          </p:cNvSpPr>
          <p:nvPr>
            <p:ph type="body" sz="quarter" idx="27" hasCustomPrompt="1"/>
          </p:nvPr>
        </p:nvSpPr>
        <p:spPr>
          <a:xfrm>
            <a:off x="5028967" y="5503593"/>
            <a:ext cx="2554521" cy="184666"/>
          </a:xfrm>
          <a:prstGeom prst="rect">
            <a:avLst/>
          </a:prstGeom>
        </p:spPr>
        <p:txBody>
          <a:bodyPr/>
          <a:lstStyle>
            <a:lvl1pPr marL="0" indent="0" algn="r">
              <a:buNone/>
              <a:defRPr sz="1200" b="0" i="0">
                <a:solidFill>
                  <a:schemeClr val="tx1"/>
                </a:solidFill>
                <a:latin typeface="Segoe Sans Text" pitchFamily="2" charset="0"/>
                <a:cs typeface="Segoe Sans Text" pitchFamily="2" charset="0"/>
              </a:defRPr>
            </a:lvl1pPr>
          </a:lstStyle>
          <a:p>
            <a:pPr lvl="0"/>
            <a:r>
              <a:rPr lang="en-US"/>
              <a:t>Person’s Name – Title - Source</a:t>
            </a:r>
          </a:p>
        </p:txBody>
      </p:sp>
      <p:sp>
        <p:nvSpPr>
          <p:cNvPr id="63" name="Text Placeholder 45">
            <a:extLst>
              <a:ext uri="{FF2B5EF4-FFF2-40B4-BE49-F238E27FC236}">
                <a16:creationId xmlns:a16="http://schemas.microsoft.com/office/drawing/2014/main" id="{534E4352-4A87-330F-2FED-55EA439BAA15}"/>
              </a:ext>
            </a:extLst>
          </p:cNvPr>
          <p:cNvSpPr>
            <a:spLocks noGrp="1"/>
          </p:cNvSpPr>
          <p:nvPr>
            <p:ph type="body" sz="quarter" idx="28"/>
          </p:nvPr>
        </p:nvSpPr>
        <p:spPr>
          <a:xfrm>
            <a:off x="8941211" y="4337646"/>
            <a:ext cx="2554521" cy="246221"/>
          </a:xfrm>
          <a:prstGeom prst="rect">
            <a:avLst/>
          </a:prstGeom>
        </p:spPr>
        <p:txBody>
          <a:bodyPr/>
          <a:lstStyle>
            <a:lvl1pPr marL="0" indent="0">
              <a:buNone/>
              <a:defRPr sz="1600" b="1" i="0">
                <a:solidFill>
                  <a:sysClr val="windowText" lastClr="000000"/>
                </a:solidFill>
                <a:latin typeface="Segoe Sans Text" pitchFamily="2" charset="0"/>
                <a:cs typeface="Segoe Sans Text" pitchFamily="2" charset="0"/>
              </a:defRPr>
            </a:lvl1pPr>
          </a:lstStyle>
          <a:p>
            <a:pPr lvl="0"/>
            <a:endParaRPr lang="en-US"/>
          </a:p>
        </p:txBody>
      </p:sp>
      <p:sp>
        <p:nvSpPr>
          <p:cNvPr id="64" name="Text Placeholder 3">
            <a:extLst>
              <a:ext uri="{FF2B5EF4-FFF2-40B4-BE49-F238E27FC236}">
                <a16:creationId xmlns:a16="http://schemas.microsoft.com/office/drawing/2014/main" id="{FD71474A-A48B-21A2-E821-64E34B2D301D}"/>
              </a:ext>
            </a:extLst>
          </p:cNvPr>
          <p:cNvSpPr>
            <a:spLocks noGrp="1"/>
          </p:cNvSpPr>
          <p:nvPr>
            <p:ph type="body" sz="quarter" idx="29" hasCustomPrompt="1"/>
          </p:nvPr>
        </p:nvSpPr>
        <p:spPr>
          <a:xfrm>
            <a:off x="8941210" y="5503593"/>
            <a:ext cx="2554521" cy="184666"/>
          </a:xfrm>
          <a:prstGeom prst="rect">
            <a:avLst/>
          </a:prstGeom>
        </p:spPr>
        <p:txBody>
          <a:bodyPr/>
          <a:lstStyle>
            <a:lvl1pPr marL="0" indent="0" algn="r">
              <a:buNone/>
              <a:defRPr sz="1200" b="0" i="0">
                <a:solidFill>
                  <a:schemeClr val="tx1"/>
                </a:solidFill>
                <a:latin typeface="Segoe Sans Text" pitchFamily="2" charset="0"/>
                <a:cs typeface="Segoe Sans Text" pitchFamily="2" charset="0"/>
              </a:defRPr>
            </a:lvl1pPr>
          </a:lstStyle>
          <a:p>
            <a:pPr lvl="0"/>
            <a:r>
              <a:rPr lang="en-US"/>
              <a:t>Person’s Name – Title - Source</a:t>
            </a:r>
          </a:p>
        </p:txBody>
      </p:sp>
      <p:sp>
        <p:nvSpPr>
          <p:cNvPr id="5" name="Footer Placeholder 1">
            <a:extLst>
              <a:ext uri="{FF2B5EF4-FFF2-40B4-BE49-F238E27FC236}">
                <a16:creationId xmlns:a16="http://schemas.microsoft.com/office/drawing/2014/main" id="{72E662F9-9B8A-5D98-3D73-8EFA62254E63}"/>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6" name="Slide Number Placeholder 3">
            <a:extLst>
              <a:ext uri="{FF2B5EF4-FFF2-40B4-BE49-F238E27FC236}">
                <a16:creationId xmlns:a16="http://schemas.microsoft.com/office/drawing/2014/main" id="{22A8F7E0-39BB-61EB-A90D-629CC3EFB16F}"/>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7961B6F-0AF6-1E75-56A0-687CBB93353C}"/>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1F145AD-498F-63E7-0EF9-E8483475906C}"/>
              </a:ext>
            </a:extLst>
          </p:cNvPr>
          <p:cNvSpPr>
            <a:spLocks noGrp="1"/>
          </p:cNvSpPr>
          <p:nvPr>
            <p:ph type="body" sz="quarter" idx="30"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8949541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Journey Path">
    <p:spTree>
      <p:nvGrpSpPr>
        <p:cNvPr id="1" name=""/>
        <p:cNvGrpSpPr/>
        <p:nvPr/>
      </p:nvGrpSpPr>
      <p:grpSpPr>
        <a:xfrm>
          <a:off x="0" y="0"/>
          <a:ext cx="0" cy="0"/>
          <a:chOff x="0" y="0"/>
          <a:chExt cx="0" cy="0"/>
        </a:xfrm>
      </p:grpSpPr>
      <p:sp>
        <p:nvSpPr>
          <p:cNvPr id="150" name="TextBox 149">
            <a:extLst>
              <a:ext uri="{FF2B5EF4-FFF2-40B4-BE49-F238E27FC236}">
                <a16:creationId xmlns:a16="http://schemas.microsoft.com/office/drawing/2014/main" id="{DBA89634-06DC-379E-C508-492A93400A53}"/>
              </a:ext>
            </a:extLst>
          </p:cNvPr>
          <p:cNvSpPr txBox="1"/>
          <p:nvPr userDrawn="1"/>
        </p:nvSpPr>
        <p:spPr>
          <a:xfrm>
            <a:off x="-206256" y="183567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sp>
        <p:nvSpPr>
          <p:cNvPr id="152" name="Text Placeholder 151">
            <a:extLst>
              <a:ext uri="{FF2B5EF4-FFF2-40B4-BE49-F238E27FC236}">
                <a16:creationId xmlns:a16="http://schemas.microsoft.com/office/drawing/2014/main" id="{C3B8C3DE-F7E1-B332-7433-7002169891B0}"/>
              </a:ext>
            </a:extLst>
          </p:cNvPr>
          <p:cNvSpPr>
            <a:spLocks noGrp="1"/>
          </p:cNvSpPr>
          <p:nvPr>
            <p:ph type="body" sz="quarter" idx="19" hasCustomPrompt="1"/>
          </p:nvPr>
        </p:nvSpPr>
        <p:spPr>
          <a:xfrm>
            <a:off x="1433898" y="1137690"/>
            <a:ext cx="1169988" cy="492443"/>
          </a:xfrm>
          <a:prstGeom prst="rect">
            <a:avLst/>
          </a:prstGeom>
        </p:spPr>
        <p:txBody>
          <a:bodyPr/>
          <a:lstStyle>
            <a:lvl1pPr marL="0" indent="0">
              <a:buNone/>
              <a:defRPr sz="1600" b="1" i="0">
                <a:solidFill>
                  <a:schemeClr val="bg1"/>
                </a:solidFill>
                <a:latin typeface="Segoe Sans Text" pitchFamily="2" charset="0"/>
                <a:cs typeface="Segoe Sans Text"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4" name="Text Placeholder 151">
            <a:extLst>
              <a:ext uri="{FF2B5EF4-FFF2-40B4-BE49-F238E27FC236}">
                <a16:creationId xmlns:a16="http://schemas.microsoft.com/office/drawing/2014/main" id="{4F108847-CF0D-D2F0-0B81-AFBDF47C0027}"/>
              </a:ext>
            </a:extLst>
          </p:cNvPr>
          <p:cNvSpPr>
            <a:spLocks noGrp="1"/>
          </p:cNvSpPr>
          <p:nvPr>
            <p:ph type="body" sz="quarter" idx="21" hasCustomPrompt="1"/>
          </p:nvPr>
        </p:nvSpPr>
        <p:spPr>
          <a:xfrm>
            <a:off x="3071271" y="1139819"/>
            <a:ext cx="1169988" cy="492443"/>
          </a:xfrm>
          <a:prstGeom prst="rect">
            <a:avLst/>
          </a:prstGeom>
        </p:spPr>
        <p:txBody>
          <a:bodyPr/>
          <a:lstStyle>
            <a:lvl1pPr marL="0" indent="0">
              <a:buNone/>
              <a:defRPr sz="1600" b="1" i="0">
                <a:solidFill>
                  <a:schemeClr val="bg1"/>
                </a:solidFill>
                <a:latin typeface="Segoe Sans Text" pitchFamily="2" charset="0"/>
                <a:cs typeface="Segoe Sans Text"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6" name="Text Placeholder 151">
            <a:extLst>
              <a:ext uri="{FF2B5EF4-FFF2-40B4-BE49-F238E27FC236}">
                <a16:creationId xmlns:a16="http://schemas.microsoft.com/office/drawing/2014/main" id="{9340B56C-3746-226B-CF89-9513ADBF6C9A}"/>
              </a:ext>
            </a:extLst>
          </p:cNvPr>
          <p:cNvSpPr>
            <a:spLocks noGrp="1"/>
          </p:cNvSpPr>
          <p:nvPr>
            <p:ph type="body" sz="quarter" idx="23"/>
          </p:nvPr>
        </p:nvSpPr>
        <p:spPr>
          <a:xfrm>
            <a:off x="5631550" y="1145813"/>
            <a:ext cx="1223862" cy="184666"/>
          </a:xfrm>
          <a:prstGeom prst="rect">
            <a:avLst/>
          </a:prstGeom>
        </p:spPr>
        <p:txBody>
          <a:bodyPr/>
          <a:lstStyle>
            <a:lvl1pPr marL="0" indent="0">
              <a:buNone/>
              <a:defRPr sz="1200" b="1" i="0">
                <a:solidFill>
                  <a:schemeClr val="tx1"/>
                </a:solidFill>
                <a:latin typeface="Segoe Sans Text" pitchFamily="2" charset="0"/>
                <a:cs typeface="Segoe Sans Text"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158" name="Text Placeholder 151">
            <a:extLst>
              <a:ext uri="{FF2B5EF4-FFF2-40B4-BE49-F238E27FC236}">
                <a16:creationId xmlns:a16="http://schemas.microsoft.com/office/drawing/2014/main" id="{5ED824F9-C778-52FE-8369-B29E68B510C6}"/>
              </a:ext>
            </a:extLst>
          </p:cNvPr>
          <p:cNvSpPr>
            <a:spLocks noGrp="1"/>
          </p:cNvSpPr>
          <p:nvPr>
            <p:ph type="body" sz="quarter" idx="25" hasCustomPrompt="1"/>
          </p:nvPr>
        </p:nvSpPr>
        <p:spPr>
          <a:xfrm>
            <a:off x="4773434" y="2707904"/>
            <a:ext cx="1169988" cy="492443"/>
          </a:xfrm>
          <a:prstGeom prst="rect">
            <a:avLst/>
          </a:prstGeom>
        </p:spPr>
        <p:txBody>
          <a:bodyPr/>
          <a:lstStyle>
            <a:lvl1pPr marL="0" indent="0">
              <a:buNone/>
              <a:defRPr sz="1600" b="1" i="0">
                <a:solidFill>
                  <a:schemeClr val="bg1"/>
                </a:solidFill>
                <a:latin typeface="Segoe Sans Text" pitchFamily="2" charset="0"/>
                <a:cs typeface="Segoe Sans Text"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0" name="Text Placeholder 151">
            <a:extLst>
              <a:ext uri="{FF2B5EF4-FFF2-40B4-BE49-F238E27FC236}">
                <a16:creationId xmlns:a16="http://schemas.microsoft.com/office/drawing/2014/main" id="{2237647B-C9FC-BEF5-D092-CD5F3EC00C8E}"/>
              </a:ext>
            </a:extLst>
          </p:cNvPr>
          <p:cNvSpPr>
            <a:spLocks noGrp="1"/>
          </p:cNvSpPr>
          <p:nvPr>
            <p:ph type="body" sz="quarter" idx="27" hasCustomPrompt="1"/>
          </p:nvPr>
        </p:nvSpPr>
        <p:spPr>
          <a:xfrm>
            <a:off x="2341962" y="3091018"/>
            <a:ext cx="1169988" cy="492443"/>
          </a:xfrm>
          <a:prstGeom prst="rect">
            <a:avLst/>
          </a:prstGeom>
        </p:spPr>
        <p:txBody>
          <a:bodyPr/>
          <a:lstStyle>
            <a:lvl1pPr marL="0" indent="0">
              <a:buNone/>
              <a:defRPr sz="1600" b="1" i="0">
                <a:solidFill>
                  <a:schemeClr val="bg1"/>
                </a:solidFill>
                <a:latin typeface="Segoe Sans Text" pitchFamily="2" charset="0"/>
                <a:cs typeface="Segoe Sans Text"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2" name="Text Placeholder 151">
            <a:extLst>
              <a:ext uri="{FF2B5EF4-FFF2-40B4-BE49-F238E27FC236}">
                <a16:creationId xmlns:a16="http://schemas.microsoft.com/office/drawing/2014/main" id="{568D3355-F440-AE3E-DA23-73CB0B5F4DB5}"/>
              </a:ext>
            </a:extLst>
          </p:cNvPr>
          <p:cNvSpPr>
            <a:spLocks noGrp="1"/>
          </p:cNvSpPr>
          <p:nvPr>
            <p:ph type="body" sz="quarter" idx="29" hasCustomPrompt="1"/>
          </p:nvPr>
        </p:nvSpPr>
        <p:spPr>
          <a:xfrm>
            <a:off x="281383" y="3852637"/>
            <a:ext cx="1169988" cy="492443"/>
          </a:xfrm>
          <a:prstGeom prst="rect">
            <a:avLst/>
          </a:prstGeom>
        </p:spPr>
        <p:txBody>
          <a:bodyPr/>
          <a:lstStyle>
            <a:lvl1pPr marL="0" indent="0">
              <a:buNone/>
              <a:defRPr sz="1600" b="1" i="0">
                <a:solidFill>
                  <a:schemeClr val="bg1"/>
                </a:solidFill>
                <a:latin typeface="Segoe Sans Text" pitchFamily="2" charset="0"/>
                <a:cs typeface="Segoe Sans Text"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4" name="Text Placeholder 151">
            <a:extLst>
              <a:ext uri="{FF2B5EF4-FFF2-40B4-BE49-F238E27FC236}">
                <a16:creationId xmlns:a16="http://schemas.microsoft.com/office/drawing/2014/main" id="{34B42FA7-8E5C-D443-271C-D77E9D57F8A6}"/>
              </a:ext>
            </a:extLst>
          </p:cNvPr>
          <p:cNvSpPr>
            <a:spLocks noGrp="1"/>
          </p:cNvSpPr>
          <p:nvPr>
            <p:ph type="body" sz="quarter" idx="30" hasCustomPrompt="1"/>
          </p:nvPr>
        </p:nvSpPr>
        <p:spPr>
          <a:xfrm>
            <a:off x="10514487" y="1167251"/>
            <a:ext cx="1169988" cy="492443"/>
          </a:xfrm>
          <a:prstGeom prst="rect">
            <a:avLst/>
          </a:prstGeom>
        </p:spPr>
        <p:txBody>
          <a:bodyPr/>
          <a:lstStyle>
            <a:lvl1pPr marL="0" indent="0">
              <a:buNone/>
              <a:defRPr sz="1600" b="1" i="0">
                <a:solidFill>
                  <a:schemeClr val="bg1"/>
                </a:solidFill>
                <a:latin typeface="Segoe Sans Text" pitchFamily="2" charset="0"/>
                <a:cs typeface="Segoe Sans Text"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5" name="Text Placeholder 151">
            <a:extLst>
              <a:ext uri="{FF2B5EF4-FFF2-40B4-BE49-F238E27FC236}">
                <a16:creationId xmlns:a16="http://schemas.microsoft.com/office/drawing/2014/main" id="{787269B2-352B-3D03-7F80-37DB47621326}"/>
              </a:ext>
            </a:extLst>
          </p:cNvPr>
          <p:cNvSpPr>
            <a:spLocks noGrp="1"/>
          </p:cNvSpPr>
          <p:nvPr>
            <p:ph type="body" sz="quarter" idx="31" hasCustomPrompt="1"/>
          </p:nvPr>
        </p:nvSpPr>
        <p:spPr>
          <a:xfrm>
            <a:off x="6855412" y="4596064"/>
            <a:ext cx="1169988" cy="492443"/>
          </a:xfrm>
          <a:prstGeom prst="rect">
            <a:avLst/>
          </a:prstGeom>
        </p:spPr>
        <p:txBody>
          <a:bodyPr/>
          <a:lstStyle>
            <a:lvl1pPr marL="0" indent="0">
              <a:buNone/>
              <a:defRPr sz="1600" b="1" i="0">
                <a:solidFill>
                  <a:schemeClr val="bg1"/>
                </a:solidFill>
                <a:latin typeface="Segoe Sans Text" pitchFamily="2" charset="0"/>
                <a:cs typeface="Segoe Sans Text"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6" name="Text Placeholder 151">
            <a:extLst>
              <a:ext uri="{FF2B5EF4-FFF2-40B4-BE49-F238E27FC236}">
                <a16:creationId xmlns:a16="http://schemas.microsoft.com/office/drawing/2014/main" id="{E58CC4A6-2A32-2888-3F21-D366645EC972}"/>
              </a:ext>
            </a:extLst>
          </p:cNvPr>
          <p:cNvSpPr>
            <a:spLocks noGrp="1"/>
          </p:cNvSpPr>
          <p:nvPr>
            <p:ph type="body" sz="quarter" idx="32"/>
          </p:nvPr>
        </p:nvSpPr>
        <p:spPr>
          <a:xfrm>
            <a:off x="9123124" y="4596063"/>
            <a:ext cx="1223862" cy="184666"/>
          </a:xfrm>
          <a:prstGeom prst="rect">
            <a:avLst/>
          </a:prstGeom>
        </p:spPr>
        <p:txBody>
          <a:bodyPr/>
          <a:lstStyle>
            <a:lvl1pPr marL="0" indent="0">
              <a:buNone/>
              <a:defRPr sz="1200" b="1" i="0">
                <a:solidFill>
                  <a:schemeClr val="tx1"/>
                </a:solidFill>
                <a:latin typeface="Segoe Sans Text" pitchFamily="2" charset="0"/>
                <a:cs typeface="Segoe Sans Text"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6" name="Footer Placeholder 1">
            <a:extLst>
              <a:ext uri="{FF2B5EF4-FFF2-40B4-BE49-F238E27FC236}">
                <a16:creationId xmlns:a16="http://schemas.microsoft.com/office/drawing/2014/main" id="{5CD5EDFD-2EF4-0797-5C21-F86AE2149B48}"/>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7" name="Slide Number Placeholder 3">
            <a:extLst>
              <a:ext uri="{FF2B5EF4-FFF2-40B4-BE49-F238E27FC236}">
                <a16:creationId xmlns:a16="http://schemas.microsoft.com/office/drawing/2014/main" id="{62CB011F-6925-69B8-4AED-BA1BC976ABA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8FEB9462-96CE-4140-351D-7CAACCD5F9D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0FAE73B-CE0A-78B3-4DCC-0C0A67DD39CC}"/>
              </a:ext>
            </a:extLst>
          </p:cNvPr>
          <p:cNvSpPr>
            <a:spLocks noGrp="1"/>
          </p:cNvSpPr>
          <p:nvPr>
            <p:ph type="body" sz="quarter" idx="33"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459939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Journey SIngle Path">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24A10B6F-1212-DA2B-78EF-B9EBB1BEDB8E}"/>
              </a:ext>
            </a:extLst>
          </p:cNvPr>
          <p:cNvSpPr>
            <a:spLocks noGrp="1"/>
          </p:cNvSpPr>
          <p:nvPr>
            <p:ph type="body" sz="quarter" idx="19"/>
          </p:nvPr>
        </p:nvSpPr>
        <p:spPr>
          <a:xfrm>
            <a:off x="1469355" y="1405444"/>
            <a:ext cx="2001589" cy="307777"/>
          </a:xfrm>
          <a:prstGeom prst="rect">
            <a:avLst/>
          </a:prstGeom>
        </p:spPr>
        <p:txBody>
          <a:bodyPr/>
          <a:lstStyle>
            <a:lvl1pPr marL="0" indent="0">
              <a:buNone/>
              <a:defRPr sz="2000" b="1" i="0">
                <a:latin typeface="Segoe Sans Text" pitchFamily="2" charset="0"/>
                <a:cs typeface="Segoe Sans Text" pitchFamily="2" charset="0"/>
              </a:defRPr>
            </a:lvl1pPr>
          </a:lstStyle>
          <a:p>
            <a:pPr lvl="0"/>
            <a:endParaRPr lang="en-US"/>
          </a:p>
        </p:txBody>
      </p:sp>
      <p:sp>
        <p:nvSpPr>
          <p:cNvPr id="48" name="Text Placeholder 46">
            <a:extLst>
              <a:ext uri="{FF2B5EF4-FFF2-40B4-BE49-F238E27FC236}">
                <a16:creationId xmlns:a16="http://schemas.microsoft.com/office/drawing/2014/main" id="{0B27774B-575E-259A-2990-84D907AB991E}"/>
              </a:ext>
            </a:extLst>
          </p:cNvPr>
          <p:cNvSpPr>
            <a:spLocks noGrp="1"/>
          </p:cNvSpPr>
          <p:nvPr>
            <p:ph type="body" sz="quarter" idx="20"/>
          </p:nvPr>
        </p:nvSpPr>
        <p:spPr>
          <a:xfrm>
            <a:off x="1469355" y="1876090"/>
            <a:ext cx="2001589" cy="184666"/>
          </a:xfrm>
          <a:prstGeom prst="rect">
            <a:avLst/>
          </a:prstGeom>
        </p:spPr>
        <p:txBody>
          <a:bodyPr/>
          <a:lstStyle>
            <a:lvl1pPr marL="0" indent="0">
              <a:buNone/>
              <a:defRPr sz="1200" b="0" i="0">
                <a:latin typeface="Segoe Sans Text" pitchFamily="2" charset="0"/>
                <a:cs typeface="Segoe Sans Text" pitchFamily="2" charset="0"/>
              </a:defRPr>
            </a:lvl1pPr>
          </a:lstStyle>
          <a:p>
            <a:pPr lvl="0"/>
            <a:endParaRPr lang="en-US"/>
          </a:p>
        </p:txBody>
      </p:sp>
      <p:sp>
        <p:nvSpPr>
          <p:cNvPr id="53" name="Text Placeholder 46">
            <a:extLst>
              <a:ext uri="{FF2B5EF4-FFF2-40B4-BE49-F238E27FC236}">
                <a16:creationId xmlns:a16="http://schemas.microsoft.com/office/drawing/2014/main" id="{33094198-DEE7-7AE2-B22E-5AF00713F505}"/>
              </a:ext>
            </a:extLst>
          </p:cNvPr>
          <p:cNvSpPr>
            <a:spLocks noGrp="1"/>
          </p:cNvSpPr>
          <p:nvPr>
            <p:ph type="body" sz="quarter" idx="21"/>
          </p:nvPr>
        </p:nvSpPr>
        <p:spPr>
          <a:xfrm>
            <a:off x="3848594" y="5015530"/>
            <a:ext cx="2001589" cy="307777"/>
          </a:xfrm>
          <a:prstGeom prst="rect">
            <a:avLst/>
          </a:prstGeom>
        </p:spPr>
        <p:txBody>
          <a:bodyPr/>
          <a:lstStyle>
            <a:lvl1pPr marL="0" indent="0">
              <a:buNone/>
              <a:defRPr sz="2000" b="1" i="0">
                <a:latin typeface="Segoe Sans Text" pitchFamily="2" charset="0"/>
                <a:cs typeface="Segoe Sans Text" pitchFamily="2" charset="0"/>
              </a:defRPr>
            </a:lvl1pPr>
          </a:lstStyle>
          <a:p>
            <a:pPr lvl="0"/>
            <a:endParaRPr lang="en-US"/>
          </a:p>
        </p:txBody>
      </p:sp>
      <p:sp>
        <p:nvSpPr>
          <p:cNvPr id="54" name="Text Placeholder 46">
            <a:extLst>
              <a:ext uri="{FF2B5EF4-FFF2-40B4-BE49-F238E27FC236}">
                <a16:creationId xmlns:a16="http://schemas.microsoft.com/office/drawing/2014/main" id="{67BB1594-9BA1-D49D-3401-93A300A04D2E}"/>
              </a:ext>
            </a:extLst>
          </p:cNvPr>
          <p:cNvSpPr>
            <a:spLocks noGrp="1"/>
          </p:cNvSpPr>
          <p:nvPr>
            <p:ph type="body" sz="quarter" idx="22"/>
          </p:nvPr>
        </p:nvSpPr>
        <p:spPr>
          <a:xfrm>
            <a:off x="3848594" y="5486176"/>
            <a:ext cx="2001589" cy="184666"/>
          </a:xfrm>
          <a:prstGeom prst="rect">
            <a:avLst/>
          </a:prstGeom>
        </p:spPr>
        <p:txBody>
          <a:bodyPr/>
          <a:lstStyle>
            <a:lvl1pPr marL="0" indent="0">
              <a:buNone/>
              <a:defRPr sz="1200" b="0" i="0">
                <a:latin typeface="Segoe Sans Text" pitchFamily="2" charset="0"/>
                <a:cs typeface="Segoe Sans Text" pitchFamily="2" charset="0"/>
              </a:defRPr>
            </a:lvl1pPr>
          </a:lstStyle>
          <a:p>
            <a:pPr lvl="0"/>
            <a:endParaRPr lang="en-US"/>
          </a:p>
        </p:txBody>
      </p:sp>
      <p:sp>
        <p:nvSpPr>
          <p:cNvPr id="56" name="Text Placeholder 46">
            <a:extLst>
              <a:ext uri="{FF2B5EF4-FFF2-40B4-BE49-F238E27FC236}">
                <a16:creationId xmlns:a16="http://schemas.microsoft.com/office/drawing/2014/main" id="{60791044-D011-CAD5-F105-473DE9363D1C}"/>
              </a:ext>
            </a:extLst>
          </p:cNvPr>
          <p:cNvSpPr>
            <a:spLocks noGrp="1"/>
          </p:cNvSpPr>
          <p:nvPr>
            <p:ph type="body" sz="quarter" idx="23"/>
          </p:nvPr>
        </p:nvSpPr>
        <p:spPr>
          <a:xfrm>
            <a:off x="9577041" y="4692800"/>
            <a:ext cx="2001589" cy="307777"/>
          </a:xfrm>
          <a:prstGeom prst="rect">
            <a:avLst/>
          </a:prstGeom>
        </p:spPr>
        <p:txBody>
          <a:bodyPr/>
          <a:lstStyle>
            <a:lvl1pPr marL="0" indent="0">
              <a:buNone/>
              <a:defRPr sz="2000" b="1" i="0">
                <a:latin typeface="Segoe Sans Text" pitchFamily="2" charset="0"/>
                <a:cs typeface="Segoe Sans Text" pitchFamily="2" charset="0"/>
              </a:defRPr>
            </a:lvl1pPr>
          </a:lstStyle>
          <a:p>
            <a:pPr lvl="0"/>
            <a:endParaRPr lang="en-US"/>
          </a:p>
        </p:txBody>
      </p:sp>
      <p:sp>
        <p:nvSpPr>
          <p:cNvPr id="57" name="Text Placeholder 46">
            <a:extLst>
              <a:ext uri="{FF2B5EF4-FFF2-40B4-BE49-F238E27FC236}">
                <a16:creationId xmlns:a16="http://schemas.microsoft.com/office/drawing/2014/main" id="{1526D8E7-9900-DED8-2F65-27A62B4E56F5}"/>
              </a:ext>
            </a:extLst>
          </p:cNvPr>
          <p:cNvSpPr>
            <a:spLocks noGrp="1"/>
          </p:cNvSpPr>
          <p:nvPr>
            <p:ph type="body" sz="quarter" idx="24"/>
          </p:nvPr>
        </p:nvSpPr>
        <p:spPr>
          <a:xfrm>
            <a:off x="9577041" y="5163446"/>
            <a:ext cx="2001589" cy="184666"/>
          </a:xfrm>
          <a:prstGeom prst="rect">
            <a:avLst/>
          </a:prstGeom>
        </p:spPr>
        <p:txBody>
          <a:bodyPr/>
          <a:lstStyle>
            <a:lvl1pPr marL="0" indent="0">
              <a:buNone/>
              <a:defRPr sz="1200" b="0" i="0">
                <a:latin typeface="Segoe Sans Text" pitchFamily="2" charset="0"/>
                <a:cs typeface="Segoe Sans Text" pitchFamily="2" charset="0"/>
              </a:defRPr>
            </a:lvl1pPr>
          </a:lstStyle>
          <a:p>
            <a:pPr lvl="0"/>
            <a:endParaRPr lang="en-US"/>
          </a:p>
        </p:txBody>
      </p:sp>
      <p:sp>
        <p:nvSpPr>
          <p:cNvPr id="59" name="Text Placeholder 46">
            <a:extLst>
              <a:ext uri="{FF2B5EF4-FFF2-40B4-BE49-F238E27FC236}">
                <a16:creationId xmlns:a16="http://schemas.microsoft.com/office/drawing/2014/main" id="{E3231CBD-ADBE-2612-15F8-2160F8D144EA}"/>
              </a:ext>
            </a:extLst>
          </p:cNvPr>
          <p:cNvSpPr>
            <a:spLocks noGrp="1"/>
          </p:cNvSpPr>
          <p:nvPr>
            <p:ph type="body" sz="quarter" idx="25"/>
          </p:nvPr>
        </p:nvSpPr>
        <p:spPr>
          <a:xfrm>
            <a:off x="7063960" y="1168110"/>
            <a:ext cx="2001589" cy="307777"/>
          </a:xfrm>
          <a:prstGeom prst="rect">
            <a:avLst/>
          </a:prstGeom>
        </p:spPr>
        <p:txBody>
          <a:bodyPr/>
          <a:lstStyle>
            <a:lvl1pPr marL="0" indent="0">
              <a:buNone/>
              <a:defRPr sz="2000" b="1" i="0">
                <a:latin typeface="Segoe Sans Text" pitchFamily="2" charset="0"/>
                <a:cs typeface="Segoe Sans Text" pitchFamily="2" charset="0"/>
              </a:defRPr>
            </a:lvl1pPr>
          </a:lstStyle>
          <a:p>
            <a:pPr lvl="0"/>
            <a:endParaRPr lang="en-US"/>
          </a:p>
        </p:txBody>
      </p:sp>
      <p:sp>
        <p:nvSpPr>
          <p:cNvPr id="60" name="Text Placeholder 46">
            <a:extLst>
              <a:ext uri="{FF2B5EF4-FFF2-40B4-BE49-F238E27FC236}">
                <a16:creationId xmlns:a16="http://schemas.microsoft.com/office/drawing/2014/main" id="{70DF00DF-35CB-7FCA-CBE1-AAB53DDB687F}"/>
              </a:ext>
            </a:extLst>
          </p:cNvPr>
          <p:cNvSpPr>
            <a:spLocks noGrp="1"/>
          </p:cNvSpPr>
          <p:nvPr>
            <p:ph type="body" sz="quarter" idx="26"/>
          </p:nvPr>
        </p:nvSpPr>
        <p:spPr>
          <a:xfrm>
            <a:off x="7063960" y="1638756"/>
            <a:ext cx="2001589" cy="184666"/>
          </a:xfrm>
          <a:prstGeom prst="rect">
            <a:avLst/>
          </a:prstGeom>
        </p:spPr>
        <p:txBody>
          <a:bodyPr/>
          <a:lstStyle>
            <a:lvl1pPr marL="0" indent="0">
              <a:buNone/>
              <a:defRPr sz="1200" b="0" i="0">
                <a:latin typeface="Segoe Sans Text" pitchFamily="2" charset="0"/>
                <a:cs typeface="Segoe Sans Text" pitchFamily="2" charset="0"/>
              </a:defRPr>
            </a:lvl1pPr>
          </a:lstStyle>
          <a:p>
            <a:pPr lvl="0"/>
            <a:endParaRPr lang="en-US"/>
          </a:p>
        </p:txBody>
      </p:sp>
      <p:sp>
        <p:nvSpPr>
          <p:cNvPr id="93" name="Picture Placeholder 92">
            <a:extLst>
              <a:ext uri="{FF2B5EF4-FFF2-40B4-BE49-F238E27FC236}">
                <a16:creationId xmlns:a16="http://schemas.microsoft.com/office/drawing/2014/main" id="{CE460103-89B4-2D36-1323-1243B66D665D}"/>
              </a:ext>
            </a:extLst>
          </p:cNvPr>
          <p:cNvSpPr>
            <a:spLocks noGrp="1"/>
          </p:cNvSpPr>
          <p:nvPr>
            <p:ph type="pic" sz="quarter" idx="27" hasCustomPrompt="1"/>
          </p:nvPr>
        </p:nvSpPr>
        <p:spPr>
          <a:xfrm>
            <a:off x="1848163" y="2691230"/>
            <a:ext cx="941208" cy="737770"/>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7" name="Picture Placeholder 92">
            <a:extLst>
              <a:ext uri="{FF2B5EF4-FFF2-40B4-BE49-F238E27FC236}">
                <a16:creationId xmlns:a16="http://schemas.microsoft.com/office/drawing/2014/main" id="{E8D26234-D76C-D733-9A1D-CC408ADC5933}"/>
              </a:ext>
            </a:extLst>
          </p:cNvPr>
          <p:cNvSpPr>
            <a:spLocks noGrp="1"/>
          </p:cNvSpPr>
          <p:nvPr>
            <p:ph type="pic" sz="quarter" idx="28" hasCustomPrompt="1"/>
          </p:nvPr>
        </p:nvSpPr>
        <p:spPr>
          <a:xfrm>
            <a:off x="4421680" y="3916714"/>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8" name="Picture Placeholder 92">
            <a:extLst>
              <a:ext uri="{FF2B5EF4-FFF2-40B4-BE49-F238E27FC236}">
                <a16:creationId xmlns:a16="http://schemas.microsoft.com/office/drawing/2014/main" id="{304A5C6F-DC1A-6D6F-A7EA-1503167E2EE8}"/>
              </a:ext>
            </a:extLst>
          </p:cNvPr>
          <p:cNvSpPr>
            <a:spLocks noGrp="1"/>
          </p:cNvSpPr>
          <p:nvPr>
            <p:ph type="pic" sz="quarter" idx="29" hasCustomPrompt="1"/>
          </p:nvPr>
        </p:nvSpPr>
        <p:spPr>
          <a:xfrm>
            <a:off x="7570233" y="2549827"/>
            <a:ext cx="941208" cy="737769"/>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9" name="Picture Placeholder 92">
            <a:extLst>
              <a:ext uri="{FF2B5EF4-FFF2-40B4-BE49-F238E27FC236}">
                <a16:creationId xmlns:a16="http://schemas.microsoft.com/office/drawing/2014/main" id="{4BE69977-04A2-0B63-8339-37A82D71F1C8}"/>
              </a:ext>
            </a:extLst>
          </p:cNvPr>
          <p:cNvSpPr>
            <a:spLocks noGrp="1"/>
          </p:cNvSpPr>
          <p:nvPr>
            <p:ph type="pic" sz="quarter" idx="30" hasCustomPrompt="1"/>
          </p:nvPr>
        </p:nvSpPr>
        <p:spPr>
          <a:xfrm>
            <a:off x="9776106" y="3728178"/>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6" name="Footer Placeholder 1">
            <a:extLst>
              <a:ext uri="{FF2B5EF4-FFF2-40B4-BE49-F238E27FC236}">
                <a16:creationId xmlns:a16="http://schemas.microsoft.com/office/drawing/2014/main" id="{91EB1545-CEC2-AE21-9441-36AA61D91F30}"/>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7" name="Slide Number Placeholder 3">
            <a:extLst>
              <a:ext uri="{FF2B5EF4-FFF2-40B4-BE49-F238E27FC236}">
                <a16:creationId xmlns:a16="http://schemas.microsoft.com/office/drawing/2014/main" id="{D36DE71A-8A05-621E-ADFE-5DC73024194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BECD288-36D5-2AD4-D946-1044DA7785C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8E14DA4A-69CB-07CD-7CAC-61F843E7B867}"/>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90707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B4EA055A-99CB-E222-6E5D-A45B81659DE6}"/>
              </a:ext>
            </a:extLst>
          </p:cNvPr>
          <p:cNvPicPr/>
          <p:nvPr userDrawn="1"/>
        </p:nvPicPr>
        <p:blipFill>
          <a:blip r:embed="rId2"/>
          <a:stretch>
            <a:fillRect/>
          </a:stretch>
        </p:blipFill>
        <p:spPr>
          <a:xfrm>
            <a:off x="0" y="0"/>
            <a:ext cx="12192000" cy="6858000"/>
          </a:xfrm>
          <a:prstGeom prst="rect">
            <a:avLst/>
          </a:prstGeom>
        </p:spPr>
      </p:pic>
      <p:sp>
        <p:nvSpPr>
          <p:cNvPr id="11" name="Text Placeholder 2">
            <a:extLst>
              <a:ext uri="{FF2B5EF4-FFF2-40B4-BE49-F238E27FC236}">
                <a16:creationId xmlns:a16="http://schemas.microsoft.com/office/drawing/2014/main" id="{E398283E-0171-1BD0-2CF5-22D694DC2677}"/>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12" name="Footer Placeholder 1">
            <a:extLst>
              <a:ext uri="{FF2B5EF4-FFF2-40B4-BE49-F238E27FC236}">
                <a16:creationId xmlns:a16="http://schemas.microsoft.com/office/drawing/2014/main" id="{387935C1-2BBA-2300-3A3E-33B35B80170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13" name="Text Placeholder 5">
            <a:extLst>
              <a:ext uri="{FF2B5EF4-FFF2-40B4-BE49-F238E27FC236}">
                <a16:creationId xmlns:a16="http://schemas.microsoft.com/office/drawing/2014/main" id="{7F6DA319-9B47-4C14-A06D-3B00611E28AF}"/>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14" name="Slide Number Placeholder 7">
            <a:extLst>
              <a:ext uri="{FF2B5EF4-FFF2-40B4-BE49-F238E27FC236}">
                <a16:creationId xmlns:a16="http://schemas.microsoft.com/office/drawing/2014/main" id="{8966E7BE-AAC5-587B-1977-55036691F041}"/>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3294428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Journey Three Ti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36961-2531-1144-9799-E5A7D6E6DF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08535" y="1567692"/>
            <a:ext cx="8075602" cy="4386747"/>
          </a:xfrm>
          <a:prstGeom prst="rect">
            <a:avLst/>
          </a:prstGeom>
          <a:effectLst>
            <a:outerShdw blurRad="177800" dist="76200" dir="2700000" algn="tl" rotWithShape="0">
              <a:prstClr val="black">
                <a:alpha val="31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4743784"/>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528824"/>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7" name="Oval 16">
            <a:extLst>
              <a:ext uri="{FF2B5EF4-FFF2-40B4-BE49-F238E27FC236}">
                <a16:creationId xmlns:a16="http://schemas.microsoft.com/office/drawing/2014/main" id="{77773371-B2F1-7145-1965-F95D02C97DD6}"/>
              </a:ext>
            </a:extLst>
          </p:cNvPr>
          <p:cNvSpPr/>
          <p:nvPr/>
        </p:nvSpPr>
        <p:spPr>
          <a:xfrm>
            <a:off x="5272375" y="182448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0" name="Oval 19">
            <a:extLst>
              <a:ext uri="{FF2B5EF4-FFF2-40B4-BE49-F238E27FC236}">
                <a16:creationId xmlns:a16="http://schemas.microsoft.com/office/drawing/2014/main" id="{DF8A785B-F3DF-EBC0-2723-B06A73713822}"/>
              </a:ext>
            </a:extLst>
          </p:cNvPr>
          <p:cNvSpPr/>
          <p:nvPr/>
        </p:nvSpPr>
        <p:spPr>
          <a:xfrm>
            <a:off x="5272375" y="326967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9" name="Picture Placeholder 62">
            <a:extLst>
              <a:ext uri="{FF2B5EF4-FFF2-40B4-BE49-F238E27FC236}">
                <a16:creationId xmlns:a16="http://schemas.microsoft.com/office/drawing/2014/main" id="{64189537-8135-E2A9-8FF7-CB96B7B3E5C6}"/>
              </a:ext>
            </a:extLst>
          </p:cNvPr>
          <p:cNvSpPr>
            <a:spLocks noGrp="1"/>
          </p:cNvSpPr>
          <p:nvPr>
            <p:ph type="pic" sz="quarter" idx="28" hasCustomPrompt="1"/>
          </p:nvPr>
        </p:nvSpPr>
        <p:spPr>
          <a:xfrm>
            <a:off x="5420055" y="1989779"/>
            <a:ext cx="739272" cy="75429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CC98EB2B-29C4-00FB-915C-C1829EF0FB40}"/>
              </a:ext>
            </a:extLst>
          </p:cNvPr>
          <p:cNvSpPr>
            <a:spLocks noGrp="1"/>
          </p:cNvSpPr>
          <p:nvPr>
            <p:ph type="pic" sz="quarter" idx="29" hasCustomPrompt="1"/>
          </p:nvPr>
        </p:nvSpPr>
        <p:spPr>
          <a:xfrm>
            <a:off x="5420055" y="3461390"/>
            <a:ext cx="739272" cy="69714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4947290"/>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32">
            <a:extLst>
              <a:ext uri="{FF2B5EF4-FFF2-40B4-BE49-F238E27FC236}">
                <a16:creationId xmlns:a16="http://schemas.microsoft.com/office/drawing/2014/main" id="{A423A18C-1003-1512-5FF6-5491F984F909}"/>
              </a:ext>
            </a:extLst>
          </p:cNvPr>
          <p:cNvSpPr>
            <a:spLocks noGrp="1"/>
          </p:cNvSpPr>
          <p:nvPr>
            <p:ph type="body" sz="quarter" idx="31"/>
          </p:nvPr>
        </p:nvSpPr>
        <p:spPr>
          <a:xfrm>
            <a:off x="1377616" y="1873119"/>
            <a:ext cx="3767199" cy="553998"/>
          </a:xfrm>
          <a:prstGeom prst="rect">
            <a:avLst/>
          </a:prstGeom>
        </p:spPr>
        <p:txBody>
          <a:bodyPr/>
          <a:lstStyle>
            <a:lvl1pPr marL="0" indent="0">
              <a:buNone/>
              <a:defRPr sz="3600" b="1" i="0">
                <a:solidFill>
                  <a:schemeClr val="bg1"/>
                </a:solidFill>
                <a:latin typeface="Segoe Sans Text" pitchFamily="2" charset="0"/>
                <a:cs typeface="Segoe Sans Text" pitchFamily="2" charset="0"/>
              </a:defRPr>
            </a:lvl1pPr>
          </a:lstStyle>
          <a:p>
            <a:pPr lvl="0"/>
            <a:endParaRPr lang="en-US"/>
          </a:p>
        </p:txBody>
      </p:sp>
      <p:sp>
        <p:nvSpPr>
          <p:cNvPr id="34" name="Text Placeholder 32">
            <a:extLst>
              <a:ext uri="{FF2B5EF4-FFF2-40B4-BE49-F238E27FC236}">
                <a16:creationId xmlns:a16="http://schemas.microsoft.com/office/drawing/2014/main" id="{31376F83-B93D-98C8-AE8B-0B722C4D187D}"/>
              </a:ext>
            </a:extLst>
          </p:cNvPr>
          <p:cNvSpPr>
            <a:spLocks noGrp="1"/>
          </p:cNvSpPr>
          <p:nvPr>
            <p:ph type="body" sz="quarter" idx="32"/>
          </p:nvPr>
        </p:nvSpPr>
        <p:spPr>
          <a:xfrm>
            <a:off x="1377616" y="2528627"/>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35" name="Text Placeholder 32">
            <a:extLst>
              <a:ext uri="{FF2B5EF4-FFF2-40B4-BE49-F238E27FC236}">
                <a16:creationId xmlns:a16="http://schemas.microsoft.com/office/drawing/2014/main" id="{2BD3A46B-D43E-2775-BFAE-4B462BD18DDD}"/>
              </a:ext>
            </a:extLst>
          </p:cNvPr>
          <p:cNvSpPr>
            <a:spLocks noGrp="1"/>
          </p:cNvSpPr>
          <p:nvPr>
            <p:ph type="body" sz="quarter" idx="33"/>
          </p:nvPr>
        </p:nvSpPr>
        <p:spPr>
          <a:xfrm>
            <a:off x="1377616" y="3287579"/>
            <a:ext cx="3767199" cy="553998"/>
          </a:xfrm>
          <a:prstGeom prst="rect">
            <a:avLst/>
          </a:prstGeom>
        </p:spPr>
        <p:txBody>
          <a:bodyPr/>
          <a:lstStyle>
            <a:lvl1pPr marL="0" indent="0">
              <a:buNone/>
              <a:defRPr sz="3600" b="1" i="0">
                <a:solidFill>
                  <a:schemeClr val="bg1"/>
                </a:solidFill>
                <a:latin typeface="Segoe Sans Text" pitchFamily="2" charset="0"/>
                <a:cs typeface="Segoe Sans Text" pitchFamily="2" charset="0"/>
              </a:defRPr>
            </a:lvl1pPr>
          </a:lstStyle>
          <a:p>
            <a:pPr lvl="0"/>
            <a:endParaRPr lang="en-US"/>
          </a:p>
        </p:txBody>
      </p:sp>
      <p:sp>
        <p:nvSpPr>
          <p:cNvPr id="36" name="Text Placeholder 32">
            <a:extLst>
              <a:ext uri="{FF2B5EF4-FFF2-40B4-BE49-F238E27FC236}">
                <a16:creationId xmlns:a16="http://schemas.microsoft.com/office/drawing/2014/main" id="{D361A38B-AB3C-F6B3-8550-ADC7DA455CAA}"/>
              </a:ext>
            </a:extLst>
          </p:cNvPr>
          <p:cNvSpPr>
            <a:spLocks noGrp="1"/>
          </p:cNvSpPr>
          <p:nvPr>
            <p:ph type="body" sz="quarter" idx="34"/>
          </p:nvPr>
        </p:nvSpPr>
        <p:spPr>
          <a:xfrm>
            <a:off x="1377616" y="3943087"/>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4802054"/>
            <a:ext cx="3767199" cy="553998"/>
          </a:xfrm>
          <a:prstGeom prst="rect">
            <a:avLst/>
          </a:prstGeom>
        </p:spPr>
        <p:txBody>
          <a:bodyPr/>
          <a:lstStyle>
            <a:lvl1pPr marL="0" indent="0">
              <a:buNone/>
              <a:defRPr sz="3600" b="1" i="0">
                <a:solidFill>
                  <a:schemeClr val="bg1"/>
                </a:solidFill>
                <a:latin typeface="Segoe Sans Text" pitchFamily="2" charset="0"/>
                <a:cs typeface="Segoe Sans Text"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5457562"/>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7" name="Picture Placeholder 62">
            <a:extLst>
              <a:ext uri="{FF2B5EF4-FFF2-40B4-BE49-F238E27FC236}">
                <a16:creationId xmlns:a16="http://schemas.microsoft.com/office/drawing/2014/main" id="{C024D03D-EA2A-E4C5-AED7-18A23DA297D0}"/>
              </a:ext>
            </a:extLst>
          </p:cNvPr>
          <p:cNvSpPr>
            <a:spLocks noGrp="1"/>
          </p:cNvSpPr>
          <p:nvPr>
            <p:ph type="pic" sz="quarter" idx="27" hasCustomPrompt="1"/>
          </p:nvPr>
        </p:nvSpPr>
        <p:spPr>
          <a:xfrm>
            <a:off x="9375360" y="2958374"/>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8" name="Footer Placeholder 1">
            <a:extLst>
              <a:ext uri="{FF2B5EF4-FFF2-40B4-BE49-F238E27FC236}">
                <a16:creationId xmlns:a16="http://schemas.microsoft.com/office/drawing/2014/main" id="{25F66007-DB73-D0D1-F788-4AC1EEDBC66F}"/>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9" name="Slide Number Placeholder 3">
            <a:extLst>
              <a:ext uri="{FF2B5EF4-FFF2-40B4-BE49-F238E27FC236}">
                <a16:creationId xmlns:a16="http://schemas.microsoft.com/office/drawing/2014/main" id="{011F03D8-F582-6CDB-B251-A41F34EAB21E}"/>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091AA10B-20AA-2169-5D26-C9B5339CD9B3}"/>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BAC2928-E94C-F7AC-30A0-CE82809A1B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0705918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Journey Four Ti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8577129-8E32-A7C5-90F0-3FC90845C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397251"/>
            <a:ext cx="8075602" cy="5160343"/>
          </a:xfrm>
          <a:prstGeom prst="rect">
            <a:avLst/>
          </a:prstGeom>
          <a:effectLst>
            <a:outerShdw blurRad="177800" dist="38100" dir="2700000" algn="tl" rotWithShape="0">
              <a:prstClr val="black">
                <a:alpha val="40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5427482"/>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800673"/>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8" name="Picture Placeholder 62">
            <a:extLst>
              <a:ext uri="{FF2B5EF4-FFF2-40B4-BE49-F238E27FC236}">
                <a16:creationId xmlns:a16="http://schemas.microsoft.com/office/drawing/2014/main" id="{45844966-0ED2-4CC5-A8EA-BB56BFFB083E}"/>
              </a:ext>
            </a:extLst>
          </p:cNvPr>
          <p:cNvSpPr>
            <a:spLocks noGrp="1"/>
          </p:cNvSpPr>
          <p:nvPr>
            <p:ph type="pic" sz="quarter" idx="27" hasCustomPrompt="1"/>
          </p:nvPr>
        </p:nvSpPr>
        <p:spPr>
          <a:xfrm>
            <a:off x="9375360" y="3230223"/>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558631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5441080"/>
            <a:ext cx="3767199" cy="523220"/>
          </a:xfrm>
          <a:prstGeom prst="rect">
            <a:avLst/>
          </a:prstGeom>
        </p:spPr>
        <p:txBody>
          <a:bodyPr/>
          <a:lstStyle>
            <a:lvl1pPr marL="0" indent="0">
              <a:buNone/>
              <a:defRPr sz="3400" b="1" i="0">
                <a:solidFill>
                  <a:schemeClr val="bg1"/>
                </a:solidFill>
                <a:latin typeface="Segoe Sans Text" pitchFamily="2" charset="0"/>
                <a:cs typeface="Segoe Sans Text"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6096588"/>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8" name="Oval 7">
            <a:extLst>
              <a:ext uri="{FF2B5EF4-FFF2-40B4-BE49-F238E27FC236}">
                <a16:creationId xmlns:a16="http://schemas.microsoft.com/office/drawing/2014/main" id="{3F6FD5AC-2231-D27C-EA17-9E0F4C3EACB3}"/>
              </a:ext>
            </a:extLst>
          </p:cNvPr>
          <p:cNvSpPr/>
          <p:nvPr userDrawn="1"/>
        </p:nvSpPr>
        <p:spPr>
          <a:xfrm>
            <a:off x="5272375" y="412038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9" name="Picture Placeholder 62">
            <a:extLst>
              <a:ext uri="{FF2B5EF4-FFF2-40B4-BE49-F238E27FC236}">
                <a16:creationId xmlns:a16="http://schemas.microsoft.com/office/drawing/2014/main" id="{7035B224-0D16-4483-9C75-B96C8BC38B98}"/>
              </a:ext>
            </a:extLst>
          </p:cNvPr>
          <p:cNvSpPr>
            <a:spLocks noGrp="1"/>
          </p:cNvSpPr>
          <p:nvPr>
            <p:ph type="pic" sz="quarter" idx="37" hasCustomPrompt="1"/>
          </p:nvPr>
        </p:nvSpPr>
        <p:spPr>
          <a:xfrm>
            <a:off x="5420055" y="4300441"/>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Text Placeholder 32">
            <a:extLst>
              <a:ext uri="{FF2B5EF4-FFF2-40B4-BE49-F238E27FC236}">
                <a16:creationId xmlns:a16="http://schemas.microsoft.com/office/drawing/2014/main" id="{68B8B31E-F1F0-7350-68A2-E825D3740D73}"/>
              </a:ext>
            </a:extLst>
          </p:cNvPr>
          <p:cNvSpPr>
            <a:spLocks noGrp="1"/>
          </p:cNvSpPr>
          <p:nvPr>
            <p:ph type="body" sz="quarter" idx="38"/>
          </p:nvPr>
        </p:nvSpPr>
        <p:spPr>
          <a:xfrm>
            <a:off x="1377616" y="4155205"/>
            <a:ext cx="3767199" cy="523220"/>
          </a:xfrm>
          <a:prstGeom prst="rect">
            <a:avLst/>
          </a:prstGeom>
        </p:spPr>
        <p:txBody>
          <a:bodyPr/>
          <a:lstStyle>
            <a:lvl1pPr marL="0" indent="0">
              <a:buNone/>
              <a:defRPr sz="3400" b="1" i="0">
                <a:solidFill>
                  <a:schemeClr val="bg1"/>
                </a:solidFill>
                <a:latin typeface="Segoe Sans Text" pitchFamily="2" charset="0"/>
                <a:cs typeface="Segoe Sans Text" pitchFamily="2" charset="0"/>
              </a:defRPr>
            </a:lvl1pPr>
          </a:lstStyle>
          <a:p>
            <a:pPr lvl="0"/>
            <a:endParaRPr lang="en-US"/>
          </a:p>
        </p:txBody>
      </p:sp>
      <p:sp>
        <p:nvSpPr>
          <p:cNvPr id="13" name="Text Placeholder 32">
            <a:extLst>
              <a:ext uri="{FF2B5EF4-FFF2-40B4-BE49-F238E27FC236}">
                <a16:creationId xmlns:a16="http://schemas.microsoft.com/office/drawing/2014/main" id="{43A1813C-2BD8-7ED9-4905-9FCFA8F76781}"/>
              </a:ext>
            </a:extLst>
          </p:cNvPr>
          <p:cNvSpPr>
            <a:spLocks noGrp="1"/>
          </p:cNvSpPr>
          <p:nvPr>
            <p:ph type="body" sz="quarter" idx="39"/>
          </p:nvPr>
        </p:nvSpPr>
        <p:spPr>
          <a:xfrm>
            <a:off x="1377616" y="4810713"/>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15" name="Oval 14">
            <a:extLst>
              <a:ext uri="{FF2B5EF4-FFF2-40B4-BE49-F238E27FC236}">
                <a16:creationId xmlns:a16="http://schemas.microsoft.com/office/drawing/2014/main" id="{AB572D1F-AB10-FDB9-2498-BE9BEAB508B4}"/>
              </a:ext>
            </a:extLst>
          </p:cNvPr>
          <p:cNvSpPr/>
          <p:nvPr userDrawn="1"/>
        </p:nvSpPr>
        <p:spPr>
          <a:xfrm>
            <a:off x="5272375" y="28110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6" name="Picture Placeholder 62">
            <a:extLst>
              <a:ext uri="{FF2B5EF4-FFF2-40B4-BE49-F238E27FC236}">
                <a16:creationId xmlns:a16="http://schemas.microsoft.com/office/drawing/2014/main" id="{2E0E867D-42DC-C6E9-6B2E-B3D0D7BF6D4C}"/>
              </a:ext>
            </a:extLst>
          </p:cNvPr>
          <p:cNvSpPr>
            <a:spLocks noGrp="1"/>
          </p:cNvSpPr>
          <p:nvPr>
            <p:ph type="pic" sz="quarter" idx="40" hasCustomPrompt="1"/>
          </p:nvPr>
        </p:nvSpPr>
        <p:spPr>
          <a:xfrm>
            <a:off x="5420055" y="3014566"/>
            <a:ext cx="739272" cy="68628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Text Placeholder 32">
            <a:extLst>
              <a:ext uri="{FF2B5EF4-FFF2-40B4-BE49-F238E27FC236}">
                <a16:creationId xmlns:a16="http://schemas.microsoft.com/office/drawing/2014/main" id="{F59FC30A-DAFA-4EA2-2D07-546B462DDCC1}"/>
              </a:ext>
            </a:extLst>
          </p:cNvPr>
          <p:cNvSpPr>
            <a:spLocks noGrp="1"/>
          </p:cNvSpPr>
          <p:nvPr>
            <p:ph type="body" sz="quarter" idx="41"/>
          </p:nvPr>
        </p:nvSpPr>
        <p:spPr>
          <a:xfrm>
            <a:off x="1377616" y="2869330"/>
            <a:ext cx="3767199" cy="523220"/>
          </a:xfrm>
          <a:prstGeom prst="rect">
            <a:avLst/>
          </a:prstGeom>
        </p:spPr>
        <p:txBody>
          <a:bodyPr/>
          <a:lstStyle>
            <a:lvl1pPr marL="0" indent="0">
              <a:buNone/>
              <a:defRPr sz="3400" b="1" i="0">
                <a:solidFill>
                  <a:schemeClr val="bg1"/>
                </a:solidFill>
                <a:latin typeface="Segoe Sans Text" pitchFamily="2" charset="0"/>
                <a:cs typeface="Segoe Sans Text" pitchFamily="2" charset="0"/>
              </a:defRPr>
            </a:lvl1pPr>
          </a:lstStyle>
          <a:p>
            <a:pPr lvl="0"/>
            <a:endParaRPr lang="en-US"/>
          </a:p>
        </p:txBody>
      </p:sp>
      <p:sp>
        <p:nvSpPr>
          <p:cNvPr id="19" name="Text Placeholder 32">
            <a:extLst>
              <a:ext uri="{FF2B5EF4-FFF2-40B4-BE49-F238E27FC236}">
                <a16:creationId xmlns:a16="http://schemas.microsoft.com/office/drawing/2014/main" id="{F8A85F57-C6B2-9AEA-0F92-CD3BCDBBED9F}"/>
              </a:ext>
            </a:extLst>
          </p:cNvPr>
          <p:cNvSpPr>
            <a:spLocks noGrp="1"/>
          </p:cNvSpPr>
          <p:nvPr>
            <p:ph type="body" sz="quarter" idx="42"/>
          </p:nvPr>
        </p:nvSpPr>
        <p:spPr>
          <a:xfrm>
            <a:off x="1377616" y="3524838"/>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21" name="Oval 20">
            <a:extLst>
              <a:ext uri="{FF2B5EF4-FFF2-40B4-BE49-F238E27FC236}">
                <a16:creationId xmlns:a16="http://schemas.microsoft.com/office/drawing/2014/main" id="{31C1BDE1-3CE9-3EC2-316D-6EDD00EC6034}"/>
              </a:ext>
            </a:extLst>
          </p:cNvPr>
          <p:cNvSpPr/>
          <p:nvPr userDrawn="1"/>
        </p:nvSpPr>
        <p:spPr>
          <a:xfrm>
            <a:off x="5272375" y="15537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420055" y="175726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612030"/>
            <a:ext cx="3767199" cy="523220"/>
          </a:xfrm>
          <a:prstGeom prst="rect">
            <a:avLst/>
          </a:prstGeom>
        </p:spPr>
        <p:txBody>
          <a:bodyPr/>
          <a:lstStyle>
            <a:lvl1pPr marL="0" indent="0">
              <a:buNone/>
              <a:defRPr sz="3400" b="1" i="0">
                <a:solidFill>
                  <a:schemeClr val="bg1"/>
                </a:solidFill>
                <a:latin typeface="Segoe Sans Text" pitchFamily="2" charset="0"/>
                <a:cs typeface="Segoe Sans Text"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2267538"/>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6" name="Footer Placeholder 1">
            <a:extLst>
              <a:ext uri="{FF2B5EF4-FFF2-40B4-BE49-F238E27FC236}">
                <a16:creationId xmlns:a16="http://schemas.microsoft.com/office/drawing/2014/main" id="{7256DE1D-CE9D-0652-4D88-0683188AF8B4}"/>
              </a:ext>
            </a:extLst>
          </p:cNvPr>
          <p:cNvSpPr>
            <a:spLocks noGrp="1"/>
          </p:cNvSpPr>
          <p:nvPr>
            <p:ph type="ftr" sz="quarter" idx="17"/>
          </p:nvPr>
        </p:nvSpPr>
        <p:spPr>
          <a:xfrm>
            <a:off x="584200" y="6651243"/>
            <a:ext cx="4114800" cy="123111"/>
          </a:xfrm>
          <a:prstGeom prst="rect">
            <a:avLst/>
          </a:prstGeom>
        </p:spPr>
        <p:txBody>
          <a:bodyPr/>
          <a:lstStyle/>
          <a:p>
            <a:r>
              <a:rPr lang="en-US"/>
              <a:t>© 2024 Microsoft. All rights reserved. Internal Microsoft use only.</a:t>
            </a:r>
          </a:p>
        </p:txBody>
      </p:sp>
      <p:sp>
        <p:nvSpPr>
          <p:cNvPr id="10" name="Slide Number Placeholder 3">
            <a:extLst>
              <a:ext uri="{FF2B5EF4-FFF2-40B4-BE49-F238E27FC236}">
                <a16:creationId xmlns:a16="http://schemas.microsoft.com/office/drawing/2014/main" id="{8705AB79-CFB8-7372-6D59-1AB146A4DB78}"/>
              </a:ext>
            </a:extLst>
          </p:cNvPr>
          <p:cNvSpPr>
            <a:spLocks noGrp="1"/>
          </p:cNvSpPr>
          <p:nvPr>
            <p:ph type="sldNum" sz="quarter" idx="18"/>
          </p:nvPr>
        </p:nvSpPr>
        <p:spPr>
          <a:xfrm>
            <a:off x="8866633" y="6651243"/>
            <a:ext cx="2743200" cy="123111"/>
          </a:xfrm>
        </p:spPr>
        <p:txBody>
          <a:bodyPr/>
          <a:lstStyle/>
          <a:p>
            <a:fld id="{F126207E-29C7-4F9F-8309-C6BAAD6BC8C8}" type="slidenum">
              <a:rPr lang="en-US" smtClean="0"/>
              <a:pPr/>
              <a:t>‹#›</a:t>
            </a:fld>
            <a:endParaRPr lang="en-US"/>
          </a:p>
        </p:txBody>
      </p:sp>
      <p:pic>
        <p:nvPicPr>
          <p:cNvPr id="17" name="Picture 16" descr="A blue and purple background&#10;&#10;Description automatically generated">
            <a:extLst>
              <a:ext uri="{FF2B5EF4-FFF2-40B4-BE49-F238E27FC236}">
                <a16:creationId xmlns:a16="http://schemas.microsoft.com/office/drawing/2014/main" id="{45239B0A-3A96-DF6F-561F-AD2EB275B708}"/>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0" name="Text Placeholder 7">
            <a:extLst>
              <a:ext uri="{FF2B5EF4-FFF2-40B4-BE49-F238E27FC236}">
                <a16:creationId xmlns:a16="http://schemas.microsoft.com/office/drawing/2014/main" id="{E0B634D5-F0B7-169A-5E20-D9E920807E5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771318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Journey Five Tie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7E77D27-BF61-5CF0-70A3-6F8BEF626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278386"/>
            <a:ext cx="7892150" cy="5163999"/>
          </a:xfrm>
          <a:prstGeom prst="rect">
            <a:avLst/>
          </a:prstGeom>
          <a:effectLst>
            <a:outerShdw blurRad="177800" dist="38100" dir="2700000" algn="tl" rotWithShape="0">
              <a:prstClr val="black">
                <a:alpha val="40000"/>
              </a:prstClr>
            </a:outerShdw>
          </a:effectLst>
        </p:spPr>
      </p:pic>
      <p:sp>
        <p:nvSpPr>
          <p:cNvPr id="14" name="Oval 13">
            <a:extLst>
              <a:ext uri="{FF2B5EF4-FFF2-40B4-BE49-F238E27FC236}">
                <a16:creationId xmlns:a16="http://schemas.microsoft.com/office/drawing/2014/main" id="{3FBF6976-8FAE-949D-6330-DF16A28D472A}"/>
              </a:ext>
            </a:extLst>
          </p:cNvPr>
          <p:cNvSpPr/>
          <p:nvPr/>
        </p:nvSpPr>
        <p:spPr>
          <a:xfrm>
            <a:off x="8956656" y="2640037"/>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1" name="Oval 20">
            <a:extLst>
              <a:ext uri="{FF2B5EF4-FFF2-40B4-BE49-F238E27FC236}">
                <a16:creationId xmlns:a16="http://schemas.microsoft.com/office/drawing/2014/main" id="{31C1BDE1-3CE9-3EC2-316D-6EDD00EC6034}"/>
              </a:ext>
            </a:extLst>
          </p:cNvPr>
          <p:cNvSpPr/>
          <p:nvPr userDrawn="1"/>
        </p:nvSpPr>
        <p:spPr>
          <a:xfrm>
            <a:off x="5428520" y="1361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573853" y="1511155"/>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408530"/>
            <a:ext cx="3767199" cy="461665"/>
          </a:xfrm>
          <a:prstGeom prst="rect">
            <a:avLst/>
          </a:prstGeom>
        </p:spPr>
        <p:txBody>
          <a:bodyPr/>
          <a:lstStyle>
            <a:lvl1pPr marL="0" indent="0">
              <a:buNone/>
              <a:defRPr sz="3000" b="1" i="0">
                <a:solidFill>
                  <a:schemeClr val="bg1"/>
                </a:solidFill>
                <a:latin typeface="Segoe Sans Text" pitchFamily="2" charset="0"/>
                <a:cs typeface="Segoe Sans Text"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1969934"/>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17" name="Oval 16">
            <a:extLst>
              <a:ext uri="{FF2B5EF4-FFF2-40B4-BE49-F238E27FC236}">
                <a16:creationId xmlns:a16="http://schemas.microsoft.com/office/drawing/2014/main" id="{F65D8D27-BBE2-A531-287E-66E98C1DEB5B}"/>
              </a:ext>
            </a:extLst>
          </p:cNvPr>
          <p:cNvSpPr/>
          <p:nvPr userDrawn="1"/>
        </p:nvSpPr>
        <p:spPr>
          <a:xfrm>
            <a:off x="5428520" y="2377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5" name="Text Placeholder 32">
            <a:extLst>
              <a:ext uri="{FF2B5EF4-FFF2-40B4-BE49-F238E27FC236}">
                <a16:creationId xmlns:a16="http://schemas.microsoft.com/office/drawing/2014/main" id="{AEAF73AE-496A-6802-EF97-61C1BDEAB271}"/>
              </a:ext>
            </a:extLst>
          </p:cNvPr>
          <p:cNvSpPr>
            <a:spLocks noGrp="1"/>
          </p:cNvSpPr>
          <p:nvPr>
            <p:ph type="body" sz="quarter" idx="47"/>
          </p:nvPr>
        </p:nvSpPr>
        <p:spPr>
          <a:xfrm>
            <a:off x="1377616" y="2424530"/>
            <a:ext cx="3767199" cy="461665"/>
          </a:xfrm>
          <a:prstGeom prst="rect">
            <a:avLst/>
          </a:prstGeom>
        </p:spPr>
        <p:txBody>
          <a:bodyPr/>
          <a:lstStyle>
            <a:lvl1pPr marL="0" indent="0">
              <a:buNone/>
              <a:defRPr sz="3000" b="1" i="0">
                <a:solidFill>
                  <a:schemeClr val="bg1"/>
                </a:solidFill>
                <a:latin typeface="Segoe Sans Text" pitchFamily="2" charset="0"/>
                <a:cs typeface="Segoe Sans Text" pitchFamily="2" charset="0"/>
              </a:defRPr>
            </a:lvl1pPr>
          </a:lstStyle>
          <a:p>
            <a:pPr lvl="0"/>
            <a:endParaRPr lang="en-US"/>
          </a:p>
        </p:txBody>
      </p:sp>
      <p:sp>
        <p:nvSpPr>
          <p:cNvPr id="26" name="Text Placeholder 32">
            <a:extLst>
              <a:ext uri="{FF2B5EF4-FFF2-40B4-BE49-F238E27FC236}">
                <a16:creationId xmlns:a16="http://schemas.microsoft.com/office/drawing/2014/main" id="{D12FC36A-8F94-935B-8BD7-35F84F20A8B4}"/>
              </a:ext>
            </a:extLst>
          </p:cNvPr>
          <p:cNvSpPr>
            <a:spLocks noGrp="1"/>
          </p:cNvSpPr>
          <p:nvPr>
            <p:ph type="body" sz="quarter" idx="48"/>
          </p:nvPr>
        </p:nvSpPr>
        <p:spPr>
          <a:xfrm>
            <a:off x="1377616" y="2985934"/>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27" name="Oval 26">
            <a:extLst>
              <a:ext uri="{FF2B5EF4-FFF2-40B4-BE49-F238E27FC236}">
                <a16:creationId xmlns:a16="http://schemas.microsoft.com/office/drawing/2014/main" id="{F6B1B8E6-1911-8CE6-124F-B4E9FC843535}"/>
              </a:ext>
            </a:extLst>
          </p:cNvPr>
          <p:cNvSpPr/>
          <p:nvPr userDrawn="1"/>
        </p:nvSpPr>
        <p:spPr>
          <a:xfrm>
            <a:off x="5428520" y="34108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0" name="Text Placeholder 32">
            <a:extLst>
              <a:ext uri="{FF2B5EF4-FFF2-40B4-BE49-F238E27FC236}">
                <a16:creationId xmlns:a16="http://schemas.microsoft.com/office/drawing/2014/main" id="{8E425D80-FB9B-3882-1262-774C0EA03A98}"/>
              </a:ext>
            </a:extLst>
          </p:cNvPr>
          <p:cNvSpPr>
            <a:spLocks noGrp="1"/>
          </p:cNvSpPr>
          <p:nvPr>
            <p:ph type="body" sz="quarter" idx="50"/>
          </p:nvPr>
        </p:nvSpPr>
        <p:spPr>
          <a:xfrm>
            <a:off x="1377616" y="3457463"/>
            <a:ext cx="3767199" cy="461665"/>
          </a:xfrm>
          <a:prstGeom prst="rect">
            <a:avLst/>
          </a:prstGeom>
        </p:spPr>
        <p:txBody>
          <a:bodyPr/>
          <a:lstStyle>
            <a:lvl1pPr marL="0" indent="0">
              <a:buNone/>
              <a:defRPr sz="3000" b="1" i="0">
                <a:solidFill>
                  <a:schemeClr val="bg1"/>
                </a:solidFill>
                <a:latin typeface="Segoe Sans Text" pitchFamily="2" charset="0"/>
                <a:cs typeface="Segoe Sans Text" pitchFamily="2" charset="0"/>
              </a:defRPr>
            </a:lvl1pPr>
          </a:lstStyle>
          <a:p>
            <a:pPr lvl="0"/>
            <a:endParaRPr lang="en-US"/>
          </a:p>
        </p:txBody>
      </p:sp>
      <p:sp>
        <p:nvSpPr>
          <p:cNvPr id="32" name="Text Placeholder 32">
            <a:extLst>
              <a:ext uri="{FF2B5EF4-FFF2-40B4-BE49-F238E27FC236}">
                <a16:creationId xmlns:a16="http://schemas.microsoft.com/office/drawing/2014/main" id="{E02E16F5-B943-8284-1171-88712509AE13}"/>
              </a:ext>
            </a:extLst>
          </p:cNvPr>
          <p:cNvSpPr>
            <a:spLocks noGrp="1"/>
          </p:cNvSpPr>
          <p:nvPr>
            <p:ph type="body" sz="quarter" idx="51"/>
          </p:nvPr>
        </p:nvSpPr>
        <p:spPr>
          <a:xfrm>
            <a:off x="1377616" y="4018867"/>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33" name="Oval 32">
            <a:extLst>
              <a:ext uri="{FF2B5EF4-FFF2-40B4-BE49-F238E27FC236}">
                <a16:creationId xmlns:a16="http://schemas.microsoft.com/office/drawing/2014/main" id="{1C85DE06-84F4-A5EC-FF64-FD588221E5BD}"/>
              </a:ext>
            </a:extLst>
          </p:cNvPr>
          <p:cNvSpPr/>
          <p:nvPr userDrawn="1"/>
        </p:nvSpPr>
        <p:spPr>
          <a:xfrm>
            <a:off x="5428520" y="44522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5" name="Text Placeholder 32">
            <a:extLst>
              <a:ext uri="{FF2B5EF4-FFF2-40B4-BE49-F238E27FC236}">
                <a16:creationId xmlns:a16="http://schemas.microsoft.com/office/drawing/2014/main" id="{0F000530-FC16-C83F-CEC3-A16C8020CAD5}"/>
              </a:ext>
            </a:extLst>
          </p:cNvPr>
          <p:cNvSpPr>
            <a:spLocks noGrp="1"/>
          </p:cNvSpPr>
          <p:nvPr>
            <p:ph type="body" sz="quarter" idx="53"/>
          </p:nvPr>
        </p:nvSpPr>
        <p:spPr>
          <a:xfrm>
            <a:off x="1377616" y="4498863"/>
            <a:ext cx="3767199" cy="461665"/>
          </a:xfrm>
          <a:prstGeom prst="rect">
            <a:avLst/>
          </a:prstGeom>
        </p:spPr>
        <p:txBody>
          <a:bodyPr/>
          <a:lstStyle>
            <a:lvl1pPr marL="0" indent="0">
              <a:buNone/>
              <a:defRPr sz="3000" b="1" i="0">
                <a:solidFill>
                  <a:schemeClr val="bg1"/>
                </a:solidFill>
                <a:latin typeface="Segoe Sans Text" pitchFamily="2" charset="0"/>
                <a:cs typeface="Segoe Sans Text" pitchFamily="2" charset="0"/>
              </a:defRPr>
            </a:lvl1pPr>
          </a:lstStyle>
          <a:p>
            <a:pPr lvl="0"/>
            <a:endParaRPr lang="en-US"/>
          </a:p>
        </p:txBody>
      </p:sp>
      <p:sp>
        <p:nvSpPr>
          <p:cNvPr id="36" name="Text Placeholder 32">
            <a:extLst>
              <a:ext uri="{FF2B5EF4-FFF2-40B4-BE49-F238E27FC236}">
                <a16:creationId xmlns:a16="http://schemas.microsoft.com/office/drawing/2014/main" id="{381F42A7-E14D-1530-4AC1-C124E8876D43}"/>
              </a:ext>
            </a:extLst>
          </p:cNvPr>
          <p:cNvSpPr>
            <a:spLocks noGrp="1"/>
          </p:cNvSpPr>
          <p:nvPr>
            <p:ph type="body" sz="quarter" idx="54"/>
          </p:nvPr>
        </p:nvSpPr>
        <p:spPr>
          <a:xfrm>
            <a:off x="1377616" y="5060267"/>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39" name="Oval 38">
            <a:extLst>
              <a:ext uri="{FF2B5EF4-FFF2-40B4-BE49-F238E27FC236}">
                <a16:creationId xmlns:a16="http://schemas.microsoft.com/office/drawing/2014/main" id="{14C46FFE-3B05-360D-8FBD-C2F1E90BD97F}"/>
              </a:ext>
            </a:extLst>
          </p:cNvPr>
          <p:cNvSpPr/>
          <p:nvPr userDrawn="1"/>
        </p:nvSpPr>
        <p:spPr>
          <a:xfrm>
            <a:off x="5428520" y="54767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41" name="Text Placeholder 32">
            <a:extLst>
              <a:ext uri="{FF2B5EF4-FFF2-40B4-BE49-F238E27FC236}">
                <a16:creationId xmlns:a16="http://schemas.microsoft.com/office/drawing/2014/main" id="{3BDE5AF6-7DDE-190B-92EF-91D23587EB30}"/>
              </a:ext>
            </a:extLst>
          </p:cNvPr>
          <p:cNvSpPr>
            <a:spLocks noGrp="1"/>
          </p:cNvSpPr>
          <p:nvPr>
            <p:ph type="body" sz="quarter" idx="56"/>
          </p:nvPr>
        </p:nvSpPr>
        <p:spPr>
          <a:xfrm>
            <a:off x="1377616" y="5523330"/>
            <a:ext cx="3767199" cy="461665"/>
          </a:xfrm>
          <a:prstGeom prst="rect">
            <a:avLst/>
          </a:prstGeom>
        </p:spPr>
        <p:txBody>
          <a:bodyPr/>
          <a:lstStyle>
            <a:lvl1pPr marL="0" indent="0">
              <a:buNone/>
              <a:defRPr sz="3000" b="1" i="0">
                <a:solidFill>
                  <a:schemeClr val="bg1"/>
                </a:solidFill>
                <a:latin typeface="Segoe Sans Text" pitchFamily="2" charset="0"/>
                <a:cs typeface="Segoe Sans Text" pitchFamily="2" charset="0"/>
              </a:defRPr>
            </a:lvl1pPr>
          </a:lstStyle>
          <a:p>
            <a:pPr lvl="0"/>
            <a:endParaRPr lang="en-US"/>
          </a:p>
        </p:txBody>
      </p:sp>
      <p:sp>
        <p:nvSpPr>
          <p:cNvPr id="42" name="Text Placeholder 32">
            <a:extLst>
              <a:ext uri="{FF2B5EF4-FFF2-40B4-BE49-F238E27FC236}">
                <a16:creationId xmlns:a16="http://schemas.microsoft.com/office/drawing/2014/main" id="{5C87A920-B200-0EA8-A275-2B1EC8D58F73}"/>
              </a:ext>
            </a:extLst>
          </p:cNvPr>
          <p:cNvSpPr>
            <a:spLocks noGrp="1"/>
          </p:cNvSpPr>
          <p:nvPr>
            <p:ph type="body" sz="quarter" idx="57"/>
          </p:nvPr>
        </p:nvSpPr>
        <p:spPr>
          <a:xfrm>
            <a:off x="1377616" y="6084734"/>
            <a:ext cx="3767199" cy="215444"/>
          </a:xfrm>
          <a:prstGeom prst="rect">
            <a:avLst/>
          </a:prstGeom>
        </p:spPr>
        <p:txBody>
          <a:bodyPr/>
          <a:lstStyle>
            <a:lvl1pPr marL="0" indent="0">
              <a:buNone/>
              <a:defRPr sz="1400" b="0" i="0">
                <a:solidFill>
                  <a:schemeClr val="bg1"/>
                </a:solidFill>
                <a:latin typeface="Segoe Sans Text" pitchFamily="2" charset="0"/>
                <a:cs typeface="Segoe Sans Text" pitchFamily="2" charset="0"/>
              </a:defRPr>
            </a:lvl1pPr>
          </a:lstStyle>
          <a:p>
            <a:pPr lvl="0"/>
            <a:endParaRPr lang="en-US"/>
          </a:p>
        </p:txBody>
      </p:sp>
      <p:sp>
        <p:nvSpPr>
          <p:cNvPr id="8" name="Picture Placeholder 62">
            <a:extLst>
              <a:ext uri="{FF2B5EF4-FFF2-40B4-BE49-F238E27FC236}">
                <a16:creationId xmlns:a16="http://schemas.microsoft.com/office/drawing/2014/main" id="{B21D2871-93DC-3CDD-59EB-AB2E0F4F0CEA}"/>
              </a:ext>
            </a:extLst>
          </p:cNvPr>
          <p:cNvSpPr>
            <a:spLocks noGrp="1"/>
          </p:cNvSpPr>
          <p:nvPr>
            <p:ph type="pic" sz="quarter" idx="58" hasCustomPrompt="1"/>
          </p:nvPr>
        </p:nvSpPr>
        <p:spPr>
          <a:xfrm>
            <a:off x="5573853" y="253528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9" name="Picture Placeholder 62">
            <a:extLst>
              <a:ext uri="{FF2B5EF4-FFF2-40B4-BE49-F238E27FC236}">
                <a16:creationId xmlns:a16="http://schemas.microsoft.com/office/drawing/2014/main" id="{7C85C0ED-4A71-54A4-5A28-44ABC2799A18}"/>
              </a:ext>
            </a:extLst>
          </p:cNvPr>
          <p:cNvSpPr>
            <a:spLocks noGrp="1"/>
          </p:cNvSpPr>
          <p:nvPr>
            <p:ph type="pic" sz="quarter" idx="59" hasCustomPrompt="1"/>
          </p:nvPr>
        </p:nvSpPr>
        <p:spPr>
          <a:xfrm>
            <a:off x="5573853" y="355941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1" name="Picture Placeholder 62">
            <a:extLst>
              <a:ext uri="{FF2B5EF4-FFF2-40B4-BE49-F238E27FC236}">
                <a16:creationId xmlns:a16="http://schemas.microsoft.com/office/drawing/2014/main" id="{7C20A2F6-B323-6122-B20F-31A983F21205}"/>
              </a:ext>
            </a:extLst>
          </p:cNvPr>
          <p:cNvSpPr>
            <a:spLocks noGrp="1"/>
          </p:cNvSpPr>
          <p:nvPr>
            <p:ph type="pic" sz="quarter" idx="60" hasCustomPrompt="1"/>
          </p:nvPr>
        </p:nvSpPr>
        <p:spPr>
          <a:xfrm>
            <a:off x="5573853" y="460792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Picture Placeholder 62">
            <a:extLst>
              <a:ext uri="{FF2B5EF4-FFF2-40B4-BE49-F238E27FC236}">
                <a16:creationId xmlns:a16="http://schemas.microsoft.com/office/drawing/2014/main" id="{7252C689-DA09-E9D8-77B1-56758FE2E1C1}"/>
              </a:ext>
            </a:extLst>
          </p:cNvPr>
          <p:cNvSpPr>
            <a:spLocks noGrp="1"/>
          </p:cNvSpPr>
          <p:nvPr>
            <p:ph type="pic" sz="quarter" idx="61" hasCustomPrompt="1"/>
          </p:nvPr>
        </p:nvSpPr>
        <p:spPr>
          <a:xfrm>
            <a:off x="5573853" y="563205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3" name="Picture Placeholder 62">
            <a:extLst>
              <a:ext uri="{FF2B5EF4-FFF2-40B4-BE49-F238E27FC236}">
                <a16:creationId xmlns:a16="http://schemas.microsoft.com/office/drawing/2014/main" id="{865EBE3B-55C3-BE56-87CD-F38F72576332}"/>
              </a:ext>
            </a:extLst>
          </p:cNvPr>
          <p:cNvSpPr>
            <a:spLocks noGrp="1"/>
          </p:cNvSpPr>
          <p:nvPr>
            <p:ph type="pic" sz="quarter" idx="27" hasCustomPrompt="1"/>
          </p:nvPr>
        </p:nvSpPr>
        <p:spPr>
          <a:xfrm>
            <a:off x="9375360" y="3069587"/>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 name="Footer Placeholder 1">
            <a:extLst>
              <a:ext uri="{FF2B5EF4-FFF2-40B4-BE49-F238E27FC236}">
                <a16:creationId xmlns:a16="http://schemas.microsoft.com/office/drawing/2014/main" id="{D131533E-7A91-2AFF-5432-68627962CF2B}"/>
              </a:ext>
            </a:extLst>
          </p:cNvPr>
          <p:cNvSpPr>
            <a:spLocks noGrp="1"/>
          </p:cNvSpPr>
          <p:nvPr>
            <p:ph type="ftr" sz="quarter" idx="17"/>
          </p:nvPr>
        </p:nvSpPr>
        <p:spPr>
          <a:xfrm>
            <a:off x="584200" y="6588569"/>
            <a:ext cx="4114800" cy="123111"/>
          </a:xfrm>
          <a:prstGeom prst="rect">
            <a:avLst/>
          </a:prstGeom>
        </p:spPr>
        <p:txBody>
          <a:bodyPr/>
          <a:lstStyle/>
          <a:p>
            <a:r>
              <a:rPr lang="en-US"/>
              <a:t>© 2024 Microsoft. All rights reserved. Internal Microsoft use only.</a:t>
            </a:r>
          </a:p>
        </p:txBody>
      </p:sp>
      <p:sp>
        <p:nvSpPr>
          <p:cNvPr id="10" name="Slide Number Placeholder 3">
            <a:extLst>
              <a:ext uri="{FF2B5EF4-FFF2-40B4-BE49-F238E27FC236}">
                <a16:creationId xmlns:a16="http://schemas.microsoft.com/office/drawing/2014/main" id="{FACF4BBD-AEA8-539C-3D3B-D879239970EF}"/>
              </a:ext>
            </a:extLst>
          </p:cNvPr>
          <p:cNvSpPr>
            <a:spLocks noGrp="1"/>
          </p:cNvSpPr>
          <p:nvPr>
            <p:ph type="sldNum" sz="quarter" idx="18"/>
          </p:nvPr>
        </p:nvSpPr>
        <p:spPr>
          <a:xfrm>
            <a:off x="8866633" y="6588569"/>
            <a:ext cx="2743200" cy="123111"/>
          </a:xfrm>
        </p:spPr>
        <p:txBody>
          <a:bodyPr/>
          <a:lstStyle/>
          <a:p>
            <a:fld id="{F126207E-29C7-4F9F-8309-C6BAAD6BC8C8}" type="slidenum">
              <a:rPr lang="en-US" smtClean="0"/>
              <a:pPr/>
              <a:t>‹#›</a:t>
            </a:fld>
            <a:endParaRPr lang="en-US"/>
          </a:p>
        </p:txBody>
      </p:sp>
      <p:pic>
        <p:nvPicPr>
          <p:cNvPr id="15" name="Picture 14" descr="A blue and purple background&#10;&#10;Description automatically generated">
            <a:extLst>
              <a:ext uri="{FF2B5EF4-FFF2-40B4-BE49-F238E27FC236}">
                <a16:creationId xmlns:a16="http://schemas.microsoft.com/office/drawing/2014/main" id="{7162E6EA-A7FB-5DF2-8E28-60392749E712}"/>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6" name="Text Placeholder 7">
            <a:extLst>
              <a:ext uri="{FF2B5EF4-FFF2-40B4-BE49-F238E27FC236}">
                <a16:creationId xmlns:a16="http://schemas.microsoft.com/office/drawing/2014/main" id="{D5373E78-9AF7-F52C-ED76-633E5438F9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57665813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Journey Points">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4C4C9E8-F8D7-FB2E-60B3-681036CE59AD}"/>
              </a:ext>
            </a:extLst>
          </p:cNvPr>
          <p:cNvSpPr/>
          <p:nvPr userDrawn="1"/>
        </p:nvSpPr>
        <p:spPr>
          <a:xfrm>
            <a:off x="56349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7" name="Rounded Rectangle 6">
            <a:extLst>
              <a:ext uri="{FF2B5EF4-FFF2-40B4-BE49-F238E27FC236}">
                <a16:creationId xmlns:a16="http://schemas.microsoft.com/office/drawing/2014/main" id="{D34DF2AC-9487-33F8-367C-62D93483D4E8}"/>
              </a:ext>
            </a:extLst>
          </p:cNvPr>
          <p:cNvSpPr/>
          <p:nvPr userDrawn="1"/>
        </p:nvSpPr>
        <p:spPr>
          <a:xfrm>
            <a:off x="56349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8" name="Rounded Rectangle 7">
            <a:extLst>
              <a:ext uri="{FF2B5EF4-FFF2-40B4-BE49-F238E27FC236}">
                <a16:creationId xmlns:a16="http://schemas.microsoft.com/office/drawing/2014/main" id="{E015551E-CC4A-2396-C789-75D02E075530}"/>
              </a:ext>
            </a:extLst>
          </p:cNvPr>
          <p:cNvSpPr/>
          <p:nvPr userDrawn="1"/>
        </p:nvSpPr>
        <p:spPr>
          <a:xfrm>
            <a:off x="56349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9" name="Rounded Rectangle 8">
            <a:extLst>
              <a:ext uri="{FF2B5EF4-FFF2-40B4-BE49-F238E27FC236}">
                <a16:creationId xmlns:a16="http://schemas.microsoft.com/office/drawing/2014/main" id="{5B23CF2C-2130-CAA8-2722-9918B56C03E1}"/>
              </a:ext>
            </a:extLst>
          </p:cNvPr>
          <p:cNvSpPr/>
          <p:nvPr userDrawn="1"/>
        </p:nvSpPr>
        <p:spPr>
          <a:xfrm>
            <a:off x="716220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1" name="Rounded Rectangle 10">
            <a:extLst>
              <a:ext uri="{FF2B5EF4-FFF2-40B4-BE49-F238E27FC236}">
                <a16:creationId xmlns:a16="http://schemas.microsoft.com/office/drawing/2014/main" id="{CE3B7B3B-939B-FF19-765D-C9712DF4E8F5}"/>
              </a:ext>
            </a:extLst>
          </p:cNvPr>
          <p:cNvSpPr/>
          <p:nvPr userDrawn="1"/>
        </p:nvSpPr>
        <p:spPr>
          <a:xfrm>
            <a:off x="716220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2" name="Rounded Rectangle 11">
            <a:extLst>
              <a:ext uri="{FF2B5EF4-FFF2-40B4-BE49-F238E27FC236}">
                <a16:creationId xmlns:a16="http://schemas.microsoft.com/office/drawing/2014/main" id="{72CEBDF8-DD36-A767-2E98-F59B13858EF0}"/>
              </a:ext>
            </a:extLst>
          </p:cNvPr>
          <p:cNvSpPr/>
          <p:nvPr userDrawn="1"/>
        </p:nvSpPr>
        <p:spPr>
          <a:xfrm>
            <a:off x="716220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6" name="TextBox 15">
            <a:extLst>
              <a:ext uri="{FF2B5EF4-FFF2-40B4-BE49-F238E27FC236}">
                <a16:creationId xmlns:a16="http://schemas.microsoft.com/office/drawing/2014/main" id="{6A4CDD18-9E0F-26B6-6694-BD4CCDD2F1D5}"/>
              </a:ext>
            </a:extLst>
          </p:cNvPr>
          <p:cNvSpPr txBox="1"/>
          <p:nvPr/>
        </p:nvSpPr>
        <p:spPr>
          <a:xfrm>
            <a:off x="728530" y="205013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1</a:t>
            </a:r>
          </a:p>
        </p:txBody>
      </p:sp>
      <p:sp>
        <p:nvSpPr>
          <p:cNvPr id="37" name="TextBox 36">
            <a:extLst>
              <a:ext uri="{FF2B5EF4-FFF2-40B4-BE49-F238E27FC236}">
                <a16:creationId xmlns:a16="http://schemas.microsoft.com/office/drawing/2014/main" id="{69E8B1F2-378E-AE07-16B3-25E220F941CA}"/>
              </a:ext>
            </a:extLst>
          </p:cNvPr>
          <p:cNvSpPr txBox="1"/>
          <p:nvPr/>
        </p:nvSpPr>
        <p:spPr>
          <a:xfrm>
            <a:off x="728530" y="319602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2</a:t>
            </a:r>
          </a:p>
        </p:txBody>
      </p:sp>
      <p:sp>
        <p:nvSpPr>
          <p:cNvPr id="45" name="TextBox 44">
            <a:extLst>
              <a:ext uri="{FF2B5EF4-FFF2-40B4-BE49-F238E27FC236}">
                <a16:creationId xmlns:a16="http://schemas.microsoft.com/office/drawing/2014/main" id="{70D4A821-1EBF-3249-974D-130CE12ADCBF}"/>
              </a:ext>
            </a:extLst>
          </p:cNvPr>
          <p:cNvSpPr txBox="1"/>
          <p:nvPr/>
        </p:nvSpPr>
        <p:spPr>
          <a:xfrm>
            <a:off x="728530" y="431877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3</a:t>
            </a:r>
          </a:p>
        </p:txBody>
      </p:sp>
      <p:sp>
        <p:nvSpPr>
          <p:cNvPr id="49" name="TextBox 48">
            <a:extLst>
              <a:ext uri="{FF2B5EF4-FFF2-40B4-BE49-F238E27FC236}">
                <a16:creationId xmlns:a16="http://schemas.microsoft.com/office/drawing/2014/main" id="{883CD20F-9372-C846-3159-44D4C1341F5B}"/>
              </a:ext>
            </a:extLst>
          </p:cNvPr>
          <p:cNvSpPr txBox="1"/>
          <p:nvPr/>
        </p:nvSpPr>
        <p:spPr>
          <a:xfrm>
            <a:off x="10874190" y="206637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4</a:t>
            </a:r>
          </a:p>
        </p:txBody>
      </p:sp>
      <p:sp>
        <p:nvSpPr>
          <p:cNvPr id="53" name="TextBox 52">
            <a:extLst>
              <a:ext uri="{FF2B5EF4-FFF2-40B4-BE49-F238E27FC236}">
                <a16:creationId xmlns:a16="http://schemas.microsoft.com/office/drawing/2014/main" id="{78735992-5EC2-8C2E-D0DD-8E7B63DA2E1D}"/>
              </a:ext>
            </a:extLst>
          </p:cNvPr>
          <p:cNvSpPr txBox="1"/>
          <p:nvPr/>
        </p:nvSpPr>
        <p:spPr>
          <a:xfrm>
            <a:off x="10874190" y="321226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5</a:t>
            </a:r>
          </a:p>
        </p:txBody>
      </p:sp>
      <p:sp>
        <p:nvSpPr>
          <p:cNvPr id="57" name="TextBox 56">
            <a:extLst>
              <a:ext uri="{FF2B5EF4-FFF2-40B4-BE49-F238E27FC236}">
                <a16:creationId xmlns:a16="http://schemas.microsoft.com/office/drawing/2014/main" id="{2F5EC94C-232D-377D-1D36-1976C5DC80A4}"/>
              </a:ext>
            </a:extLst>
          </p:cNvPr>
          <p:cNvSpPr txBox="1"/>
          <p:nvPr/>
        </p:nvSpPr>
        <p:spPr>
          <a:xfrm>
            <a:off x="10874190" y="433501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6</a:t>
            </a:r>
          </a:p>
        </p:txBody>
      </p:sp>
      <p:sp>
        <p:nvSpPr>
          <p:cNvPr id="61" name="Text Placeholder 60">
            <a:extLst>
              <a:ext uri="{FF2B5EF4-FFF2-40B4-BE49-F238E27FC236}">
                <a16:creationId xmlns:a16="http://schemas.microsoft.com/office/drawing/2014/main" id="{8122B4B0-229F-2337-0EE7-FBE2AA52725A}"/>
              </a:ext>
            </a:extLst>
          </p:cNvPr>
          <p:cNvSpPr>
            <a:spLocks noGrp="1"/>
          </p:cNvSpPr>
          <p:nvPr>
            <p:ph type="body" sz="quarter" idx="19"/>
          </p:nvPr>
        </p:nvSpPr>
        <p:spPr>
          <a:xfrm>
            <a:off x="1227799" y="2105480"/>
            <a:ext cx="2688996" cy="369332"/>
          </a:xfrm>
          <a:prstGeom prst="rect">
            <a:avLst/>
          </a:prstGeom>
        </p:spPr>
        <p:txBody>
          <a:bodyPr/>
          <a:lstStyle>
            <a:lvl1pPr marL="0" indent="0">
              <a:buNone/>
              <a:defRPr sz="2400" b="1" i="0">
                <a:solidFill>
                  <a:schemeClr val="bg1"/>
                </a:solidFill>
                <a:latin typeface="Segoe Sans Text" pitchFamily="2" charset="0"/>
                <a:cs typeface="Segoe Sans Text" pitchFamily="2" charset="0"/>
              </a:defRPr>
            </a:lvl1pPr>
          </a:lstStyle>
          <a:p>
            <a:pPr lvl="0"/>
            <a:endParaRPr lang="en-US"/>
          </a:p>
        </p:txBody>
      </p:sp>
      <p:sp>
        <p:nvSpPr>
          <p:cNvPr id="62" name="Text Placeholder 60">
            <a:extLst>
              <a:ext uri="{FF2B5EF4-FFF2-40B4-BE49-F238E27FC236}">
                <a16:creationId xmlns:a16="http://schemas.microsoft.com/office/drawing/2014/main" id="{6B47E00D-B226-47B4-78B2-EB14EBA8EDA9}"/>
              </a:ext>
            </a:extLst>
          </p:cNvPr>
          <p:cNvSpPr>
            <a:spLocks noGrp="1"/>
          </p:cNvSpPr>
          <p:nvPr>
            <p:ph type="body" sz="quarter" idx="20"/>
          </p:nvPr>
        </p:nvSpPr>
        <p:spPr>
          <a:xfrm>
            <a:off x="1227799" y="2587110"/>
            <a:ext cx="2688996" cy="184666"/>
          </a:xfrm>
          <a:prstGeom prst="rect">
            <a:avLst/>
          </a:prstGeom>
        </p:spPr>
        <p:txBody>
          <a:bodyPr/>
          <a:lstStyle>
            <a:lvl1pPr marL="0" indent="0">
              <a:buNone/>
              <a:defRPr sz="1200" b="0" i="0">
                <a:solidFill>
                  <a:schemeClr val="bg1"/>
                </a:solidFill>
                <a:latin typeface="Segoe Sans Text" pitchFamily="2" charset="0"/>
                <a:cs typeface="Segoe Sans Text" pitchFamily="2" charset="0"/>
              </a:defRPr>
            </a:lvl1pPr>
          </a:lstStyle>
          <a:p>
            <a:pPr lvl="0"/>
            <a:endParaRPr lang="en-US"/>
          </a:p>
        </p:txBody>
      </p:sp>
      <p:sp>
        <p:nvSpPr>
          <p:cNvPr id="63" name="Text Placeholder 60">
            <a:extLst>
              <a:ext uri="{FF2B5EF4-FFF2-40B4-BE49-F238E27FC236}">
                <a16:creationId xmlns:a16="http://schemas.microsoft.com/office/drawing/2014/main" id="{2E8F09BA-1D23-951F-7BAB-6F691E78FC84}"/>
              </a:ext>
            </a:extLst>
          </p:cNvPr>
          <p:cNvSpPr>
            <a:spLocks noGrp="1"/>
          </p:cNvSpPr>
          <p:nvPr>
            <p:ph type="body" sz="quarter" idx="21"/>
          </p:nvPr>
        </p:nvSpPr>
        <p:spPr>
          <a:xfrm>
            <a:off x="1227799" y="3246124"/>
            <a:ext cx="2688996" cy="369332"/>
          </a:xfrm>
          <a:prstGeom prst="rect">
            <a:avLst/>
          </a:prstGeom>
        </p:spPr>
        <p:txBody>
          <a:bodyPr/>
          <a:lstStyle>
            <a:lvl1pPr marL="0" indent="0">
              <a:buNone/>
              <a:defRPr sz="2400" b="1" i="0">
                <a:solidFill>
                  <a:schemeClr val="bg1"/>
                </a:solidFill>
                <a:latin typeface="Segoe Sans Text" pitchFamily="2" charset="0"/>
                <a:cs typeface="Segoe Sans Text" pitchFamily="2" charset="0"/>
              </a:defRPr>
            </a:lvl1pPr>
          </a:lstStyle>
          <a:p>
            <a:pPr lvl="0"/>
            <a:endParaRPr lang="en-US"/>
          </a:p>
        </p:txBody>
      </p:sp>
      <p:sp>
        <p:nvSpPr>
          <p:cNvPr id="64" name="Text Placeholder 60">
            <a:extLst>
              <a:ext uri="{FF2B5EF4-FFF2-40B4-BE49-F238E27FC236}">
                <a16:creationId xmlns:a16="http://schemas.microsoft.com/office/drawing/2014/main" id="{185532C9-AF63-6897-6189-5485C5171F28}"/>
              </a:ext>
            </a:extLst>
          </p:cNvPr>
          <p:cNvSpPr>
            <a:spLocks noGrp="1"/>
          </p:cNvSpPr>
          <p:nvPr>
            <p:ph type="body" sz="quarter" idx="22"/>
          </p:nvPr>
        </p:nvSpPr>
        <p:spPr>
          <a:xfrm>
            <a:off x="1227799" y="3727754"/>
            <a:ext cx="2688996" cy="184666"/>
          </a:xfrm>
          <a:prstGeom prst="rect">
            <a:avLst/>
          </a:prstGeom>
        </p:spPr>
        <p:txBody>
          <a:bodyPr/>
          <a:lstStyle>
            <a:lvl1pPr marL="0" indent="0">
              <a:buNone/>
              <a:defRPr sz="1200" b="0" i="0">
                <a:solidFill>
                  <a:schemeClr val="bg1"/>
                </a:solidFill>
                <a:latin typeface="Segoe Sans Text" pitchFamily="2" charset="0"/>
                <a:cs typeface="Segoe Sans Text" pitchFamily="2" charset="0"/>
              </a:defRPr>
            </a:lvl1pPr>
          </a:lstStyle>
          <a:p>
            <a:pPr lvl="0"/>
            <a:endParaRPr lang="en-US"/>
          </a:p>
        </p:txBody>
      </p:sp>
      <p:sp>
        <p:nvSpPr>
          <p:cNvPr id="65" name="Text Placeholder 60">
            <a:extLst>
              <a:ext uri="{FF2B5EF4-FFF2-40B4-BE49-F238E27FC236}">
                <a16:creationId xmlns:a16="http://schemas.microsoft.com/office/drawing/2014/main" id="{2E337654-31A4-1D57-F60E-1E64EF4C9FAF}"/>
              </a:ext>
            </a:extLst>
          </p:cNvPr>
          <p:cNvSpPr>
            <a:spLocks noGrp="1"/>
          </p:cNvSpPr>
          <p:nvPr>
            <p:ph type="body" sz="quarter" idx="23"/>
          </p:nvPr>
        </p:nvSpPr>
        <p:spPr>
          <a:xfrm>
            <a:off x="1227799" y="4367914"/>
            <a:ext cx="2688996" cy="369332"/>
          </a:xfrm>
          <a:prstGeom prst="rect">
            <a:avLst/>
          </a:prstGeom>
        </p:spPr>
        <p:txBody>
          <a:bodyPr/>
          <a:lstStyle>
            <a:lvl1pPr marL="0" indent="0">
              <a:buNone/>
              <a:defRPr sz="2400" b="1" i="0">
                <a:solidFill>
                  <a:schemeClr val="bg1"/>
                </a:solidFill>
                <a:latin typeface="Segoe Sans Text" pitchFamily="2" charset="0"/>
                <a:cs typeface="Segoe Sans Text" pitchFamily="2" charset="0"/>
              </a:defRPr>
            </a:lvl1pPr>
          </a:lstStyle>
          <a:p>
            <a:pPr lvl="0"/>
            <a:endParaRPr lang="en-US"/>
          </a:p>
        </p:txBody>
      </p:sp>
      <p:sp>
        <p:nvSpPr>
          <p:cNvPr id="66" name="Text Placeholder 60">
            <a:extLst>
              <a:ext uri="{FF2B5EF4-FFF2-40B4-BE49-F238E27FC236}">
                <a16:creationId xmlns:a16="http://schemas.microsoft.com/office/drawing/2014/main" id="{16D10DD2-F739-1D9C-A631-88B29ED382CD}"/>
              </a:ext>
            </a:extLst>
          </p:cNvPr>
          <p:cNvSpPr>
            <a:spLocks noGrp="1"/>
          </p:cNvSpPr>
          <p:nvPr>
            <p:ph type="body" sz="quarter" idx="24"/>
          </p:nvPr>
        </p:nvSpPr>
        <p:spPr>
          <a:xfrm>
            <a:off x="1227799" y="4849544"/>
            <a:ext cx="2688996" cy="184666"/>
          </a:xfrm>
          <a:prstGeom prst="rect">
            <a:avLst/>
          </a:prstGeom>
        </p:spPr>
        <p:txBody>
          <a:bodyPr/>
          <a:lstStyle>
            <a:lvl1pPr marL="0" indent="0">
              <a:buNone/>
              <a:defRPr sz="1200" b="0" i="0">
                <a:solidFill>
                  <a:schemeClr val="bg1"/>
                </a:solidFill>
                <a:latin typeface="Segoe Sans Text" pitchFamily="2" charset="0"/>
                <a:cs typeface="Segoe Sans Text" pitchFamily="2" charset="0"/>
              </a:defRPr>
            </a:lvl1pPr>
          </a:lstStyle>
          <a:p>
            <a:pPr lvl="0"/>
            <a:endParaRPr lang="en-US"/>
          </a:p>
        </p:txBody>
      </p:sp>
      <p:sp>
        <p:nvSpPr>
          <p:cNvPr id="67" name="Text Placeholder 60">
            <a:extLst>
              <a:ext uri="{FF2B5EF4-FFF2-40B4-BE49-F238E27FC236}">
                <a16:creationId xmlns:a16="http://schemas.microsoft.com/office/drawing/2014/main" id="{0E9B170C-0448-0BEF-253E-422A8867059B}"/>
              </a:ext>
            </a:extLst>
          </p:cNvPr>
          <p:cNvSpPr>
            <a:spLocks noGrp="1"/>
          </p:cNvSpPr>
          <p:nvPr>
            <p:ph type="body" sz="quarter" idx="25"/>
          </p:nvPr>
        </p:nvSpPr>
        <p:spPr>
          <a:xfrm>
            <a:off x="8213061" y="2105480"/>
            <a:ext cx="2688996" cy="369332"/>
          </a:xfrm>
          <a:prstGeom prst="rect">
            <a:avLst/>
          </a:prstGeom>
        </p:spPr>
        <p:txBody>
          <a:bodyPr/>
          <a:lstStyle>
            <a:lvl1pPr marL="0" indent="0">
              <a:buNone/>
              <a:defRPr sz="2400" b="1" i="0">
                <a:solidFill>
                  <a:schemeClr val="bg1"/>
                </a:solidFill>
                <a:latin typeface="Segoe Sans Text" pitchFamily="2" charset="0"/>
                <a:cs typeface="Segoe Sans Text" pitchFamily="2" charset="0"/>
              </a:defRPr>
            </a:lvl1pPr>
          </a:lstStyle>
          <a:p>
            <a:pPr lvl="0"/>
            <a:endParaRPr lang="en-US"/>
          </a:p>
        </p:txBody>
      </p:sp>
      <p:sp>
        <p:nvSpPr>
          <p:cNvPr id="68" name="Text Placeholder 60">
            <a:extLst>
              <a:ext uri="{FF2B5EF4-FFF2-40B4-BE49-F238E27FC236}">
                <a16:creationId xmlns:a16="http://schemas.microsoft.com/office/drawing/2014/main" id="{12028B65-0EBD-CD27-7C75-D3FFF8C371F6}"/>
              </a:ext>
            </a:extLst>
          </p:cNvPr>
          <p:cNvSpPr>
            <a:spLocks noGrp="1"/>
          </p:cNvSpPr>
          <p:nvPr>
            <p:ph type="body" sz="quarter" idx="26"/>
          </p:nvPr>
        </p:nvSpPr>
        <p:spPr>
          <a:xfrm>
            <a:off x="8213061" y="2587110"/>
            <a:ext cx="2688996" cy="184666"/>
          </a:xfrm>
          <a:prstGeom prst="rect">
            <a:avLst/>
          </a:prstGeom>
        </p:spPr>
        <p:txBody>
          <a:bodyPr/>
          <a:lstStyle>
            <a:lvl1pPr marL="0" indent="0">
              <a:buNone/>
              <a:defRPr sz="1200" b="0" i="0">
                <a:solidFill>
                  <a:schemeClr val="bg1"/>
                </a:solidFill>
                <a:latin typeface="Segoe Sans Text" pitchFamily="2" charset="0"/>
                <a:cs typeface="Segoe Sans Text" pitchFamily="2" charset="0"/>
              </a:defRPr>
            </a:lvl1pPr>
          </a:lstStyle>
          <a:p>
            <a:pPr lvl="0"/>
            <a:endParaRPr lang="en-US"/>
          </a:p>
        </p:txBody>
      </p:sp>
      <p:sp>
        <p:nvSpPr>
          <p:cNvPr id="69" name="Text Placeholder 60">
            <a:extLst>
              <a:ext uri="{FF2B5EF4-FFF2-40B4-BE49-F238E27FC236}">
                <a16:creationId xmlns:a16="http://schemas.microsoft.com/office/drawing/2014/main" id="{8824A396-53EF-7A88-BBE0-2D551DB70C89}"/>
              </a:ext>
            </a:extLst>
          </p:cNvPr>
          <p:cNvSpPr>
            <a:spLocks noGrp="1"/>
          </p:cNvSpPr>
          <p:nvPr>
            <p:ph type="body" sz="quarter" idx="27"/>
          </p:nvPr>
        </p:nvSpPr>
        <p:spPr>
          <a:xfrm>
            <a:off x="8213061" y="3246124"/>
            <a:ext cx="2688996" cy="369332"/>
          </a:xfrm>
          <a:prstGeom prst="rect">
            <a:avLst/>
          </a:prstGeom>
        </p:spPr>
        <p:txBody>
          <a:bodyPr/>
          <a:lstStyle>
            <a:lvl1pPr marL="0" indent="0">
              <a:buNone/>
              <a:defRPr sz="2400" b="1" i="0">
                <a:solidFill>
                  <a:schemeClr val="bg1"/>
                </a:solidFill>
                <a:latin typeface="Segoe Sans Text" pitchFamily="2" charset="0"/>
                <a:cs typeface="Segoe Sans Text" pitchFamily="2" charset="0"/>
              </a:defRPr>
            </a:lvl1pPr>
          </a:lstStyle>
          <a:p>
            <a:pPr lvl="0"/>
            <a:endParaRPr lang="en-US"/>
          </a:p>
        </p:txBody>
      </p:sp>
      <p:sp>
        <p:nvSpPr>
          <p:cNvPr id="70" name="Text Placeholder 60">
            <a:extLst>
              <a:ext uri="{FF2B5EF4-FFF2-40B4-BE49-F238E27FC236}">
                <a16:creationId xmlns:a16="http://schemas.microsoft.com/office/drawing/2014/main" id="{21B0A990-5640-4811-8AAF-14C7E987FDAE}"/>
              </a:ext>
            </a:extLst>
          </p:cNvPr>
          <p:cNvSpPr>
            <a:spLocks noGrp="1"/>
          </p:cNvSpPr>
          <p:nvPr>
            <p:ph type="body" sz="quarter" idx="28"/>
          </p:nvPr>
        </p:nvSpPr>
        <p:spPr>
          <a:xfrm>
            <a:off x="8213061" y="3727754"/>
            <a:ext cx="2688996" cy="184666"/>
          </a:xfrm>
          <a:prstGeom prst="rect">
            <a:avLst/>
          </a:prstGeom>
        </p:spPr>
        <p:txBody>
          <a:bodyPr/>
          <a:lstStyle>
            <a:lvl1pPr marL="0" indent="0">
              <a:buNone/>
              <a:defRPr sz="1200" b="0" i="0">
                <a:solidFill>
                  <a:schemeClr val="bg1"/>
                </a:solidFill>
                <a:latin typeface="Segoe Sans Text" pitchFamily="2" charset="0"/>
                <a:cs typeface="Segoe Sans Text" pitchFamily="2" charset="0"/>
              </a:defRPr>
            </a:lvl1pPr>
          </a:lstStyle>
          <a:p>
            <a:pPr lvl="0"/>
            <a:endParaRPr lang="en-US"/>
          </a:p>
        </p:txBody>
      </p:sp>
      <p:sp>
        <p:nvSpPr>
          <p:cNvPr id="71" name="Text Placeholder 60">
            <a:extLst>
              <a:ext uri="{FF2B5EF4-FFF2-40B4-BE49-F238E27FC236}">
                <a16:creationId xmlns:a16="http://schemas.microsoft.com/office/drawing/2014/main" id="{75AA801C-BD40-7801-02E8-351222C0FE2D}"/>
              </a:ext>
            </a:extLst>
          </p:cNvPr>
          <p:cNvSpPr>
            <a:spLocks noGrp="1"/>
          </p:cNvSpPr>
          <p:nvPr>
            <p:ph type="body" sz="quarter" idx="29"/>
          </p:nvPr>
        </p:nvSpPr>
        <p:spPr>
          <a:xfrm>
            <a:off x="8213061" y="4367914"/>
            <a:ext cx="2688996" cy="369332"/>
          </a:xfrm>
          <a:prstGeom prst="rect">
            <a:avLst/>
          </a:prstGeom>
        </p:spPr>
        <p:txBody>
          <a:bodyPr/>
          <a:lstStyle>
            <a:lvl1pPr marL="0" indent="0">
              <a:buNone/>
              <a:defRPr sz="2400" b="1" i="0">
                <a:solidFill>
                  <a:schemeClr val="bg1"/>
                </a:solidFill>
                <a:latin typeface="Segoe Sans Text" pitchFamily="2" charset="0"/>
                <a:cs typeface="Segoe Sans Text" pitchFamily="2" charset="0"/>
              </a:defRPr>
            </a:lvl1pPr>
          </a:lstStyle>
          <a:p>
            <a:pPr lvl="0"/>
            <a:endParaRPr lang="en-US"/>
          </a:p>
        </p:txBody>
      </p:sp>
      <p:sp>
        <p:nvSpPr>
          <p:cNvPr id="72" name="Text Placeholder 60">
            <a:extLst>
              <a:ext uri="{FF2B5EF4-FFF2-40B4-BE49-F238E27FC236}">
                <a16:creationId xmlns:a16="http://schemas.microsoft.com/office/drawing/2014/main" id="{9AD19C49-EB81-F834-72C7-FD05229F0BF4}"/>
              </a:ext>
            </a:extLst>
          </p:cNvPr>
          <p:cNvSpPr>
            <a:spLocks noGrp="1"/>
          </p:cNvSpPr>
          <p:nvPr>
            <p:ph type="body" sz="quarter" idx="30"/>
          </p:nvPr>
        </p:nvSpPr>
        <p:spPr>
          <a:xfrm>
            <a:off x="8213061" y="4849544"/>
            <a:ext cx="2688996" cy="184666"/>
          </a:xfrm>
          <a:prstGeom prst="rect">
            <a:avLst/>
          </a:prstGeom>
        </p:spPr>
        <p:txBody>
          <a:bodyPr/>
          <a:lstStyle>
            <a:lvl1pPr marL="0" indent="0">
              <a:buNone/>
              <a:defRPr sz="1200" b="0" i="0">
                <a:solidFill>
                  <a:schemeClr val="bg1"/>
                </a:solidFill>
                <a:latin typeface="Segoe Sans Text" pitchFamily="2" charset="0"/>
                <a:cs typeface="Segoe Sans Text" pitchFamily="2" charset="0"/>
              </a:defRPr>
            </a:lvl1pPr>
          </a:lstStyle>
          <a:p>
            <a:pPr lvl="0"/>
            <a:endParaRPr lang="en-US"/>
          </a:p>
        </p:txBody>
      </p:sp>
      <p:pic>
        <p:nvPicPr>
          <p:cNvPr id="74" name="Graphic 73">
            <a:extLst>
              <a:ext uri="{FF2B5EF4-FFF2-40B4-BE49-F238E27FC236}">
                <a16:creationId xmlns:a16="http://schemas.microsoft.com/office/drawing/2014/main" id="{2BE760AF-BE83-7D5F-78CB-197243B421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78939" y="1264647"/>
            <a:ext cx="4495999" cy="5042003"/>
          </a:xfrm>
          <a:prstGeom prst="rect">
            <a:avLst/>
          </a:prstGeom>
          <a:effectLst>
            <a:outerShdw blurRad="101600" dist="88900" dir="2700000" algn="tl" rotWithShape="0">
              <a:prstClr val="black">
                <a:alpha val="22000"/>
              </a:prstClr>
            </a:outerShdw>
          </a:effectLst>
        </p:spPr>
      </p:pic>
      <p:sp>
        <p:nvSpPr>
          <p:cNvPr id="10" name="Footer Placeholder 1">
            <a:extLst>
              <a:ext uri="{FF2B5EF4-FFF2-40B4-BE49-F238E27FC236}">
                <a16:creationId xmlns:a16="http://schemas.microsoft.com/office/drawing/2014/main" id="{CE4558A2-D558-99BC-7844-ABAE006B8F89}"/>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13" name="Slide Number Placeholder 3">
            <a:extLst>
              <a:ext uri="{FF2B5EF4-FFF2-40B4-BE49-F238E27FC236}">
                <a16:creationId xmlns:a16="http://schemas.microsoft.com/office/drawing/2014/main" id="{F4A16608-3AEB-CB6A-5313-46D1EED846D2}"/>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4" name="Picture 13" descr="A blue and purple background&#10;&#10;Description automatically generated">
            <a:extLst>
              <a:ext uri="{FF2B5EF4-FFF2-40B4-BE49-F238E27FC236}">
                <a16:creationId xmlns:a16="http://schemas.microsoft.com/office/drawing/2014/main" id="{21C8CDF1-9A9A-9839-2F05-6971B3211D55}"/>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5" name="Text Placeholder 7">
            <a:extLst>
              <a:ext uri="{FF2B5EF4-FFF2-40B4-BE49-F238E27FC236}">
                <a16:creationId xmlns:a16="http://schemas.microsoft.com/office/drawing/2014/main" id="{701A5248-1824-F14C-24BE-22B16FF1FD70}"/>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5261644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Journey_Seas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6EF8BAE-49E8-44B4-26DD-5A40F1A72E5C}"/>
              </a:ext>
            </a:extLst>
          </p:cNvPr>
          <p:cNvGrpSpPr/>
          <p:nvPr userDrawn="1"/>
        </p:nvGrpSpPr>
        <p:grpSpPr>
          <a:xfrm>
            <a:off x="150606" y="1322215"/>
            <a:ext cx="11890787" cy="1048514"/>
            <a:chOff x="159345" y="1432566"/>
            <a:chExt cx="10909065" cy="961947"/>
          </a:xfrm>
        </p:grpSpPr>
        <p:pic>
          <p:nvPicPr>
            <p:cNvPr id="14" name="Graphic 13">
              <a:extLst>
                <a:ext uri="{FF2B5EF4-FFF2-40B4-BE49-F238E27FC236}">
                  <a16:creationId xmlns:a16="http://schemas.microsoft.com/office/drawing/2014/main" id="{5E8E9766-1843-4474-6067-3F1922D8C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345" y="1435446"/>
              <a:ext cx="1669487" cy="959067"/>
            </a:xfrm>
            <a:prstGeom prst="rect">
              <a:avLst/>
            </a:prstGeom>
          </p:spPr>
        </p:pic>
        <p:pic>
          <p:nvPicPr>
            <p:cNvPr id="15" name="Graphic 14">
              <a:extLst>
                <a:ext uri="{FF2B5EF4-FFF2-40B4-BE49-F238E27FC236}">
                  <a16:creationId xmlns:a16="http://schemas.microsoft.com/office/drawing/2014/main" id="{7050AE93-010A-FB29-D7ED-CADA15928C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7244" y="1435446"/>
              <a:ext cx="1491882" cy="959067"/>
            </a:xfrm>
            <a:prstGeom prst="rect">
              <a:avLst/>
            </a:prstGeom>
          </p:spPr>
        </p:pic>
        <p:pic>
          <p:nvPicPr>
            <p:cNvPr id="17" name="Graphic 16">
              <a:extLst>
                <a:ext uri="{FF2B5EF4-FFF2-40B4-BE49-F238E27FC236}">
                  <a16:creationId xmlns:a16="http://schemas.microsoft.com/office/drawing/2014/main" id="{617CCACF-20EF-1E94-AF67-5C8B1014A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6683" y="1432566"/>
              <a:ext cx="1651727" cy="959067"/>
            </a:xfrm>
            <a:prstGeom prst="rect">
              <a:avLst/>
            </a:prstGeom>
          </p:spPr>
        </p:pic>
        <p:pic>
          <p:nvPicPr>
            <p:cNvPr id="18" name="Graphic 17">
              <a:extLst>
                <a:ext uri="{FF2B5EF4-FFF2-40B4-BE49-F238E27FC236}">
                  <a16:creationId xmlns:a16="http://schemas.microsoft.com/office/drawing/2014/main" id="{ED7E7D10-AA15-B3BD-032B-A38ECB6FE5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7538" y="1435446"/>
              <a:ext cx="1491882" cy="959067"/>
            </a:xfrm>
            <a:prstGeom prst="rect">
              <a:avLst/>
            </a:prstGeom>
          </p:spPr>
        </p:pic>
        <p:pic>
          <p:nvPicPr>
            <p:cNvPr id="19" name="Graphic 18">
              <a:extLst>
                <a:ext uri="{FF2B5EF4-FFF2-40B4-BE49-F238E27FC236}">
                  <a16:creationId xmlns:a16="http://schemas.microsoft.com/office/drawing/2014/main" id="{6848931F-7C34-B2DF-F12C-BC09454AB6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67832" y="1435446"/>
              <a:ext cx="1491882" cy="959067"/>
            </a:xfrm>
            <a:prstGeom prst="rect">
              <a:avLst/>
            </a:prstGeom>
          </p:spPr>
        </p:pic>
        <p:pic>
          <p:nvPicPr>
            <p:cNvPr id="20" name="Graphic 19">
              <a:extLst>
                <a:ext uri="{FF2B5EF4-FFF2-40B4-BE49-F238E27FC236}">
                  <a16:creationId xmlns:a16="http://schemas.microsoft.com/office/drawing/2014/main" id="{D89FF969-F555-AF78-6D65-56AE2A836C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115" y="1435446"/>
              <a:ext cx="1491882" cy="959067"/>
            </a:xfrm>
            <a:prstGeom prst="rect">
              <a:avLst/>
            </a:prstGeom>
          </p:spPr>
        </p:pic>
        <p:pic>
          <p:nvPicPr>
            <p:cNvPr id="21" name="Graphic 20">
              <a:extLst>
                <a:ext uri="{FF2B5EF4-FFF2-40B4-BE49-F238E27FC236}">
                  <a16:creationId xmlns:a16="http://schemas.microsoft.com/office/drawing/2014/main" id="{DCC2B24C-9028-F3CB-30E0-E1D50ABF79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0399" y="1435446"/>
              <a:ext cx="1491882" cy="959067"/>
            </a:xfrm>
            <a:prstGeom prst="rect">
              <a:avLst/>
            </a:prstGeom>
          </p:spPr>
        </p:pic>
      </p:grpSp>
      <p:sp>
        <p:nvSpPr>
          <p:cNvPr id="73" name="Rectangle 72">
            <a:extLst>
              <a:ext uri="{FF2B5EF4-FFF2-40B4-BE49-F238E27FC236}">
                <a16:creationId xmlns:a16="http://schemas.microsoft.com/office/drawing/2014/main" id="{EC376140-2CFB-3311-0D17-CA093D26EEA7}"/>
              </a:ext>
            </a:extLst>
          </p:cNvPr>
          <p:cNvSpPr/>
          <p:nvPr/>
        </p:nvSpPr>
        <p:spPr bwMode="auto">
          <a:xfrm>
            <a:off x="1987644"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74" name="Rectangle 73">
            <a:extLst>
              <a:ext uri="{FF2B5EF4-FFF2-40B4-BE49-F238E27FC236}">
                <a16:creationId xmlns:a16="http://schemas.microsoft.com/office/drawing/2014/main" id="{CCEA9379-75C4-3DEA-9F69-9AF8B5F545C1}"/>
              </a:ext>
            </a:extLst>
          </p:cNvPr>
          <p:cNvSpPr/>
          <p:nvPr/>
        </p:nvSpPr>
        <p:spPr bwMode="auto">
          <a:xfrm>
            <a:off x="1987644"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78" name="Rectangle 77">
            <a:extLst>
              <a:ext uri="{FF2B5EF4-FFF2-40B4-BE49-F238E27FC236}">
                <a16:creationId xmlns:a16="http://schemas.microsoft.com/office/drawing/2014/main" id="{FE53072D-185A-430E-535B-8B1CB489F63B}"/>
              </a:ext>
            </a:extLst>
          </p:cNvPr>
          <p:cNvSpPr/>
          <p:nvPr/>
        </p:nvSpPr>
        <p:spPr bwMode="auto">
          <a:xfrm>
            <a:off x="34007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79" name="Rectangle 78">
            <a:extLst>
              <a:ext uri="{FF2B5EF4-FFF2-40B4-BE49-F238E27FC236}">
                <a16:creationId xmlns:a16="http://schemas.microsoft.com/office/drawing/2014/main" id="{8BBDBD21-2DC7-8F52-B548-223DFDB51FB4}"/>
              </a:ext>
            </a:extLst>
          </p:cNvPr>
          <p:cNvSpPr/>
          <p:nvPr/>
        </p:nvSpPr>
        <p:spPr bwMode="auto">
          <a:xfrm>
            <a:off x="34007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83" name="Rectangle 82">
            <a:extLst>
              <a:ext uri="{FF2B5EF4-FFF2-40B4-BE49-F238E27FC236}">
                <a16:creationId xmlns:a16="http://schemas.microsoft.com/office/drawing/2014/main" id="{62844A75-8240-17D2-A364-A8292523F809}"/>
              </a:ext>
            </a:extLst>
          </p:cNvPr>
          <p:cNvSpPr/>
          <p:nvPr/>
        </p:nvSpPr>
        <p:spPr bwMode="auto">
          <a:xfrm>
            <a:off x="3635212"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84" name="Rectangle 83">
            <a:extLst>
              <a:ext uri="{FF2B5EF4-FFF2-40B4-BE49-F238E27FC236}">
                <a16:creationId xmlns:a16="http://schemas.microsoft.com/office/drawing/2014/main" id="{B872BA04-2E01-F609-B9C3-55E9B80D63C0}"/>
              </a:ext>
            </a:extLst>
          </p:cNvPr>
          <p:cNvSpPr/>
          <p:nvPr/>
        </p:nvSpPr>
        <p:spPr bwMode="auto">
          <a:xfrm>
            <a:off x="3635212"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88" name="Rectangle 87">
            <a:extLst>
              <a:ext uri="{FF2B5EF4-FFF2-40B4-BE49-F238E27FC236}">
                <a16:creationId xmlns:a16="http://schemas.microsoft.com/office/drawing/2014/main" id="{35B9D555-C404-C39A-A54D-1F47599C14C4}"/>
              </a:ext>
            </a:extLst>
          </p:cNvPr>
          <p:cNvSpPr/>
          <p:nvPr/>
        </p:nvSpPr>
        <p:spPr bwMode="auto">
          <a:xfrm>
            <a:off x="5282780"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89" name="Rectangle 88">
            <a:extLst>
              <a:ext uri="{FF2B5EF4-FFF2-40B4-BE49-F238E27FC236}">
                <a16:creationId xmlns:a16="http://schemas.microsoft.com/office/drawing/2014/main" id="{0B41E411-655A-1F9E-DA9C-92C041E5483F}"/>
              </a:ext>
            </a:extLst>
          </p:cNvPr>
          <p:cNvSpPr/>
          <p:nvPr/>
        </p:nvSpPr>
        <p:spPr bwMode="auto">
          <a:xfrm>
            <a:off x="5282780"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93" name="Rectangle 92">
            <a:extLst>
              <a:ext uri="{FF2B5EF4-FFF2-40B4-BE49-F238E27FC236}">
                <a16:creationId xmlns:a16="http://schemas.microsoft.com/office/drawing/2014/main" id="{69AC05C0-ACA0-A9CB-1F83-8A08CB26951C}"/>
              </a:ext>
            </a:extLst>
          </p:cNvPr>
          <p:cNvSpPr/>
          <p:nvPr/>
        </p:nvSpPr>
        <p:spPr bwMode="auto">
          <a:xfrm>
            <a:off x="693858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94" name="Rectangle 93">
            <a:extLst>
              <a:ext uri="{FF2B5EF4-FFF2-40B4-BE49-F238E27FC236}">
                <a16:creationId xmlns:a16="http://schemas.microsoft.com/office/drawing/2014/main" id="{C1DFC8FD-8368-22DD-FF7F-BBFAAA49F9D9}"/>
              </a:ext>
            </a:extLst>
          </p:cNvPr>
          <p:cNvSpPr/>
          <p:nvPr/>
        </p:nvSpPr>
        <p:spPr bwMode="auto">
          <a:xfrm>
            <a:off x="693858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98" name="Rectangle 97">
            <a:extLst>
              <a:ext uri="{FF2B5EF4-FFF2-40B4-BE49-F238E27FC236}">
                <a16:creationId xmlns:a16="http://schemas.microsoft.com/office/drawing/2014/main" id="{32988B00-3CE6-1DDD-5B65-FDA2E4E0F6A7}"/>
              </a:ext>
            </a:extLst>
          </p:cNvPr>
          <p:cNvSpPr/>
          <p:nvPr/>
        </p:nvSpPr>
        <p:spPr bwMode="auto">
          <a:xfrm>
            <a:off x="8594391"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99" name="Rectangle 98">
            <a:extLst>
              <a:ext uri="{FF2B5EF4-FFF2-40B4-BE49-F238E27FC236}">
                <a16:creationId xmlns:a16="http://schemas.microsoft.com/office/drawing/2014/main" id="{FFC59C50-2843-B84C-6DEF-31D1DD51A6E1}"/>
              </a:ext>
            </a:extLst>
          </p:cNvPr>
          <p:cNvSpPr/>
          <p:nvPr/>
        </p:nvSpPr>
        <p:spPr bwMode="auto">
          <a:xfrm>
            <a:off x="8594391"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103" name="Rectangle 102">
            <a:extLst>
              <a:ext uri="{FF2B5EF4-FFF2-40B4-BE49-F238E27FC236}">
                <a16:creationId xmlns:a16="http://schemas.microsoft.com/office/drawing/2014/main" id="{A3931073-F124-F097-3EA3-131593DB91A8}"/>
              </a:ext>
            </a:extLst>
          </p:cNvPr>
          <p:cNvSpPr/>
          <p:nvPr/>
        </p:nvSpPr>
        <p:spPr bwMode="auto">
          <a:xfrm>
            <a:off x="10242188"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104" name="Rectangle 103">
            <a:extLst>
              <a:ext uri="{FF2B5EF4-FFF2-40B4-BE49-F238E27FC236}">
                <a16:creationId xmlns:a16="http://schemas.microsoft.com/office/drawing/2014/main" id="{3F05302F-5FAE-B6BC-DAAD-8840C34198CC}"/>
              </a:ext>
            </a:extLst>
          </p:cNvPr>
          <p:cNvSpPr/>
          <p:nvPr/>
        </p:nvSpPr>
        <p:spPr bwMode="auto">
          <a:xfrm>
            <a:off x="10242188"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Sans Text" pitchFamily="2" charset="0"/>
              <a:ea typeface="Segoe UI" pitchFamily="34" charset="0"/>
              <a:cs typeface="Segoe Sans Text" pitchFamily="2" charset="0"/>
            </a:endParaRPr>
          </a:p>
        </p:txBody>
      </p:sp>
      <p:sp>
        <p:nvSpPr>
          <p:cNvPr id="129" name="Text Placeholder 128">
            <a:extLst>
              <a:ext uri="{FF2B5EF4-FFF2-40B4-BE49-F238E27FC236}">
                <a16:creationId xmlns:a16="http://schemas.microsoft.com/office/drawing/2014/main" id="{EC6C8923-48DC-8407-F1E8-0CDBEAA6B418}"/>
              </a:ext>
            </a:extLst>
          </p:cNvPr>
          <p:cNvSpPr>
            <a:spLocks noGrp="1"/>
          </p:cNvSpPr>
          <p:nvPr>
            <p:ph type="body" sz="quarter" idx="19"/>
          </p:nvPr>
        </p:nvSpPr>
        <p:spPr>
          <a:xfrm>
            <a:off x="421745" y="3570374"/>
            <a:ext cx="1435100" cy="153888"/>
          </a:xfrm>
          <a:prstGeom prst="rect">
            <a:avLst/>
          </a:prstGeom>
        </p:spPr>
        <p:txBody>
          <a:bodyPr/>
          <a:lstStyle>
            <a:lvl1pPr marL="171450" indent="-171450">
              <a:buFont typeface="Arial" panose="020B0604020202020204" pitchFamily="34" charset="0"/>
              <a:buChar char="•"/>
              <a:defRPr sz="1000" b="1" i="0">
                <a:latin typeface="Segoe Sans Text" pitchFamily="2" charset="0"/>
                <a:cs typeface="Segoe Sans Text" pitchFamily="2" charset="0"/>
              </a:defRPr>
            </a:lvl1pPr>
          </a:lstStyle>
          <a:p>
            <a:pPr lvl="0"/>
            <a:endParaRPr lang="en-US"/>
          </a:p>
        </p:txBody>
      </p:sp>
      <p:sp>
        <p:nvSpPr>
          <p:cNvPr id="132" name="Text Placeholder 128">
            <a:extLst>
              <a:ext uri="{FF2B5EF4-FFF2-40B4-BE49-F238E27FC236}">
                <a16:creationId xmlns:a16="http://schemas.microsoft.com/office/drawing/2014/main" id="{65E83E05-39B6-4D57-8A01-90220EA68CBE}"/>
              </a:ext>
            </a:extLst>
          </p:cNvPr>
          <p:cNvSpPr>
            <a:spLocks noGrp="1"/>
          </p:cNvSpPr>
          <p:nvPr>
            <p:ph type="body" sz="quarter" idx="22"/>
          </p:nvPr>
        </p:nvSpPr>
        <p:spPr>
          <a:xfrm>
            <a:off x="422499"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Text" pitchFamily="2" charset="0"/>
                <a:cs typeface="Segoe Sans Text" pitchFamily="2" charset="0"/>
              </a:defRPr>
            </a:lvl1pPr>
          </a:lstStyle>
          <a:p>
            <a:pPr lvl="0"/>
            <a:endParaRPr lang="en-US"/>
          </a:p>
        </p:txBody>
      </p:sp>
      <p:sp>
        <p:nvSpPr>
          <p:cNvPr id="174" name="Text Placeholder 128">
            <a:extLst>
              <a:ext uri="{FF2B5EF4-FFF2-40B4-BE49-F238E27FC236}">
                <a16:creationId xmlns:a16="http://schemas.microsoft.com/office/drawing/2014/main" id="{FEE1BB79-A00C-27E9-680C-2FB90609EB87}"/>
              </a:ext>
            </a:extLst>
          </p:cNvPr>
          <p:cNvSpPr>
            <a:spLocks noGrp="1"/>
          </p:cNvSpPr>
          <p:nvPr>
            <p:ph type="body" sz="quarter" idx="53"/>
          </p:nvPr>
        </p:nvSpPr>
        <p:spPr>
          <a:xfrm>
            <a:off x="452635"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175" name="Text Placeholder 128">
            <a:extLst>
              <a:ext uri="{FF2B5EF4-FFF2-40B4-BE49-F238E27FC236}">
                <a16:creationId xmlns:a16="http://schemas.microsoft.com/office/drawing/2014/main" id="{9A0AF3AA-DE8B-3C50-E5C6-47B5E7C606F9}"/>
              </a:ext>
            </a:extLst>
          </p:cNvPr>
          <p:cNvSpPr>
            <a:spLocks noGrp="1"/>
          </p:cNvSpPr>
          <p:nvPr>
            <p:ph type="body" sz="quarter" idx="54"/>
          </p:nvPr>
        </p:nvSpPr>
        <p:spPr>
          <a:xfrm>
            <a:off x="453720"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177" name="Text Placeholder 176">
            <a:extLst>
              <a:ext uri="{FF2B5EF4-FFF2-40B4-BE49-F238E27FC236}">
                <a16:creationId xmlns:a16="http://schemas.microsoft.com/office/drawing/2014/main" id="{D0D049E0-C677-7309-CEC2-0692EE78810F}"/>
              </a:ext>
            </a:extLst>
          </p:cNvPr>
          <p:cNvSpPr>
            <a:spLocks noGrp="1"/>
          </p:cNvSpPr>
          <p:nvPr>
            <p:ph type="body" sz="quarter" idx="55"/>
          </p:nvPr>
        </p:nvSpPr>
        <p:spPr>
          <a:xfrm>
            <a:off x="437706" y="3306871"/>
            <a:ext cx="1419139" cy="153888"/>
          </a:xfrm>
          <a:prstGeom prst="rect">
            <a:avLst/>
          </a:prstGeom>
        </p:spPr>
        <p:txBody>
          <a:bodyPr/>
          <a:lstStyle>
            <a:lvl1pPr marL="0" indent="0">
              <a:buNone/>
              <a:defRPr sz="1000" b="1" i="0">
                <a:latin typeface="Segoe Sans Text" pitchFamily="2" charset="0"/>
                <a:cs typeface="Segoe Sans Text" pitchFamily="2" charset="0"/>
              </a:defRPr>
            </a:lvl1pPr>
          </a:lstStyle>
          <a:p>
            <a:pPr lvl="0"/>
            <a:endParaRPr lang="en-US"/>
          </a:p>
        </p:txBody>
      </p:sp>
      <p:sp>
        <p:nvSpPr>
          <p:cNvPr id="8" name="Text Placeholder 128">
            <a:extLst>
              <a:ext uri="{FF2B5EF4-FFF2-40B4-BE49-F238E27FC236}">
                <a16:creationId xmlns:a16="http://schemas.microsoft.com/office/drawing/2014/main" id="{3756F1BB-6463-E8C9-B5F3-BE5560D6FBAC}"/>
              </a:ext>
            </a:extLst>
          </p:cNvPr>
          <p:cNvSpPr>
            <a:spLocks noGrp="1"/>
          </p:cNvSpPr>
          <p:nvPr>
            <p:ph type="body" sz="quarter" idx="56"/>
          </p:nvPr>
        </p:nvSpPr>
        <p:spPr>
          <a:xfrm>
            <a:off x="2076092" y="3570374"/>
            <a:ext cx="1435100" cy="153888"/>
          </a:xfrm>
          <a:prstGeom prst="rect">
            <a:avLst/>
          </a:prstGeom>
        </p:spPr>
        <p:txBody>
          <a:bodyPr/>
          <a:lstStyle>
            <a:lvl1pPr marL="171450" indent="-171450">
              <a:buFont typeface="Arial" panose="020B0604020202020204" pitchFamily="34" charset="0"/>
              <a:buChar char="•"/>
              <a:defRPr sz="1000" b="1" i="0">
                <a:latin typeface="Segoe Sans Text" pitchFamily="2" charset="0"/>
                <a:cs typeface="Segoe Sans Text" pitchFamily="2" charset="0"/>
              </a:defRPr>
            </a:lvl1pPr>
          </a:lstStyle>
          <a:p>
            <a:pPr lvl="0"/>
            <a:endParaRPr lang="en-US"/>
          </a:p>
        </p:txBody>
      </p:sp>
      <p:sp>
        <p:nvSpPr>
          <p:cNvPr id="9" name="Text Placeholder 128">
            <a:extLst>
              <a:ext uri="{FF2B5EF4-FFF2-40B4-BE49-F238E27FC236}">
                <a16:creationId xmlns:a16="http://schemas.microsoft.com/office/drawing/2014/main" id="{57C8ECC7-6430-CF97-933A-0E09EF641152}"/>
              </a:ext>
            </a:extLst>
          </p:cNvPr>
          <p:cNvSpPr>
            <a:spLocks noGrp="1"/>
          </p:cNvSpPr>
          <p:nvPr>
            <p:ph type="body" sz="quarter" idx="57"/>
          </p:nvPr>
        </p:nvSpPr>
        <p:spPr>
          <a:xfrm>
            <a:off x="2076846"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Text" pitchFamily="2" charset="0"/>
                <a:cs typeface="Segoe Sans Text" pitchFamily="2" charset="0"/>
              </a:defRPr>
            </a:lvl1pPr>
          </a:lstStyle>
          <a:p>
            <a:pPr lvl="0"/>
            <a:endParaRPr lang="en-US"/>
          </a:p>
        </p:txBody>
      </p:sp>
      <p:sp>
        <p:nvSpPr>
          <p:cNvPr id="11" name="Text Placeholder 128">
            <a:extLst>
              <a:ext uri="{FF2B5EF4-FFF2-40B4-BE49-F238E27FC236}">
                <a16:creationId xmlns:a16="http://schemas.microsoft.com/office/drawing/2014/main" id="{88812444-9D38-5165-6CDE-F7F4F587D051}"/>
              </a:ext>
            </a:extLst>
          </p:cNvPr>
          <p:cNvSpPr>
            <a:spLocks noGrp="1"/>
          </p:cNvSpPr>
          <p:nvPr>
            <p:ph type="body" sz="quarter" idx="58"/>
          </p:nvPr>
        </p:nvSpPr>
        <p:spPr>
          <a:xfrm>
            <a:off x="2106982"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12" name="Text Placeholder 128">
            <a:extLst>
              <a:ext uri="{FF2B5EF4-FFF2-40B4-BE49-F238E27FC236}">
                <a16:creationId xmlns:a16="http://schemas.microsoft.com/office/drawing/2014/main" id="{16E5D8D6-0ECE-9F0F-1AAA-1A844C049181}"/>
              </a:ext>
            </a:extLst>
          </p:cNvPr>
          <p:cNvSpPr>
            <a:spLocks noGrp="1"/>
          </p:cNvSpPr>
          <p:nvPr>
            <p:ph type="body" sz="quarter" idx="59"/>
          </p:nvPr>
        </p:nvSpPr>
        <p:spPr>
          <a:xfrm>
            <a:off x="2108067"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13" name="Text Placeholder 176">
            <a:extLst>
              <a:ext uri="{FF2B5EF4-FFF2-40B4-BE49-F238E27FC236}">
                <a16:creationId xmlns:a16="http://schemas.microsoft.com/office/drawing/2014/main" id="{9AD8275F-C617-584E-EF18-3ADED9340DDA}"/>
              </a:ext>
            </a:extLst>
          </p:cNvPr>
          <p:cNvSpPr>
            <a:spLocks noGrp="1"/>
          </p:cNvSpPr>
          <p:nvPr>
            <p:ph type="body" sz="quarter" idx="60"/>
          </p:nvPr>
        </p:nvSpPr>
        <p:spPr>
          <a:xfrm>
            <a:off x="2092053" y="3306871"/>
            <a:ext cx="1419139" cy="153888"/>
          </a:xfrm>
          <a:prstGeom prst="rect">
            <a:avLst/>
          </a:prstGeom>
        </p:spPr>
        <p:txBody>
          <a:bodyPr/>
          <a:lstStyle>
            <a:lvl1pPr marL="0" indent="0">
              <a:buNone/>
              <a:defRPr sz="1000" b="1" i="0">
                <a:latin typeface="Segoe Sans Text" pitchFamily="2" charset="0"/>
                <a:cs typeface="Segoe Sans Text" pitchFamily="2" charset="0"/>
              </a:defRPr>
            </a:lvl1pPr>
          </a:lstStyle>
          <a:p>
            <a:pPr lvl="0"/>
            <a:endParaRPr lang="en-US"/>
          </a:p>
        </p:txBody>
      </p:sp>
      <p:sp>
        <p:nvSpPr>
          <p:cNvPr id="16" name="Text Placeholder 128">
            <a:extLst>
              <a:ext uri="{FF2B5EF4-FFF2-40B4-BE49-F238E27FC236}">
                <a16:creationId xmlns:a16="http://schemas.microsoft.com/office/drawing/2014/main" id="{636D39B7-A360-DF1D-70DA-767D34750718}"/>
              </a:ext>
            </a:extLst>
          </p:cNvPr>
          <p:cNvSpPr>
            <a:spLocks noGrp="1"/>
          </p:cNvSpPr>
          <p:nvPr>
            <p:ph type="body" sz="quarter" idx="61"/>
          </p:nvPr>
        </p:nvSpPr>
        <p:spPr>
          <a:xfrm>
            <a:off x="3725777" y="3570374"/>
            <a:ext cx="1435100" cy="153888"/>
          </a:xfrm>
          <a:prstGeom prst="rect">
            <a:avLst/>
          </a:prstGeom>
        </p:spPr>
        <p:txBody>
          <a:bodyPr/>
          <a:lstStyle>
            <a:lvl1pPr marL="171450" indent="-171450">
              <a:buFont typeface="Arial" panose="020B0604020202020204" pitchFamily="34" charset="0"/>
              <a:buChar char="•"/>
              <a:defRPr sz="1000" b="1" i="0">
                <a:latin typeface="Segoe Sans Text" pitchFamily="2" charset="0"/>
                <a:cs typeface="Segoe Sans Text" pitchFamily="2" charset="0"/>
              </a:defRPr>
            </a:lvl1pPr>
          </a:lstStyle>
          <a:p>
            <a:pPr lvl="0"/>
            <a:endParaRPr lang="en-US"/>
          </a:p>
        </p:txBody>
      </p:sp>
      <p:sp>
        <p:nvSpPr>
          <p:cNvPr id="22" name="Text Placeholder 128">
            <a:extLst>
              <a:ext uri="{FF2B5EF4-FFF2-40B4-BE49-F238E27FC236}">
                <a16:creationId xmlns:a16="http://schemas.microsoft.com/office/drawing/2014/main" id="{2DF137C3-5369-8E3D-58AA-EA0D31A917D3}"/>
              </a:ext>
            </a:extLst>
          </p:cNvPr>
          <p:cNvSpPr>
            <a:spLocks noGrp="1"/>
          </p:cNvSpPr>
          <p:nvPr>
            <p:ph type="body" sz="quarter" idx="62"/>
          </p:nvPr>
        </p:nvSpPr>
        <p:spPr>
          <a:xfrm>
            <a:off x="3726531"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Text" pitchFamily="2" charset="0"/>
                <a:cs typeface="Segoe Sans Text" pitchFamily="2" charset="0"/>
              </a:defRPr>
            </a:lvl1pPr>
          </a:lstStyle>
          <a:p>
            <a:pPr lvl="0"/>
            <a:endParaRPr lang="en-US"/>
          </a:p>
        </p:txBody>
      </p:sp>
      <p:sp>
        <p:nvSpPr>
          <p:cNvPr id="23" name="Text Placeholder 128">
            <a:extLst>
              <a:ext uri="{FF2B5EF4-FFF2-40B4-BE49-F238E27FC236}">
                <a16:creationId xmlns:a16="http://schemas.microsoft.com/office/drawing/2014/main" id="{FD22517D-48ED-28EC-1A22-7C8DC727ED0F}"/>
              </a:ext>
            </a:extLst>
          </p:cNvPr>
          <p:cNvSpPr>
            <a:spLocks noGrp="1"/>
          </p:cNvSpPr>
          <p:nvPr>
            <p:ph type="body" sz="quarter" idx="63"/>
          </p:nvPr>
        </p:nvSpPr>
        <p:spPr>
          <a:xfrm>
            <a:off x="3756667"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24" name="Text Placeholder 128">
            <a:extLst>
              <a:ext uri="{FF2B5EF4-FFF2-40B4-BE49-F238E27FC236}">
                <a16:creationId xmlns:a16="http://schemas.microsoft.com/office/drawing/2014/main" id="{8DC3DB38-BDC1-2F6B-7EDC-C882F8261C46}"/>
              </a:ext>
            </a:extLst>
          </p:cNvPr>
          <p:cNvSpPr>
            <a:spLocks noGrp="1"/>
          </p:cNvSpPr>
          <p:nvPr>
            <p:ph type="body" sz="quarter" idx="64"/>
          </p:nvPr>
        </p:nvSpPr>
        <p:spPr>
          <a:xfrm>
            <a:off x="3757752"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25" name="Text Placeholder 176">
            <a:extLst>
              <a:ext uri="{FF2B5EF4-FFF2-40B4-BE49-F238E27FC236}">
                <a16:creationId xmlns:a16="http://schemas.microsoft.com/office/drawing/2014/main" id="{0A9F581D-B9E2-B044-E284-217931217741}"/>
              </a:ext>
            </a:extLst>
          </p:cNvPr>
          <p:cNvSpPr>
            <a:spLocks noGrp="1"/>
          </p:cNvSpPr>
          <p:nvPr>
            <p:ph type="body" sz="quarter" idx="65"/>
          </p:nvPr>
        </p:nvSpPr>
        <p:spPr>
          <a:xfrm>
            <a:off x="3741738" y="3306871"/>
            <a:ext cx="1419139" cy="153888"/>
          </a:xfrm>
          <a:prstGeom prst="rect">
            <a:avLst/>
          </a:prstGeom>
        </p:spPr>
        <p:txBody>
          <a:bodyPr/>
          <a:lstStyle>
            <a:lvl1pPr marL="0" indent="0">
              <a:buNone/>
              <a:defRPr sz="1000" b="1" i="0">
                <a:latin typeface="Segoe Sans Text" pitchFamily="2" charset="0"/>
                <a:cs typeface="Segoe Sans Text" pitchFamily="2" charset="0"/>
              </a:defRPr>
            </a:lvl1pPr>
          </a:lstStyle>
          <a:p>
            <a:pPr lvl="0"/>
            <a:endParaRPr lang="en-US"/>
          </a:p>
        </p:txBody>
      </p:sp>
      <p:sp>
        <p:nvSpPr>
          <p:cNvPr id="26" name="Text Placeholder 128">
            <a:extLst>
              <a:ext uri="{FF2B5EF4-FFF2-40B4-BE49-F238E27FC236}">
                <a16:creationId xmlns:a16="http://schemas.microsoft.com/office/drawing/2014/main" id="{F68DCBB2-DDA8-06BB-77C1-B89DAD27D572}"/>
              </a:ext>
            </a:extLst>
          </p:cNvPr>
          <p:cNvSpPr>
            <a:spLocks noGrp="1"/>
          </p:cNvSpPr>
          <p:nvPr>
            <p:ph type="body" sz="quarter" idx="66"/>
          </p:nvPr>
        </p:nvSpPr>
        <p:spPr>
          <a:xfrm>
            <a:off x="5380124" y="3570374"/>
            <a:ext cx="1435100" cy="153888"/>
          </a:xfrm>
          <a:prstGeom prst="rect">
            <a:avLst/>
          </a:prstGeom>
        </p:spPr>
        <p:txBody>
          <a:bodyPr/>
          <a:lstStyle>
            <a:lvl1pPr marL="171450" indent="-171450">
              <a:buFont typeface="Arial" panose="020B0604020202020204" pitchFamily="34" charset="0"/>
              <a:buChar char="•"/>
              <a:defRPr sz="1000" b="1" i="0">
                <a:latin typeface="Segoe Sans Text" pitchFamily="2" charset="0"/>
                <a:cs typeface="Segoe Sans Text" pitchFamily="2" charset="0"/>
              </a:defRPr>
            </a:lvl1pPr>
          </a:lstStyle>
          <a:p>
            <a:pPr lvl="0"/>
            <a:endParaRPr lang="en-US"/>
          </a:p>
        </p:txBody>
      </p:sp>
      <p:sp>
        <p:nvSpPr>
          <p:cNvPr id="27" name="Text Placeholder 128">
            <a:extLst>
              <a:ext uri="{FF2B5EF4-FFF2-40B4-BE49-F238E27FC236}">
                <a16:creationId xmlns:a16="http://schemas.microsoft.com/office/drawing/2014/main" id="{DE3D44EE-7436-D223-B4D8-BFD1AEBD1CF3}"/>
              </a:ext>
            </a:extLst>
          </p:cNvPr>
          <p:cNvSpPr>
            <a:spLocks noGrp="1"/>
          </p:cNvSpPr>
          <p:nvPr>
            <p:ph type="body" sz="quarter" idx="67"/>
          </p:nvPr>
        </p:nvSpPr>
        <p:spPr>
          <a:xfrm>
            <a:off x="538087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Text" pitchFamily="2" charset="0"/>
                <a:cs typeface="Segoe Sans Text" pitchFamily="2" charset="0"/>
              </a:defRPr>
            </a:lvl1pPr>
          </a:lstStyle>
          <a:p>
            <a:pPr lvl="0"/>
            <a:endParaRPr lang="en-US"/>
          </a:p>
        </p:txBody>
      </p:sp>
      <p:sp>
        <p:nvSpPr>
          <p:cNvPr id="28" name="Text Placeholder 128">
            <a:extLst>
              <a:ext uri="{FF2B5EF4-FFF2-40B4-BE49-F238E27FC236}">
                <a16:creationId xmlns:a16="http://schemas.microsoft.com/office/drawing/2014/main" id="{5A482D39-E453-5F96-3EC7-9F7B2F119C97}"/>
              </a:ext>
            </a:extLst>
          </p:cNvPr>
          <p:cNvSpPr>
            <a:spLocks noGrp="1"/>
          </p:cNvSpPr>
          <p:nvPr>
            <p:ph type="body" sz="quarter" idx="68"/>
          </p:nvPr>
        </p:nvSpPr>
        <p:spPr>
          <a:xfrm>
            <a:off x="541101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29" name="Text Placeholder 128">
            <a:extLst>
              <a:ext uri="{FF2B5EF4-FFF2-40B4-BE49-F238E27FC236}">
                <a16:creationId xmlns:a16="http://schemas.microsoft.com/office/drawing/2014/main" id="{F84FCC22-46AD-F528-475C-AA17A82CB37A}"/>
              </a:ext>
            </a:extLst>
          </p:cNvPr>
          <p:cNvSpPr>
            <a:spLocks noGrp="1"/>
          </p:cNvSpPr>
          <p:nvPr>
            <p:ph type="body" sz="quarter" idx="69"/>
          </p:nvPr>
        </p:nvSpPr>
        <p:spPr>
          <a:xfrm>
            <a:off x="541209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30" name="Text Placeholder 176">
            <a:extLst>
              <a:ext uri="{FF2B5EF4-FFF2-40B4-BE49-F238E27FC236}">
                <a16:creationId xmlns:a16="http://schemas.microsoft.com/office/drawing/2014/main" id="{9A949D77-0FFB-3BDB-405E-158C743CC78E}"/>
              </a:ext>
            </a:extLst>
          </p:cNvPr>
          <p:cNvSpPr>
            <a:spLocks noGrp="1"/>
          </p:cNvSpPr>
          <p:nvPr>
            <p:ph type="body" sz="quarter" idx="70"/>
          </p:nvPr>
        </p:nvSpPr>
        <p:spPr>
          <a:xfrm>
            <a:off x="5396085" y="3306871"/>
            <a:ext cx="1419139" cy="153888"/>
          </a:xfrm>
          <a:prstGeom prst="rect">
            <a:avLst/>
          </a:prstGeom>
        </p:spPr>
        <p:txBody>
          <a:bodyPr/>
          <a:lstStyle>
            <a:lvl1pPr marL="0" indent="0">
              <a:buNone/>
              <a:defRPr sz="1000" b="1" i="0">
                <a:latin typeface="Segoe Sans Text" pitchFamily="2" charset="0"/>
                <a:cs typeface="Segoe Sans Text" pitchFamily="2" charset="0"/>
              </a:defRPr>
            </a:lvl1pPr>
          </a:lstStyle>
          <a:p>
            <a:pPr lvl="0"/>
            <a:endParaRPr lang="en-US"/>
          </a:p>
        </p:txBody>
      </p:sp>
      <p:sp>
        <p:nvSpPr>
          <p:cNvPr id="31" name="Text Placeholder 128">
            <a:extLst>
              <a:ext uri="{FF2B5EF4-FFF2-40B4-BE49-F238E27FC236}">
                <a16:creationId xmlns:a16="http://schemas.microsoft.com/office/drawing/2014/main" id="{41FC8B8A-6115-BFD8-1130-AE98F1281FCF}"/>
              </a:ext>
            </a:extLst>
          </p:cNvPr>
          <p:cNvSpPr>
            <a:spLocks noGrp="1"/>
          </p:cNvSpPr>
          <p:nvPr>
            <p:ph type="body" sz="quarter" idx="71"/>
          </p:nvPr>
        </p:nvSpPr>
        <p:spPr>
          <a:xfrm>
            <a:off x="7029809" y="3570374"/>
            <a:ext cx="1435100" cy="153888"/>
          </a:xfrm>
          <a:prstGeom prst="rect">
            <a:avLst/>
          </a:prstGeom>
        </p:spPr>
        <p:txBody>
          <a:bodyPr/>
          <a:lstStyle>
            <a:lvl1pPr marL="171450" indent="-171450">
              <a:buFont typeface="Arial" panose="020B0604020202020204" pitchFamily="34" charset="0"/>
              <a:buChar char="•"/>
              <a:defRPr sz="1000" b="1" i="0">
                <a:latin typeface="Segoe Sans Text" pitchFamily="2" charset="0"/>
                <a:cs typeface="Segoe Sans Text" pitchFamily="2" charset="0"/>
              </a:defRPr>
            </a:lvl1pPr>
          </a:lstStyle>
          <a:p>
            <a:pPr lvl="0"/>
            <a:endParaRPr lang="en-US"/>
          </a:p>
        </p:txBody>
      </p:sp>
      <p:sp>
        <p:nvSpPr>
          <p:cNvPr id="32" name="Text Placeholder 128">
            <a:extLst>
              <a:ext uri="{FF2B5EF4-FFF2-40B4-BE49-F238E27FC236}">
                <a16:creationId xmlns:a16="http://schemas.microsoft.com/office/drawing/2014/main" id="{16F8B467-5F93-75AB-BF65-37F13A307033}"/>
              </a:ext>
            </a:extLst>
          </p:cNvPr>
          <p:cNvSpPr>
            <a:spLocks noGrp="1"/>
          </p:cNvSpPr>
          <p:nvPr>
            <p:ph type="body" sz="quarter" idx="72"/>
          </p:nvPr>
        </p:nvSpPr>
        <p:spPr>
          <a:xfrm>
            <a:off x="7030563"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Text" pitchFamily="2" charset="0"/>
                <a:cs typeface="Segoe Sans Text" pitchFamily="2" charset="0"/>
              </a:defRPr>
            </a:lvl1pPr>
          </a:lstStyle>
          <a:p>
            <a:pPr lvl="0"/>
            <a:endParaRPr lang="en-US"/>
          </a:p>
        </p:txBody>
      </p:sp>
      <p:sp>
        <p:nvSpPr>
          <p:cNvPr id="33" name="Text Placeholder 128">
            <a:extLst>
              <a:ext uri="{FF2B5EF4-FFF2-40B4-BE49-F238E27FC236}">
                <a16:creationId xmlns:a16="http://schemas.microsoft.com/office/drawing/2014/main" id="{E6B17257-FAFB-5891-FACE-B8D0B526550F}"/>
              </a:ext>
            </a:extLst>
          </p:cNvPr>
          <p:cNvSpPr>
            <a:spLocks noGrp="1"/>
          </p:cNvSpPr>
          <p:nvPr>
            <p:ph type="body" sz="quarter" idx="73"/>
          </p:nvPr>
        </p:nvSpPr>
        <p:spPr>
          <a:xfrm>
            <a:off x="7060699"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34" name="Text Placeholder 128">
            <a:extLst>
              <a:ext uri="{FF2B5EF4-FFF2-40B4-BE49-F238E27FC236}">
                <a16:creationId xmlns:a16="http://schemas.microsoft.com/office/drawing/2014/main" id="{8DB116F0-A0C6-7DF9-8F1A-B1BDBD16525F}"/>
              </a:ext>
            </a:extLst>
          </p:cNvPr>
          <p:cNvSpPr>
            <a:spLocks noGrp="1"/>
          </p:cNvSpPr>
          <p:nvPr>
            <p:ph type="body" sz="quarter" idx="74"/>
          </p:nvPr>
        </p:nvSpPr>
        <p:spPr>
          <a:xfrm>
            <a:off x="7061784"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35" name="Text Placeholder 176">
            <a:extLst>
              <a:ext uri="{FF2B5EF4-FFF2-40B4-BE49-F238E27FC236}">
                <a16:creationId xmlns:a16="http://schemas.microsoft.com/office/drawing/2014/main" id="{218ABF9B-DD1E-B01F-C65E-07C0F78C3CEB}"/>
              </a:ext>
            </a:extLst>
          </p:cNvPr>
          <p:cNvSpPr>
            <a:spLocks noGrp="1"/>
          </p:cNvSpPr>
          <p:nvPr>
            <p:ph type="body" sz="quarter" idx="75"/>
          </p:nvPr>
        </p:nvSpPr>
        <p:spPr>
          <a:xfrm>
            <a:off x="7045770" y="3306871"/>
            <a:ext cx="1419139" cy="153888"/>
          </a:xfrm>
          <a:prstGeom prst="rect">
            <a:avLst/>
          </a:prstGeom>
        </p:spPr>
        <p:txBody>
          <a:bodyPr/>
          <a:lstStyle>
            <a:lvl1pPr marL="0" indent="0">
              <a:buNone/>
              <a:defRPr sz="1000" b="1" i="0">
                <a:latin typeface="Segoe Sans Text" pitchFamily="2" charset="0"/>
                <a:cs typeface="Segoe Sans Text" pitchFamily="2" charset="0"/>
              </a:defRPr>
            </a:lvl1pPr>
          </a:lstStyle>
          <a:p>
            <a:pPr lvl="0"/>
            <a:endParaRPr lang="en-US"/>
          </a:p>
        </p:txBody>
      </p:sp>
      <p:sp>
        <p:nvSpPr>
          <p:cNvPr id="36" name="Text Placeholder 128">
            <a:extLst>
              <a:ext uri="{FF2B5EF4-FFF2-40B4-BE49-F238E27FC236}">
                <a16:creationId xmlns:a16="http://schemas.microsoft.com/office/drawing/2014/main" id="{FE96B032-9B01-5DC7-6E3A-62FAAB1CE403}"/>
              </a:ext>
            </a:extLst>
          </p:cNvPr>
          <p:cNvSpPr>
            <a:spLocks noGrp="1"/>
          </p:cNvSpPr>
          <p:nvPr>
            <p:ph type="body" sz="quarter" idx="76"/>
          </p:nvPr>
        </p:nvSpPr>
        <p:spPr>
          <a:xfrm>
            <a:off x="8684156" y="3570374"/>
            <a:ext cx="1435100" cy="153888"/>
          </a:xfrm>
          <a:prstGeom prst="rect">
            <a:avLst/>
          </a:prstGeom>
        </p:spPr>
        <p:txBody>
          <a:bodyPr/>
          <a:lstStyle>
            <a:lvl1pPr marL="171450" indent="-171450">
              <a:buFont typeface="Arial" panose="020B0604020202020204" pitchFamily="34" charset="0"/>
              <a:buChar char="•"/>
              <a:defRPr sz="1000" b="1" i="0">
                <a:latin typeface="Segoe Sans Text" pitchFamily="2" charset="0"/>
                <a:cs typeface="Segoe Sans Text" pitchFamily="2" charset="0"/>
              </a:defRPr>
            </a:lvl1pPr>
          </a:lstStyle>
          <a:p>
            <a:pPr lvl="0"/>
            <a:endParaRPr lang="en-US"/>
          </a:p>
        </p:txBody>
      </p:sp>
      <p:sp>
        <p:nvSpPr>
          <p:cNvPr id="37" name="Text Placeholder 128">
            <a:extLst>
              <a:ext uri="{FF2B5EF4-FFF2-40B4-BE49-F238E27FC236}">
                <a16:creationId xmlns:a16="http://schemas.microsoft.com/office/drawing/2014/main" id="{6BC72FA8-47CF-922E-A5A0-4694510522F5}"/>
              </a:ext>
            </a:extLst>
          </p:cNvPr>
          <p:cNvSpPr>
            <a:spLocks noGrp="1"/>
          </p:cNvSpPr>
          <p:nvPr>
            <p:ph type="body" sz="quarter" idx="77"/>
          </p:nvPr>
        </p:nvSpPr>
        <p:spPr>
          <a:xfrm>
            <a:off x="8684910"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Text" pitchFamily="2" charset="0"/>
                <a:cs typeface="Segoe Sans Text" pitchFamily="2" charset="0"/>
              </a:defRPr>
            </a:lvl1pPr>
          </a:lstStyle>
          <a:p>
            <a:pPr lvl="0"/>
            <a:endParaRPr lang="en-US"/>
          </a:p>
        </p:txBody>
      </p:sp>
      <p:sp>
        <p:nvSpPr>
          <p:cNvPr id="38" name="Text Placeholder 128">
            <a:extLst>
              <a:ext uri="{FF2B5EF4-FFF2-40B4-BE49-F238E27FC236}">
                <a16:creationId xmlns:a16="http://schemas.microsoft.com/office/drawing/2014/main" id="{8C1DB25B-F2BE-9C46-A41F-27B65B346619}"/>
              </a:ext>
            </a:extLst>
          </p:cNvPr>
          <p:cNvSpPr>
            <a:spLocks noGrp="1"/>
          </p:cNvSpPr>
          <p:nvPr>
            <p:ph type="body" sz="quarter" idx="78"/>
          </p:nvPr>
        </p:nvSpPr>
        <p:spPr>
          <a:xfrm>
            <a:off x="8715046"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39" name="Text Placeholder 128">
            <a:extLst>
              <a:ext uri="{FF2B5EF4-FFF2-40B4-BE49-F238E27FC236}">
                <a16:creationId xmlns:a16="http://schemas.microsoft.com/office/drawing/2014/main" id="{B928DC29-D100-DCE5-9131-955063FF67F7}"/>
              </a:ext>
            </a:extLst>
          </p:cNvPr>
          <p:cNvSpPr>
            <a:spLocks noGrp="1"/>
          </p:cNvSpPr>
          <p:nvPr>
            <p:ph type="body" sz="quarter" idx="79"/>
          </p:nvPr>
        </p:nvSpPr>
        <p:spPr>
          <a:xfrm>
            <a:off x="8716131"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40" name="Text Placeholder 176">
            <a:extLst>
              <a:ext uri="{FF2B5EF4-FFF2-40B4-BE49-F238E27FC236}">
                <a16:creationId xmlns:a16="http://schemas.microsoft.com/office/drawing/2014/main" id="{33DC0267-C7DF-9407-200D-47DCF06FAD22}"/>
              </a:ext>
            </a:extLst>
          </p:cNvPr>
          <p:cNvSpPr>
            <a:spLocks noGrp="1"/>
          </p:cNvSpPr>
          <p:nvPr>
            <p:ph type="body" sz="quarter" idx="80"/>
          </p:nvPr>
        </p:nvSpPr>
        <p:spPr>
          <a:xfrm>
            <a:off x="8700117" y="3306871"/>
            <a:ext cx="1419139" cy="153888"/>
          </a:xfrm>
          <a:prstGeom prst="rect">
            <a:avLst/>
          </a:prstGeom>
        </p:spPr>
        <p:txBody>
          <a:bodyPr/>
          <a:lstStyle>
            <a:lvl1pPr marL="0" indent="0">
              <a:buNone/>
              <a:defRPr sz="1000" b="1" i="0">
                <a:latin typeface="Segoe Sans Text" pitchFamily="2" charset="0"/>
                <a:cs typeface="Segoe Sans Text" pitchFamily="2" charset="0"/>
              </a:defRPr>
            </a:lvl1pPr>
          </a:lstStyle>
          <a:p>
            <a:pPr lvl="0"/>
            <a:endParaRPr lang="en-US"/>
          </a:p>
        </p:txBody>
      </p:sp>
      <p:sp>
        <p:nvSpPr>
          <p:cNvPr id="41" name="Text Placeholder 128">
            <a:extLst>
              <a:ext uri="{FF2B5EF4-FFF2-40B4-BE49-F238E27FC236}">
                <a16:creationId xmlns:a16="http://schemas.microsoft.com/office/drawing/2014/main" id="{3B9FD96D-E993-9156-7150-4B0FFBE899C2}"/>
              </a:ext>
            </a:extLst>
          </p:cNvPr>
          <p:cNvSpPr>
            <a:spLocks noGrp="1"/>
          </p:cNvSpPr>
          <p:nvPr>
            <p:ph type="body" sz="quarter" idx="81"/>
          </p:nvPr>
        </p:nvSpPr>
        <p:spPr>
          <a:xfrm>
            <a:off x="10317884" y="3570374"/>
            <a:ext cx="1435100" cy="153888"/>
          </a:xfrm>
          <a:prstGeom prst="rect">
            <a:avLst/>
          </a:prstGeom>
        </p:spPr>
        <p:txBody>
          <a:bodyPr/>
          <a:lstStyle>
            <a:lvl1pPr marL="171450" indent="-171450">
              <a:buFont typeface="Arial" panose="020B0604020202020204" pitchFamily="34" charset="0"/>
              <a:buChar char="•"/>
              <a:defRPr sz="1000" b="1" i="0">
                <a:latin typeface="Segoe Sans Text" pitchFamily="2" charset="0"/>
                <a:cs typeface="Segoe Sans Text" pitchFamily="2" charset="0"/>
              </a:defRPr>
            </a:lvl1pPr>
          </a:lstStyle>
          <a:p>
            <a:pPr lvl="0"/>
            <a:endParaRPr lang="en-US"/>
          </a:p>
        </p:txBody>
      </p:sp>
      <p:sp>
        <p:nvSpPr>
          <p:cNvPr id="42" name="Text Placeholder 128">
            <a:extLst>
              <a:ext uri="{FF2B5EF4-FFF2-40B4-BE49-F238E27FC236}">
                <a16:creationId xmlns:a16="http://schemas.microsoft.com/office/drawing/2014/main" id="{FB212FC2-8EE9-76F7-E15A-03525D7F3BC0}"/>
              </a:ext>
            </a:extLst>
          </p:cNvPr>
          <p:cNvSpPr>
            <a:spLocks noGrp="1"/>
          </p:cNvSpPr>
          <p:nvPr>
            <p:ph type="body" sz="quarter" idx="82"/>
          </p:nvPr>
        </p:nvSpPr>
        <p:spPr>
          <a:xfrm>
            <a:off x="1031863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Text" pitchFamily="2" charset="0"/>
                <a:cs typeface="Segoe Sans Text" pitchFamily="2" charset="0"/>
              </a:defRPr>
            </a:lvl1pPr>
          </a:lstStyle>
          <a:p>
            <a:pPr lvl="0"/>
            <a:endParaRPr lang="en-US"/>
          </a:p>
        </p:txBody>
      </p:sp>
      <p:sp>
        <p:nvSpPr>
          <p:cNvPr id="43" name="Text Placeholder 128">
            <a:extLst>
              <a:ext uri="{FF2B5EF4-FFF2-40B4-BE49-F238E27FC236}">
                <a16:creationId xmlns:a16="http://schemas.microsoft.com/office/drawing/2014/main" id="{684393C6-DCAE-B16D-67AC-27B63BDB73FC}"/>
              </a:ext>
            </a:extLst>
          </p:cNvPr>
          <p:cNvSpPr>
            <a:spLocks noGrp="1"/>
          </p:cNvSpPr>
          <p:nvPr>
            <p:ph type="body" sz="quarter" idx="83"/>
          </p:nvPr>
        </p:nvSpPr>
        <p:spPr>
          <a:xfrm>
            <a:off x="1034877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44" name="Text Placeholder 128">
            <a:extLst>
              <a:ext uri="{FF2B5EF4-FFF2-40B4-BE49-F238E27FC236}">
                <a16:creationId xmlns:a16="http://schemas.microsoft.com/office/drawing/2014/main" id="{EF798001-C78E-5A4A-069F-A1B18053B6B9}"/>
              </a:ext>
            </a:extLst>
          </p:cNvPr>
          <p:cNvSpPr>
            <a:spLocks noGrp="1"/>
          </p:cNvSpPr>
          <p:nvPr>
            <p:ph type="body" sz="quarter" idx="84"/>
          </p:nvPr>
        </p:nvSpPr>
        <p:spPr>
          <a:xfrm>
            <a:off x="1034985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Text" pitchFamily="2" charset="0"/>
                <a:cs typeface="Segoe Sans Text" pitchFamily="2" charset="0"/>
              </a:defRPr>
            </a:lvl1pPr>
          </a:lstStyle>
          <a:p>
            <a:pPr lvl="0"/>
            <a:endParaRPr lang="en-US"/>
          </a:p>
        </p:txBody>
      </p:sp>
      <p:sp>
        <p:nvSpPr>
          <p:cNvPr id="45" name="Text Placeholder 176">
            <a:extLst>
              <a:ext uri="{FF2B5EF4-FFF2-40B4-BE49-F238E27FC236}">
                <a16:creationId xmlns:a16="http://schemas.microsoft.com/office/drawing/2014/main" id="{7CA26DAF-5F5C-2EB4-A171-4EE7752E17CB}"/>
              </a:ext>
            </a:extLst>
          </p:cNvPr>
          <p:cNvSpPr>
            <a:spLocks noGrp="1"/>
          </p:cNvSpPr>
          <p:nvPr>
            <p:ph type="body" sz="quarter" idx="85"/>
          </p:nvPr>
        </p:nvSpPr>
        <p:spPr>
          <a:xfrm>
            <a:off x="10333845" y="3306871"/>
            <a:ext cx="1419139" cy="153888"/>
          </a:xfrm>
          <a:prstGeom prst="rect">
            <a:avLst/>
          </a:prstGeom>
        </p:spPr>
        <p:txBody>
          <a:bodyPr/>
          <a:lstStyle>
            <a:lvl1pPr marL="0" indent="0">
              <a:buNone/>
              <a:defRPr sz="1000" b="1" i="0">
                <a:latin typeface="Segoe Sans Text" pitchFamily="2" charset="0"/>
                <a:cs typeface="Segoe Sans Text" pitchFamily="2" charset="0"/>
              </a:defRPr>
            </a:lvl1pPr>
          </a:lstStyle>
          <a:p>
            <a:pPr lvl="0"/>
            <a:endParaRPr lang="en-US"/>
          </a:p>
        </p:txBody>
      </p:sp>
      <p:sp>
        <p:nvSpPr>
          <p:cNvPr id="4" name="Footer Placeholder 1">
            <a:extLst>
              <a:ext uri="{FF2B5EF4-FFF2-40B4-BE49-F238E27FC236}">
                <a16:creationId xmlns:a16="http://schemas.microsoft.com/office/drawing/2014/main" id="{511EEB9E-F3AE-352A-777A-C01512E907EB}"/>
              </a:ext>
            </a:extLst>
          </p:cNvPr>
          <p:cNvSpPr>
            <a:spLocks noGrp="1"/>
          </p:cNvSpPr>
          <p:nvPr>
            <p:ph type="ftr" sz="quarter" idx="17"/>
          </p:nvPr>
        </p:nvSpPr>
        <p:spPr>
          <a:xfrm>
            <a:off x="584200" y="6563855"/>
            <a:ext cx="4114800" cy="123111"/>
          </a:xfrm>
          <a:prstGeom prst="rect">
            <a:avLst/>
          </a:prstGeom>
        </p:spPr>
        <p:txBody>
          <a:bodyPr/>
          <a:lstStyle/>
          <a:p>
            <a:r>
              <a:rPr lang="en-US"/>
              <a:t>© 2024 Microsoft. All rights reserved. Internal Microsoft use only.</a:t>
            </a:r>
          </a:p>
        </p:txBody>
      </p:sp>
      <p:sp>
        <p:nvSpPr>
          <p:cNvPr id="10" name="Slide Number Placeholder 3">
            <a:extLst>
              <a:ext uri="{FF2B5EF4-FFF2-40B4-BE49-F238E27FC236}">
                <a16:creationId xmlns:a16="http://schemas.microsoft.com/office/drawing/2014/main" id="{DE87909B-1C4B-66DB-E13F-38F067609DE1}"/>
              </a:ext>
            </a:extLst>
          </p:cNvPr>
          <p:cNvSpPr>
            <a:spLocks noGrp="1"/>
          </p:cNvSpPr>
          <p:nvPr>
            <p:ph type="sldNum" sz="quarter" idx="18"/>
          </p:nvPr>
        </p:nvSpPr>
        <p:spPr>
          <a:xfrm>
            <a:off x="8866633" y="6563855"/>
            <a:ext cx="2743200" cy="123111"/>
          </a:xfrm>
        </p:spPr>
        <p:txBody>
          <a:bodyPr/>
          <a:lstStyle/>
          <a:p>
            <a:fld id="{F126207E-29C7-4F9F-8309-C6BAAD6BC8C8}" type="slidenum">
              <a:rPr lang="en-US" smtClean="0"/>
              <a:pPr/>
              <a:t>‹#›</a:t>
            </a:fld>
            <a:endParaRPr lang="en-US"/>
          </a:p>
        </p:txBody>
      </p:sp>
      <p:pic>
        <p:nvPicPr>
          <p:cNvPr id="46" name="Picture 45" descr="A blue and purple background&#10;&#10;Description automatically generated">
            <a:extLst>
              <a:ext uri="{FF2B5EF4-FFF2-40B4-BE49-F238E27FC236}">
                <a16:creationId xmlns:a16="http://schemas.microsoft.com/office/drawing/2014/main" id="{F1498229-283F-B2CC-2080-EB7716E5BDF5}"/>
              </a:ext>
            </a:extLst>
          </p:cNvPr>
          <p:cNvPicPr/>
          <p:nvPr userDrawn="1"/>
        </p:nvPicPr>
        <p:blipFill rotWithShape="1">
          <a:blip r:embed="rId16"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47" name="Text Placeholder 7">
            <a:extLst>
              <a:ext uri="{FF2B5EF4-FFF2-40B4-BE49-F238E27FC236}">
                <a16:creationId xmlns:a16="http://schemas.microsoft.com/office/drawing/2014/main" id="{2B4FA456-93A4-53CF-ACC9-C2D5EA3B40A2}"/>
              </a:ext>
            </a:extLst>
          </p:cNvPr>
          <p:cNvSpPr>
            <a:spLocks noGrp="1"/>
          </p:cNvSpPr>
          <p:nvPr>
            <p:ph type="body" sz="quarter" idx="86"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12852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Journey_Pyrami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3827721"/>
            <a:ext cx="65" cy="307777"/>
          </a:xfrm>
          <a:prstGeom prst="rect">
            <a:avLst/>
          </a:prstGeom>
          <a:noFill/>
        </p:spPr>
        <p:txBody>
          <a:bodyPr wrap="none" lIns="0" tIns="0" rIns="0" bIns="0" rtlCol="0">
            <a:spAutoFit/>
          </a:bodyPr>
          <a:lstStyle/>
          <a:p>
            <a:pPr algn="l"/>
            <a:endParaRPr lang="en-US" sz="2000" b="1" i="0" err="1">
              <a:latin typeface="Segoe Sans Text" pitchFamily="2" charset="0"/>
              <a:cs typeface="Segoe Sans Text" pitchFamily="2" charset="0"/>
            </a:endParaRPr>
          </a:p>
        </p:txBody>
      </p:sp>
      <p:sp>
        <p:nvSpPr>
          <p:cNvPr id="14" name="Oval 13">
            <a:extLst>
              <a:ext uri="{FF2B5EF4-FFF2-40B4-BE49-F238E27FC236}">
                <a16:creationId xmlns:a16="http://schemas.microsoft.com/office/drawing/2014/main" id="{8490545C-E7E6-E8C3-724F-4341BFFD06EF}"/>
              </a:ext>
            </a:extLst>
          </p:cNvPr>
          <p:cNvSpPr/>
          <p:nvPr userDrawn="1"/>
        </p:nvSpPr>
        <p:spPr>
          <a:xfrm>
            <a:off x="4832915" y="1345951"/>
            <a:ext cx="2545109" cy="2545109"/>
          </a:xfrm>
          <a:prstGeom prst="ellipse">
            <a:avLst/>
          </a:prstGeom>
          <a:solidFill>
            <a:srgbClr val="DFF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7" name="Rounded Rectangle 16">
            <a:extLst>
              <a:ext uri="{FF2B5EF4-FFF2-40B4-BE49-F238E27FC236}">
                <a16:creationId xmlns:a16="http://schemas.microsoft.com/office/drawing/2014/main" id="{00875748-C426-B0B9-4791-0E0646E20026}"/>
              </a:ext>
            </a:extLst>
          </p:cNvPr>
          <p:cNvSpPr/>
          <p:nvPr userDrawn="1"/>
        </p:nvSpPr>
        <p:spPr>
          <a:xfrm>
            <a:off x="4690290" y="3079989"/>
            <a:ext cx="2811419" cy="871149"/>
          </a:xfrm>
          <a:prstGeom prst="roundRect">
            <a:avLst/>
          </a:prstGeom>
          <a:solidFill>
            <a:srgbClr val="525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Sans Text" pitchFamily="2" charset="0"/>
              <a:cs typeface="Segoe Sans Text" pitchFamily="2" charset="0"/>
            </a:endParaRPr>
          </a:p>
        </p:txBody>
      </p:sp>
      <p:sp>
        <p:nvSpPr>
          <p:cNvPr id="18" name="Rounded Rectangle 17">
            <a:extLst>
              <a:ext uri="{FF2B5EF4-FFF2-40B4-BE49-F238E27FC236}">
                <a16:creationId xmlns:a16="http://schemas.microsoft.com/office/drawing/2014/main" id="{E30D3BC7-D26E-1C04-46B7-E9D49983BC74}"/>
              </a:ext>
            </a:extLst>
          </p:cNvPr>
          <p:cNvSpPr/>
          <p:nvPr userDrawn="1"/>
        </p:nvSpPr>
        <p:spPr>
          <a:xfrm>
            <a:off x="4123455" y="3932605"/>
            <a:ext cx="3965939" cy="871149"/>
          </a:xfrm>
          <a:prstGeom prst="roundRect">
            <a:avLst/>
          </a:prstGeom>
          <a:solidFill>
            <a:srgbClr val="3E3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Sans Text" pitchFamily="2" charset="0"/>
              <a:cs typeface="Segoe Sans Text" pitchFamily="2" charset="0"/>
            </a:endParaRPr>
          </a:p>
        </p:txBody>
      </p:sp>
      <p:sp>
        <p:nvSpPr>
          <p:cNvPr id="19" name="Rounded Rectangle 18">
            <a:extLst>
              <a:ext uri="{FF2B5EF4-FFF2-40B4-BE49-F238E27FC236}">
                <a16:creationId xmlns:a16="http://schemas.microsoft.com/office/drawing/2014/main" id="{0FFF0681-BF98-FA2A-B053-20D10341FD61}"/>
              </a:ext>
            </a:extLst>
          </p:cNvPr>
          <p:cNvSpPr/>
          <p:nvPr userDrawn="1"/>
        </p:nvSpPr>
        <p:spPr>
          <a:xfrm>
            <a:off x="3515708" y="4785221"/>
            <a:ext cx="5160579" cy="871149"/>
          </a:xfrm>
          <a:prstGeom prst="roundRect">
            <a:avLst/>
          </a:prstGeom>
          <a:solidFill>
            <a:srgbClr val="35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Sans Text" pitchFamily="2" charset="0"/>
              <a:cs typeface="Segoe Sans Text" pitchFamily="2" charset="0"/>
            </a:endParaRPr>
          </a:p>
        </p:txBody>
      </p:sp>
      <p:sp>
        <p:nvSpPr>
          <p:cNvPr id="20" name="Rounded Rectangle 19">
            <a:extLst>
              <a:ext uri="{FF2B5EF4-FFF2-40B4-BE49-F238E27FC236}">
                <a16:creationId xmlns:a16="http://schemas.microsoft.com/office/drawing/2014/main" id="{79F5C5BA-5E1C-64A0-BDE0-471544E94B96}"/>
              </a:ext>
            </a:extLst>
          </p:cNvPr>
          <p:cNvSpPr/>
          <p:nvPr userDrawn="1"/>
        </p:nvSpPr>
        <p:spPr>
          <a:xfrm>
            <a:off x="2927128" y="5637837"/>
            <a:ext cx="6337737" cy="871149"/>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cxnSp>
        <p:nvCxnSpPr>
          <p:cNvPr id="26" name="Straight Connector 25">
            <a:extLst>
              <a:ext uri="{FF2B5EF4-FFF2-40B4-BE49-F238E27FC236}">
                <a16:creationId xmlns:a16="http://schemas.microsoft.com/office/drawing/2014/main" id="{6494BF0C-0024-BAE5-BD84-BA93981C8CEE}"/>
              </a:ext>
            </a:extLst>
          </p:cNvPr>
          <p:cNvCxnSpPr/>
          <p:nvPr userDrawn="1"/>
        </p:nvCxnSpPr>
        <p:spPr>
          <a:xfrm>
            <a:off x="9252095" y="5873450"/>
            <a:ext cx="1243185" cy="0"/>
          </a:xfrm>
          <a:prstGeom prst="line">
            <a:avLst/>
          </a:prstGeom>
          <a:ln w="25400" cap="rnd">
            <a:solidFill>
              <a:srgbClr val="2B216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D1DDFD-6457-4EAA-2283-7285229DA2BD}"/>
              </a:ext>
            </a:extLst>
          </p:cNvPr>
          <p:cNvCxnSpPr/>
          <p:nvPr userDrawn="1"/>
        </p:nvCxnSpPr>
        <p:spPr>
          <a:xfrm>
            <a:off x="7992255" y="4161240"/>
            <a:ext cx="1243185" cy="0"/>
          </a:xfrm>
          <a:prstGeom prst="line">
            <a:avLst/>
          </a:prstGeom>
          <a:ln w="25400" cap="rnd">
            <a:solidFill>
              <a:srgbClr val="3E3C9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B7FADB-B190-0E18-634A-0BA871FA15EE}"/>
              </a:ext>
            </a:extLst>
          </p:cNvPr>
          <p:cNvCxnSpPr>
            <a:cxnSpLocks/>
          </p:cNvCxnSpPr>
          <p:nvPr userDrawn="1"/>
        </p:nvCxnSpPr>
        <p:spPr>
          <a:xfrm>
            <a:off x="2641600" y="3299323"/>
            <a:ext cx="2074701" cy="0"/>
          </a:xfrm>
          <a:prstGeom prst="line">
            <a:avLst/>
          </a:prstGeom>
          <a:ln w="25400" cap="rnd">
            <a:solidFill>
              <a:srgbClr val="5252B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6AE7A8-E8A6-AE04-15E7-16444B65EE6A}"/>
              </a:ext>
            </a:extLst>
          </p:cNvPr>
          <p:cNvCxnSpPr/>
          <p:nvPr userDrawn="1"/>
        </p:nvCxnSpPr>
        <p:spPr>
          <a:xfrm>
            <a:off x="2293540" y="5036683"/>
            <a:ext cx="1243185" cy="0"/>
          </a:xfrm>
          <a:prstGeom prst="line">
            <a:avLst/>
          </a:prstGeom>
          <a:ln w="25400" cap="rnd">
            <a:solidFill>
              <a:srgbClr val="35307E"/>
            </a:solidFill>
          </a:ln>
        </p:spPr>
        <p:style>
          <a:lnRef idx="1">
            <a:schemeClr val="accent1"/>
          </a:lnRef>
          <a:fillRef idx="0">
            <a:schemeClr val="accent1"/>
          </a:fillRef>
          <a:effectRef idx="0">
            <a:schemeClr val="accent1"/>
          </a:effectRef>
          <a:fontRef idx="minor">
            <a:schemeClr val="tx1"/>
          </a:fontRef>
        </p:style>
      </p:cxnSp>
      <p:sp>
        <p:nvSpPr>
          <p:cNvPr id="38" name="Picture Placeholder 62">
            <a:extLst>
              <a:ext uri="{FF2B5EF4-FFF2-40B4-BE49-F238E27FC236}">
                <a16:creationId xmlns:a16="http://schemas.microsoft.com/office/drawing/2014/main" id="{E6399A01-E954-9E15-E961-C62D993DC5BC}"/>
              </a:ext>
            </a:extLst>
          </p:cNvPr>
          <p:cNvSpPr>
            <a:spLocks noGrp="1"/>
          </p:cNvSpPr>
          <p:nvPr>
            <p:ph type="pic" sz="quarter" idx="27" hasCustomPrompt="1"/>
          </p:nvPr>
        </p:nvSpPr>
        <p:spPr>
          <a:xfrm>
            <a:off x="5372791" y="1667007"/>
            <a:ext cx="1446418" cy="132150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Text Placeholder 128">
            <a:extLst>
              <a:ext uri="{FF2B5EF4-FFF2-40B4-BE49-F238E27FC236}">
                <a16:creationId xmlns:a16="http://schemas.microsoft.com/office/drawing/2014/main" id="{611BE7E5-730A-A8A2-C2C8-680570130AE3}"/>
              </a:ext>
            </a:extLst>
          </p:cNvPr>
          <p:cNvSpPr>
            <a:spLocks noGrp="1"/>
          </p:cNvSpPr>
          <p:nvPr>
            <p:ph type="body" sz="quarter" idx="22"/>
          </p:nvPr>
        </p:nvSpPr>
        <p:spPr>
          <a:xfrm>
            <a:off x="440935" y="2935386"/>
            <a:ext cx="3965938"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Text" pitchFamily="2" charset="0"/>
                <a:cs typeface="Segoe Sans Text" pitchFamily="2" charset="0"/>
              </a:defRPr>
            </a:lvl1pPr>
          </a:lstStyle>
          <a:p>
            <a:pPr lvl="0"/>
            <a:endParaRPr lang="en-US"/>
          </a:p>
        </p:txBody>
      </p:sp>
      <p:sp>
        <p:nvSpPr>
          <p:cNvPr id="40" name="Text Placeholder 128">
            <a:extLst>
              <a:ext uri="{FF2B5EF4-FFF2-40B4-BE49-F238E27FC236}">
                <a16:creationId xmlns:a16="http://schemas.microsoft.com/office/drawing/2014/main" id="{E11DDEB4-5F18-472B-AB96-566246630BB7}"/>
              </a:ext>
            </a:extLst>
          </p:cNvPr>
          <p:cNvSpPr>
            <a:spLocks noGrp="1"/>
          </p:cNvSpPr>
          <p:nvPr>
            <p:ph type="body" sz="quarter" idx="28"/>
          </p:nvPr>
        </p:nvSpPr>
        <p:spPr>
          <a:xfrm>
            <a:off x="440934" y="3392354"/>
            <a:ext cx="3965938"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Text" pitchFamily="2" charset="0"/>
                <a:cs typeface="Segoe Sans Text" pitchFamily="2" charset="0"/>
              </a:defRPr>
            </a:lvl1pPr>
          </a:lstStyle>
          <a:p>
            <a:pPr lvl="0"/>
            <a:endParaRPr lang="en-US"/>
          </a:p>
        </p:txBody>
      </p:sp>
      <p:sp>
        <p:nvSpPr>
          <p:cNvPr id="41" name="Text Placeholder 128">
            <a:extLst>
              <a:ext uri="{FF2B5EF4-FFF2-40B4-BE49-F238E27FC236}">
                <a16:creationId xmlns:a16="http://schemas.microsoft.com/office/drawing/2014/main" id="{28EA2BBC-8A25-3432-3C79-BF8908703EBB}"/>
              </a:ext>
            </a:extLst>
          </p:cNvPr>
          <p:cNvSpPr>
            <a:spLocks noGrp="1"/>
          </p:cNvSpPr>
          <p:nvPr>
            <p:ph type="body" sz="quarter" idx="29"/>
          </p:nvPr>
        </p:nvSpPr>
        <p:spPr>
          <a:xfrm>
            <a:off x="3019647" y="5830246"/>
            <a:ext cx="6135089" cy="492443"/>
          </a:xfrm>
          <a:prstGeom prst="rect">
            <a:avLst/>
          </a:prstGeom>
        </p:spPr>
        <p:txBody>
          <a:bodyPr/>
          <a:lstStyle>
            <a:lvl1pPr marL="0" indent="0" algn="ctr">
              <a:buFont typeface="Arial" panose="020B0604020202020204" pitchFamily="34" charset="0"/>
              <a:buNone/>
              <a:defRPr sz="3200" b="1" i="0">
                <a:solidFill>
                  <a:schemeClr val="bg1"/>
                </a:solidFill>
                <a:latin typeface="Segoe Sans Text" pitchFamily="2" charset="0"/>
                <a:cs typeface="Segoe Sans Text" pitchFamily="2" charset="0"/>
              </a:defRPr>
            </a:lvl1pPr>
          </a:lstStyle>
          <a:p>
            <a:pPr lvl="0"/>
            <a:endParaRPr lang="en-US"/>
          </a:p>
        </p:txBody>
      </p:sp>
      <p:sp>
        <p:nvSpPr>
          <p:cNvPr id="42" name="Text Placeholder 128">
            <a:extLst>
              <a:ext uri="{FF2B5EF4-FFF2-40B4-BE49-F238E27FC236}">
                <a16:creationId xmlns:a16="http://schemas.microsoft.com/office/drawing/2014/main" id="{5540A10B-A371-5BD8-0660-A35928EE27F0}"/>
              </a:ext>
            </a:extLst>
          </p:cNvPr>
          <p:cNvSpPr>
            <a:spLocks noGrp="1"/>
          </p:cNvSpPr>
          <p:nvPr>
            <p:ph type="body" sz="quarter" idx="30"/>
          </p:nvPr>
        </p:nvSpPr>
        <p:spPr>
          <a:xfrm>
            <a:off x="3617337" y="5011539"/>
            <a:ext cx="4963137" cy="430887"/>
          </a:xfrm>
          <a:prstGeom prst="rect">
            <a:avLst/>
          </a:prstGeom>
        </p:spPr>
        <p:txBody>
          <a:bodyPr/>
          <a:lstStyle>
            <a:lvl1pPr marL="0" indent="0" algn="ctr">
              <a:buFont typeface="Arial" panose="020B0604020202020204" pitchFamily="34" charset="0"/>
              <a:buNone/>
              <a:defRPr sz="2800" b="1" i="0">
                <a:solidFill>
                  <a:schemeClr val="bg1"/>
                </a:solidFill>
                <a:latin typeface="Segoe Sans Text" pitchFamily="2" charset="0"/>
                <a:cs typeface="Segoe Sans Text" pitchFamily="2" charset="0"/>
              </a:defRPr>
            </a:lvl1pPr>
          </a:lstStyle>
          <a:p>
            <a:pPr lvl="0"/>
            <a:endParaRPr lang="en-US"/>
          </a:p>
        </p:txBody>
      </p:sp>
      <p:sp>
        <p:nvSpPr>
          <p:cNvPr id="43" name="Text Placeholder 128">
            <a:extLst>
              <a:ext uri="{FF2B5EF4-FFF2-40B4-BE49-F238E27FC236}">
                <a16:creationId xmlns:a16="http://schemas.microsoft.com/office/drawing/2014/main" id="{99BABE14-65D1-2FB1-0309-DA123767D08E}"/>
              </a:ext>
            </a:extLst>
          </p:cNvPr>
          <p:cNvSpPr>
            <a:spLocks noGrp="1"/>
          </p:cNvSpPr>
          <p:nvPr>
            <p:ph type="body" sz="quarter" idx="31"/>
          </p:nvPr>
        </p:nvSpPr>
        <p:spPr>
          <a:xfrm>
            <a:off x="4274736" y="4182200"/>
            <a:ext cx="3698975" cy="400110"/>
          </a:xfrm>
          <a:prstGeom prst="rect">
            <a:avLst/>
          </a:prstGeom>
        </p:spPr>
        <p:txBody>
          <a:bodyPr/>
          <a:lstStyle>
            <a:lvl1pPr marL="0" indent="0" algn="ctr">
              <a:buFont typeface="Arial" panose="020B0604020202020204" pitchFamily="34" charset="0"/>
              <a:buNone/>
              <a:defRPr sz="2600" b="1" i="0">
                <a:solidFill>
                  <a:schemeClr val="bg1"/>
                </a:solidFill>
                <a:latin typeface="Segoe Sans Text" pitchFamily="2" charset="0"/>
                <a:cs typeface="Segoe Sans Text" pitchFamily="2" charset="0"/>
              </a:defRPr>
            </a:lvl1pPr>
          </a:lstStyle>
          <a:p>
            <a:pPr lvl="0"/>
            <a:endParaRPr lang="en-US"/>
          </a:p>
        </p:txBody>
      </p:sp>
      <p:sp>
        <p:nvSpPr>
          <p:cNvPr id="44" name="Text Placeholder 128">
            <a:extLst>
              <a:ext uri="{FF2B5EF4-FFF2-40B4-BE49-F238E27FC236}">
                <a16:creationId xmlns:a16="http://schemas.microsoft.com/office/drawing/2014/main" id="{99025030-41C1-022C-8ED2-B0D09010BE85}"/>
              </a:ext>
            </a:extLst>
          </p:cNvPr>
          <p:cNvSpPr>
            <a:spLocks noGrp="1"/>
          </p:cNvSpPr>
          <p:nvPr>
            <p:ph type="body" sz="quarter" idx="32"/>
          </p:nvPr>
        </p:nvSpPr>
        <p:spPr>
          <a:xfrm>
            <a:off x="4832915" y="3331065"/>
            <a:ext cx="2546080" cy="369332"/>
          </a:xfrm>
          <a:prstGeom prst="rect">
            <a:avLst/>
          </a:prstGeom>
        </p:spPr>
        <p:txBody>
          <a:bodyPr/>
          <a:lstStyle>
            <a:lvl1pPr marL="0" indent="0" algn="ctr">
              <a:buFont typeface="Arial" panose="020B0604020202020204" pitchFamily="34" charset="0"/>
              <a:buNone/>
              <a:defRPr sz="2400" b="1" i="0">
                <a:solidFill>
                  <a:schemeClr val="bg1"/>
                </a:solidFill>
                <a:latin typeface="Segoe Sans Text" pitchFamily="2" charset="0"/>
                <a:cs typeface="Segoe Sans Text" pitchFamily="2" charset="0"/>
              </a:defRPr>
            </a:lvl1pPr>
          </a:lstStyle>
          <a:p>
            <a:pPr lvl="0"/>
            <a:endParaRPr lang="en-US"/>
          </a:p>
        </p:txBody>
      </p:sp>
      <p:sp>
        <p:nvSpPr>
          <p:cNvPr id="46" name="Text Placeholder 128">
            <a:extLst>
              <a:ext uri="{FF2B5EF4-FFF2-40B4-BE49-F238E27FC236}">
                <a16:creationId xmlns:a16="http://schemas.microsoft.com/office/drawing/2014/main" id="{F3AA8C73-C6E2-4996-8C9B-F42211510008}"/>
              </a:ext>
            </a:extLst>
          </p:cNvPr>
          <p:cNvSpPr>
            <a:spLocks noGrp="1"/>
          </p:cNvSpPr>
          <p:nvPr>
            <p:ph type="body" sz="quarter" idx="33"/>
          </p:nvPr>
        </p:nvSpPr>
        <p:spPr>
          <a:xfrm>
            <a:off x="440935" y="4657860"/>
            <a:ext cx="2860152"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Text" pitchFamily="2" charset="0"/>
                <a:cs typeface="Segoe Sans Text" pitchFamily="2" charset="0"/>
              </a:defRPr>
            </a:lvl1pPr>
          </a:lstStyle>
          <a:p>
            <a:pPr lvl="0"/>
            <a:endParaRPr lang="en-US"/>
          </a:p>
        </p:txBody>
      </p:sp>
      <p:sp>
        <p:nvSpPr>
          <p:cNvPr id="47" name="Text Placeholder 128">
            <a:extLst>
              <a:ext uri="{FF2B5EF4-FFF2-40B4-BE49-F238E27FC236}">
                <a16:creationId xmlns:a16="http://schemas.microsoft.com/office/drawing/2014/main" id="{0F72343B-E5E9-C5A0-A3E9-6444519549C7}"/>
              </a:ext>
            </a:extLst>
          </p:cNvPr>
          <p:cNvSpPr>
            <a:spLocks noGrp="1"/>
          </p:cNvSpPr>
          <p:nvPr>
            <p:ph type="body" sz="quarter" idx="34"/>
          </p:nvPr>
        </p:nvSpPr>
        <p:spPr>
          <a:xfrm>
            <a:off x="440934" y="5114828"/>
            <a:ext cx="2860152"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Text" pitchFamily="2" charset="0"/>
                <a:cs typeface="Segoe Sans Text" pitchFamily="2" charset="0"/>
              </a:defRPr>
            </a:lvl1pPr>
          </a:lstStyle>
          <a:p>
            <a:pPr lvl="0"/>
            <a:endParaRPr lang="en-US"/>
          </a:p>
        </p:txBody>
      </p:sp>
      <p:sp>
        <p:nvSpPr>
          <p:cNvPr id="48" name="Text Placeholder 128">
            <a:extLst>
              <a:ext uri="{FF2B5EF4-FFF2-40B4-BE49-F238E27FC236}">
                <a16:creationId xmlns:a16="http://schemas.microsoft.com/office/drawing/2014/main" id="{8C35999E-F993-45A4-D49F-53799356171F}"/>
              </a:ext>
            </a:extLst>
          </p:cNvPr>
          <p:cNvSpPr>
            <a:spLocks noGrp="1"/>
          </p:cNvSpPr>
          <p:nvPr>
            <p:ph type="body" sz="quarter" idx="35"/>
          </p:nvPr>
        </p:nvSpPr>
        <p:spPr>
          <a:xfrm>
            <a:off x="8362505" y="3790536"/>
            <a:ext cx="3388561" cy="276999"/>
          </a:xfrm>
          <a:prstGeom prst="rect">
            <a:avLst/>
          </a:prstGeom>
        </p:spPr>
        <p:txBody>
          <a:bodyPr/>
          <a:lstStyle>
            <a:lvl1pPr marL="0" indent="0" algn="l">
              <a:buFont typeface="Arial" panose="020B0604020202020204" pitchFamily="34" charset="0"/>
              <a:buNone/>
              <a:defRPr sz="1800" b="1" i="0">
                <a:solidFill>
                  <a:schemeClr val="tx1"/>
                </a:solidFill>
                <a:latin typeface="Segoe Sans Text" pitchFamily="2" charset="0"/>
                <a:cs typeface="Segoe Sans Text" pitchFamily="2" charset="0"/>
              </a:defRPr>
            </a:lvl1pPr>
          </a:lstStyle>
          <a:p>
            <a:pPr lvl="0"/>
            <a:endParaRPr lang="en-US"/>
          </a:p>
        </p:txBody>
      </p:sp>
      <p:sp>
        <p:nvSpPr>
          <p:cNvPr id="50" name="Text Placeholder 128">
            <a:extLst>
              <a:ext uri="{FF2B5EF4-FFF2-40B4-BE49-F238E27FC236}">
                <a16:creationId xmlns:a16="http://schemas.microsoft.com/office/drawing/2014/main" id="{31824E72-B861-AEB0-85B6-7AF17B864F9D}"/>
              </a:ext>
            </a:extLst>
          </p:cNvPr>
          <p:cNvSpPr>
            <a:spLocks noGrp="1"/>
          </p:cNvSpPr>
          <p:nvPr>
            <p:ph type="body" sz="quarter" idx="36"/>
          </p:nvPr>
        </p:nvSpPr>
        <p:spPr>
          <a:xfrm>
            <a:off x="8362504" y="4247504"/>
            <a:ext cx="3388561"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Text" pitchFamily="2" charset="0"/>
                <a:cs typeface="Segoe Sans Text" pitchFamily="2" charset="0"/>
              </a:defRPr>
            </a:lvl1pPr>
          </a:lstStyle>
          <a:p>
            <a:pPr lvl="0"/>
            <a:endParaRPr lang="en-US"/>
          </a:p>
        </p:txBody>
      </p:sp>
      <p:sp>
        <p:nvSpPr>
          <p:cNvPr id="51" name="Text Placeholder 128">
            <a:extLst>
              <a:ext uri="{FF2B5EF4-FFF2-40B4-BE49-F238E27FC236}">
                <a16:creationId xmlns:a16="http://schemas.microsoft.com/office/drawing/2014/main" id="{A05DDA68-18B8-969A-3BF2-CCD309F74A17}"/>
              </a:ext>
            </a:extLst>
          </p:cNvPr>
          <p:cNvSpPr>
            <a:spLocks noGrp="1"/>
          </p:cNvSpPr>
          <p:nvPr>
            <p:ph type="body" sz="quarter" idx="37"/>
          </p:nvPr>
        </p:nvSpPr>
        <p:spPr>
          <a:xfrm>
            <a:off x="9479488" y="5517870"/>
            <a:ext cx="2271578" cy="277000"/>
          </a:xfrm>
          <a:prstGeom prst="rect">
            <a:avLst/>
          </a:prstGeom>
        </p:spPr>
        <p:txBody>
          <a:bodyPr/>
          <a:lstStyle>
            <a:lvl1pPr marL="0" indent="0" algn="l">
              <a:buFont typeface="Arial" panose="020B0604020202020204" pitchFamily="34" charset="0"/>
              <a:buNone/>
              <a:defRPr sz="1800" b="1" i="0">
                <a:solidFill>
                  <a:schemeClr val="tx1"/>
                </a:solidFill>
                <a:latin typeface="Segoe Sans Text" pitchFamily="2" charset="0"/>
                <a:cs typeface="Segoe Sans Text" pitchFamily="2" charset="0"/>
              </a:defRPr>
            </a:lvl1pPr>
          </a:lstStyle>
          <a:p>
            <a:pPr lvl="0"/>
            <a:endParaRPr lang="en-US"/>
          </a:p>
        </p:txBody>
      </p:sp>
      <p:sp>
        <p:nvSpPr>
          <p:cNvPr id="52" name="Text Placeholder 128">
            <a:extLst>
              <a:ext uri="{FF2B5EF4-FFF2-40B4-BE49-F238E27FC236}">
                <a16:creationId xmlns:a16="http://schemas.microsoft.com/office/drawing/2014/main" id="{8E66B6D9-123E-4EDE-6349-A6BC0858D8CB}"/>
              </a:ext>
            </a:extLst>
          </p:cNvPr>
          <p:cNvSpPr>
            <a:spLocks noGrp="1"/>
          </p:cNvSpPr>
          <p:nvPr>
            <p:ph type="body" sz="quarter" idx="38"/>
          </p:nvPr>
        </p:nvSpPr>
        <p:spPr>
          <a:xfrm>
            <a:off x="9479487" y="5942937"/>
            <a:ext cx="2271578"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Text" pitchFamily="2" charset="0"/>
                <a:cs typeface="Segoe Sans Text" pitchFamily="2" charset="0"/>
              </a:defRPr>
            </a:lvl1pPr>
          </a:lstStyle>
          <a:p>
            <a:pPr lvl="0"/>
            <a:endParaRPr lang="en-US"/>
          </a:p>
        </p:txBody>
      </p:sp>
      <p:sp>
        <p:nvSpPr>
          <p:cNvPr id="7" name="Footer Placeholder 1">
            <a:extLst>
              <a:ext uri="{FF2B5EF4-FFF2-40B4-BE49-F238E27FC236}">
                <a16:creationId xmlns:a16="http://schemas.microsoft.com/office/drawing/2014/main" id="{AEAAD477-71F2-983F-AEE5-68793E7BDF8F}"/>
              </a:ext>
            </a:extLst>
          </p:cNvPr>
          <p:cNvSpPr>
            <a:spLocks noGrp="1"/>
          </p:cNvSpPr>
          <p:nvPr>
            <p:ph type="ftr" sz="quarter" idx="17"/>
          </p:nvPr>
        </p:nvSpPr>
        <p:spPr>
          <a:xfrm>
            <a:off x="584200" y="6625639"/>
            <a:ext cx="4114800" cy="123111"/>
          </a:xfrm>
          <a:prstGeom prst="rect">
            <a:avLst/>
          </a:prstGeom>
        </p:spPr>
        <p:txBody>
          <a:bodyPr/>
          <a:lstStyle/>
          <a:p>
            <a:r>
              <a:rPr lang="en-US"/>
              <a:t>© 2024 Microsoft. All rights reserved. Internal Microsoft use only.</a:t>
            </a:r>
          </a:p>
        </p:txBody>
      </p:sp>
      <p:sp>
        <p:nvSpPr>
          <p:cNvPr id="8" name="Slide Number Placeholder 3">
            <a:extLst>
              <a:ext uri="{FF2B5EF4-FFF2-40B4-BE49-F238E27FC236}">
                <a16:creationId xmlns:a16="http://schemas.microsoft.com/office/drawing/2014/main" id="{A59C8AE2-69AD-123C-DCBE-A4AE8243CB38}"/>
              </a:ext>
            </a:extLst>
          </p:cNvPr>
          <p:cNvSpPr>
            <a:spLocks noGrp="1"/>
          </p:cNvSpPr>
          <p:nvPr>
            <p:ph type="sldNum" sz="quarter" idx="18"/>
          </p:nvPr>
        </p:nvSpPr>
        <p:spPr>
          <a:xfrm>
            <a:off x="8866633" y="6625639"/>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DCAA2D73-C0C3-D12F-A451-E0D7B0EA1990}"/>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F65F1CB1-248B-9EC9-8940-D915F50DB2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4925972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mple_Journe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419842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pic>
        <p:nvPicPr>
          <p:cNvPr id="9" name="Picture 8" descr="A picture containing circle, colorfulness, graphics, art&#10;&#10;Description automatically generated">
            <a:extLst>
              <a:ext uri="{FF2B5EF4-FFF2-40B4-BE49-F238E27FC236}">
                <a16:creationId xmlns:a16="http://schemas.microsoft.com/office/drawing/2014/main" id="{E9DAD642-BC2A-E3C3-DA85-08196AAE25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9712" y="1583793"/>
            <a:ext cx="8836573" cy="3413841"/>
          </a:xfrm>
          <a:prstGeom prst="rect">
            <a:avLst/>
          </a:prstGeom>
        </p:spPr>
      </p:pic>
      <p:sp>
        <p:nvSpPr>
          <p:cNvPr id="12" name="Picture Placeholder 11">
            <a:extLst>
              <a:ext uri="{FF2B5EF4-FFF2-40B4-BE49-F238E27FC236}">
                <a16:creationId xmlns:a16="http://schemas.microsoft.com/office/drawing/2014/main" id="{6364977D-B3BF-4E83-01F1-FD8C4370F819}"/>
              </a:ext>
            </a:extLst>
          </p:cNvPr>
          <p:cNvSpPr>
            <a:spLocks noGrp="1"/>
          </p:cNvSpPr>
          <p:nvPr>
            <p:ph type="pic" sz="quarter" idx="19" hasCustomPrompt="1"/>
          </p:nvPr>
        </p:nvSpPr>
        <p:spPr>
          <a:xfrm>
            <a:off x="2892425"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3" name="Picture Placeholder 11">
            <a:extLst>
              <a:ext uri="{FF2B5EF4-FFF2-40B4-BE49-F238E27FC236}">
                <a16:creationId xmlns:a16="http://schemas.microsoft.com/office/drawing/2014/main" id="{1E640B8A-9592-6CA5-DA17-77BE31BAC5C7}"/>
              </a:ext>
            </a:extLst>
          </p:cNvPr>
          <p:cNvSpPr>
            <a:spLocks noGrp="1"/>
          </p:cNvSpPr>
          <p:nvPr>
            <p:ph type="pic" sz="quarter" idx="20" hasCustomPrompt="1"/>
          </p:nvPr>
        </p:nvSpPr>
        <p:spPr>
          <a:xfrm>
            <a:off x="5675381"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5" name="Picture Placeholder 11">
            <a:extLst>
              <a:ext uri="{FF2B5EF4-FFF2-40B4-BE49-F238E27FC236}">
                <a16:creationId xmlns:a16="http://schemas.microsoft.com/office/drawing/2014/main" id="{ACD9AB6D-AE0F-31F4-6603-36E0070AFC62}"/>
              </a:ext>
            </a:extLst>
          </p:cNvPr>
          <p:cNvSpPr>
            <a:spLocks noGrp="1"/>
          </p:cNvSpPr>
          <p:nvPr>
            <p:ph type="pic" sz="quarter" idx="21" hasCustomPrompt="1"/>
          </p:nvPr>
        </p:nvSpPr>
        <p:spPr>
          <a:xfrm>
            <a:off x="8438459"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22" name="Text Placeholder 21">
            <a:extLst>
              <a:ext uri="{FF2B5EF4-FFF2-40B4-BE49-F238E27FC236}">
                <a16:creationId xmlns:a16="http://schemas.microsoft.com/office/drawing/2014/main" id="{4F2B10EA-AAAA-A8D1-1570-3FEFD84B9F1E}"/>
              </a:ext>
            </a:extLst>
          </p:cNvPr>
          <p:cNvSpPr>
            <a:spLocks noGrp="1"/>
          </p:cNvSpPr>
          <p:nvPr>
            <p:ph type="body" sz="quarter" idx="22" hasCustomPrompt="1"/>
          </p:nvPr>
        </p:nvSpPr>
        <p:spPr>
          <a:xfrm>
            <a:off x="2084576" y="5221515"/>
            <a:ext cx="2469771" cy="369332"/>
          </a:xfrm>
          <a:prstGeom prst="rect">
            <a:avLst/>
          </a:prstGeom>
        </p:spPr>
        <p:txBody>
          <a:bodyPr/>
          <a:lstStyle>
            <a:lvl1pPr marL="0" indent="0" algn="ctr">
              <a:buNone/>
              <a:defRPr sz="2400" b="1" i="0">
                <a:solidFill>
                  <a:srgbClr val="69B4E4"/>
                </a:solidFill>
                <a:latin typeface="Segoe Sans Text" pitchFamily="2" charset="0"/>
                <a:cs typeface="Segoe Sans Text" pitchFamily="2" charset="0"/>
              </a:defRPr>
            </a:lvl1pPr>
          </a:lstStyle>
          <a:p>
            <a:pPr lvl="0"/>
            <a:r>
              <a:rPr lang="en-US"/>
              <a:t>Title of Course</a:t>
            </a:r>
          </a:p>
        </p:txBody>
      </p:sp>
      <p:sp>
        <p:nvSpPr>
          <p:cNvPr id="23" name="Text Placeholder 21">
            <a:extLst>
              <a:ext uri="{FF2B5EF4-FFF2-40B4-BE49-F238E27FC236}">
                <a16:creationId xmlns:a16="http://schemas.microsoft.com/office/drawing/2014/main" id="{C8703439-7165-6883-F2AF-B542586E8D2F}"/>
              </a:ext>
            </a:extLst>
          </p:cNvPr>
          <p:cNvSpPr>
            <a:spLocks noGrp="1"/>
          </p:cNvSpPr>
          <p:nvPr>
            <p:ph type="body" sz="quarter" idx="23"/>
          </p:nvPr>
        </p:nvSpPr>
        <p:spPr>
          <a:xfrm>
            <a:off x="2084575" y="5757769"/>
            <a:ext cx="2469771" cy="200055"/>
          </a:xfrm>
          <a:prstGeom prst="rect">
            <a:avLst/>
          </a:prstGeom>
        </p:spPr>
        <p:txBody>
          <a:bodyPr/>
          <a:lstStyle>
            <a:lvl1pPr marL="0" indent="0" algn="ctr">
              <a:buNone/>
              <a:defRPr sz="1300" b="0" i="0">
                <a:solidFill>
                  <a:schemeClr val="tx1"/>
                </a:solidFill>
                <a:latin typeface="Segoe Sans Text" pitchFamily="2" charset="0"/>
                <a:cs typeface="Segoe Sans Text" pitchFamily="2" charset="0"/>
              </a:defRPr>
            </a:lvl1pPr>
          </a:lstStyle>
          <a:p>
            <a:pPr lvl="0"/>
            <a:endParaRPr lang="en-US"/>
          </a:p>
        </p:txBody>
      </p:sp>
      <p:sp>
        <p:nvSpPr>
          <p:cNvPr id="24" name="Text Placeholder 21">
            <a:extLst>
              <a:ext uri="{FF2B5EF4-FFF2-40B4-BE49-F238E27FC236}">
                <a16:creationId xmlns:a16="http://schemas.microsoft.com/office/drawing/2014/main" id="{DE890581-94C7-2385-4A88-E70D770C903C}"/>
              </a:ext>
            </a:extLst>
          </p:cNvPr>
          <p:cNvSpPr>
            <a:spLocks noGrp="1"/>
          </p:cNvSpPr>
          <p:nvPr>
            <p:ph type="body" sz="quarter" idx="24" hasCustomPrompt="1"/>
          </p:nvPr>
        </p:nvSpPr>
        <p:spPr>
          <a:xfrm>
            <a:off x="4861114" y="5221515"/>
            <a:ext cx="2469771" cy="369332"/>
          </a:xfrm>
          <a:prstGeom prst="rect">
            <a:avLst/>
          </a:prstGeom>
        </p:spPr>
        <p:txBody>
          <a:bodyPr/>
          <a:lstStyle>
            <a:lvl1pPr marL="0" indent="0" algn="ctr">
              <a:buNone/>
              <a:defRPr sz="2400" b="1" i="0">
                <a:solidFill>
                  <a:srgbClr val="453668"/>
                </a:solidFill>
                <a:latin typeface="Segoe Sans Text" pitchFamily="2" charset="0"/>
                <a:cs typeface="Segoe Sans Text" pitchFamily="2" charset="0"/>
              </a:defRPr>
            </a:lvl1pPr>
          </a:lstStyle>
          <a:p>
            <a:pPr lvl="0"/>
            <a:r>
              <a:rPr lang="en-US"/>
              <a:t>Title of Course</a:t>
            </a:r>
          </a:p>
        </p:txBody>
      </p:sp>
      <p:sp>
        <p:nvSpPr>
          <p:cNvPr id="25" name="Text Placeholder 21">
            <a:extLst>
              <a:ext uri="{FF2B5EF4-FFF2-40B4-BE49-F238E27FC236}">
                <a16:creationId xmlns:a16="http://schemas.microsoft.com/office/drawing/2014/main" id="{58693DA4-B15E-61C9-C898-9AAA9D5F2B13}"/>
              </a:ext>
            </a:extLst>
          </p:cNvPr>
          <p:cNvSpPr>
            <a:spLocks noGrp="1"/>
          </p:cNvSpPr>
          <p:nvPr>
            <p:ph type="body" sz="quarter" idx="25"/>
          </p:nvPr>
        </p:nvSpPr>
        <p:spPr>
          <a:xfrm>
            <a:off x="4861113" y="5757769"/>
            <a:ext cx="2469771" cy="200055"/>
          </a:xfrm>
          <a:prstGeom prst="rect">
            <a:avLst/>
          </a:prstGeom>
        </p:spPr>
        <p:txBody>
          <a:bodyPr/>
          <a:lstStyle>
            <a:lvl1pPr marL="0" indent="0" algn="ctr">
              <a:buNone/>
              <a:defRPr sz="1300" b="0" i="0">
                <a:solidFill>
                  <a:schemeClr val="tx1"/>
                </a:solidFill>
                <a:latin typeface="Segoe Sans Text" pitchFamily="2" charset="0"/>
                <a:cs typeface="Segoe Sans Text" pitchFamily="2" charset="0"/>
              </a:defRPr>
            </a:lvl1pPr>
          </a:lstStyle>
          <a:p>
            <a:pPr lvl="0"/>
            <a:endParaRPr lang="en-US"/>
          </a:p>
        </p:txBody>
      </p:sp>
      <p:sp>
        <p:nvSpPr>
          <p:cNvPr id="28" name="Text Placeholder 21">
            <a:extLst>
              <a:ext uri="{FF2B5EF4-FFF2-40B4-BE49-F238E27FC236}">
                <a16:creationId xmlns:a16="http://schemas.microsoft.com/office/drawing/2014/main" id="{78B06B9D-7785-2EE3-38BC-E6CC8A1BF46E}"/>
              </a:ext>
            </a:extLst>
          </p:cNvPr>
          <p:cNvSpPr>
            <a:spLocks noGrp="1"/>
          </p:cNvSpPr>
          <p:nvPr>
            <p:ph type="body" sz="quarter" idx="26" hasCustomPrompt="1"/>
          </p:nvPr>
        </p:nvSpPr>
        <p:spPr>
          <a:xfrm>
            <a:off x="7654009" y="5221515"/>
            <a:ext cx="2469771" cy="369332"/>
          </a:xfrm>
          <a:prstGeom prst="rect">
            <a:avLst/>
          </a:prstGeom>
        </p:spPr>
        <p:txBody>
          <a:bodyPr/>
          <a:lstStyle>
            <a:lvl1pPr marL="0" indent="0" algn="ctr">
              <a:buNone/>
              <a:defRPr sz="2400" b="1" i="0">
                <a:solidFill>
                  <a:srgbClr val="2A436F"/>
                </a:solidFill>
                <a:latin typeface="Segoe Sans Text" pitchFamily="2" charset="0"/>
                <a:cs typeface="Segoe Sans Text" pitchFamily="2" charset="0"/>
              </a:defRPr>
            </a:lvl1pPr>
          </a:lstStyle>
          <a:p>
            <a:pPr lvl="0"/>
            <a:r>
              <a:rPr lang="en-US"/>
              <a:t>Title of Course</a:t>
            </a:r>
          </a:p>
        </p:txBody>
      </p:sp>
      <p:sp>
        <p:nvSpPr>
          <p:cNvPr id="30" name="Text Placeholder 21">
            <a:extLst>
              <a:ext uri="{FF2B5EF4-FFF2-40B4-BE49-F238E27FC236}">
                <a16:creationId xmlns:a16="http://schemas.microsoft.com/office/drawing/2014/main" id="{0B3874C2-18B4-1972-DB8F-69074A69AE81}"/>
              </a:ext>
            </a:extLst>
          </p:cNvPr>
          <p:cNvSpPr>
            <a:spLocks noGrp="1"/>
          </p:cNvSpPr>
          <p:nvPr>
            <p:ph type="body" sz="quarter" idx="27"/>
          </p:nvPr>
        </p:nvSpPr>
        <p:spPr>
          <a:xfrm>
            <a:off x="7654008" y="5757769"/>
            <a:ext cx="2469771" cy="200055"/>
          </a:xfrm>
          <a:prstGeom prst="rect">
            <a:avLst/>
          </a:prstGeom>
        </p:spPr>
        <p:txBody>
          <a:bodyPr/>
          <a:lstStyle>
            <a:lvl1pPr marL="0" indent="0" algn="ctr">
              <a:buNone/>
              <a:defRPr sz="1300" b="0" i="0">
                <a:solidFill>
                  <a:schemeClr val="tx1"/>
                </a:solidFill>
                <a:latin typeface="Segoe Sans Text" pitchFamily="2" charset="0"/>
                <a:cs typeface="Segoe Sans Text" pitchFamily="2" charset="0"/>
              </a:defRPr>
            </a:lvl1pPr>
          </a:lstStyle>
          <a:p>
            <a:pPr lvl="0"/>
            <a:endParaRPr lang="en-US"/>
          </a:p>
        </p:txBody>
      </p:sp>
      <p:sp>
        <p:nvSpPr>
          <p:cNvPr id="7" name="Footer Placeholder 1">
            <a:extLst>
              <a:ext uri="{FF2B5EF4-FFF2-40B4-BE49-F238E27FC236}">
                <a16:creationId xmlns:a16="http://schemas.microsoft.com/office/drawing/2014/main" id="{F7D0FB4F-F588-E959-94CC-B6D3A6EBF2B1}"/>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8" name="Slide Number Placeholder 3">
            <a:extLst>
              <a:ext uri="{FF2B5EF4-FFF2-40B4-BE49-F238E27FC236}">
                <a16:creationId xmlns:a16="http://schemas.microsoft.com/office/drawing/2014/main" id="{017B4A6B-5DF9-5042-E29A-C29CF6ED99E4}"/>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3DBD61CA-35C3-1C65-91DB-AFA0A5EEE12D}"/>
              </a:ext>
            </a:extLst>
          </p:cNvPr>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1" name="Text Placeholder 7">
            <a:extLst>
              <a:ext uri="{FF2B5EF4-FFF2-40B4-BE49-F238E27FC236}">
                <a16:creationId xmlns:a16="http://schemas.microsoft.com/office/drawing/2014/main" id="{5FD41006-F3DE-EB52-573A-25379411DDEA}"/>
              </a:ext>
            </a:extLst>
          </p:cNvPr>
          <p:cNvSpPr>
            <a:spLocks noGrp="1"/>
          </p:cNvSpPr>
          <p:nvPr>
            <p:ph type="body" sz="quarter" idx="28"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923276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Journey Angle Ch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18BC6A-B422-545F-6007-DB87C2BC9886}"/>
              </a:ext>
            </a:extLst>
          </p:cNvPr>
          <p:cNvPicPr>
            <a:picLocks noChangeAspect="1"/>
          </p:cNvPicPr>
          <p:nvPr userDrawn="1"/>
        </p:nvPicPr>
        <p:blipFill>
          <a:blip r:embed="rId2" cstate="screen">
            <a:alphaModFix amt="76000"/>
            <a:extLst>
              <a:ext uri="{28A0092B-C50C-407E-A947-70E740481C1C}">
                <a14:useLocalDpi xmlns:a14="http://schemas.microsoft.com/office/drawing/2010/main"/>
              </a:ext>
            </a:extLst>
          </a:blip>
          <a:stretch>
            <a:fillRect/>
          </a:stretch>
        </p:blipFill>
        <p:spPr>
          <a:xfrm>
            <a:off x="1238814" y="5992759"/>
            <a:ext cx="9714371" cy="692497"/>
          </a:xfrm>
          <a:prstGeom prst="rect">
            <a:avLst/>
          </a:prstGeom>
          <a:noFill/>
        </p:spPr>
      </p:pic>
      <p:grpSp>
        <p:nvGrpSpPr>
          <p:cNvPr id="15" name="Group 14">
            <a:extLst>
              <a:ext uri="{FF2B5EF4-FFF2-40B4-BE49-F238E27FC236}">
                <a16:creationId xmlns:a16="http://schemas.microsoft.com/office/drawing/2014/main" id="{8B0E1692-D445-8F8C-E983-F4F0EA4A3641}"/>
              </a:ext>
            </a:extLst>
          </p:cNvPr>
          <p:cNvGrpSpPr/>
          <p:nvPr userDrawn="1"/>
        </p:nvGrpSpPr>
        <p:grpSpPr>
          <a:xfrm>
            <a:off x="3059188" y="1309636"/>
            <a:ext cx="8550199" cy="4484222"/>
            <a:chOff x="3600610" y="1831671"/>
            <a:chExt cx="7772400" cy="4076299"/>
          </a:xfrm>
        </p:grpSpPr>
        <p:pic>
          <p:nvPicPr>
            <p:cNvPr id="17" name="Picture 16" descr="Shape&#10;&#10;Description automatically generated with low confidence">
              <a:extLst>
                <a:ext uri="{FF2B5EF4-FFF2-40B4-BE49-F238E27FC236}">
                  <a16:creationId xmlns:a16="http://schemas.microsoft.com/office/drawing/2014/main" id="{E754B3FA-AE35-2EEC-A2D4-2686F34001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0610" y="4593895"/>
              <a:ext cx="7772400" cy="1314075"/>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FCC10D50-8342-77EF-CF50-FE22F71297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610" y="1831671"/>
              <a:ext cx="7772400" cy="2719830"/>
            </a:xfrm>
            <a:prstGeom prst="rect">
              <a:avLst/>
            </a:prstGeom>
          </p:spPr>
        </p:pic>
      </p:grpSp>
      <p:sp>
        <p:nvSpPr>
          <p:cNvPr id="23" name="Text Placeholder 22">
            <a:extLst>
              <a:ext uri="{FF2B5EF4-FFF2-40B4-BE49-F238E27FC236}">
                <a16:creationId xmlns:a16="http://schemas.microsoft.com/office/drawing/2014/main" id="{0EF4AD9F-F30B-07D9-C8B2-C1D28A440CAC}"/>
              </a:ext>
            </a:extLst>
          </p:cNvPr>
          <p:cNvSpPr>
            <a:spLocks noGrp="1"/>
          </p:cNvSpPr>
          <p:nvPr>
            <p:ph type="body" sz="quarter" idx="19" hasCustomPrompt="1"/>
          </p:nvPr>
        </p:nvSpPr>
        <p:spPr>
          <a:xfrm>
            <a:off x="639764" y="3653993"/>
            <a:ext cx="2174874" cy="307777"/>
          </a:xfrm>
          <a:prstGeom prst="rect">
            <a:avLst/>
          </a:prstGeom>
        </p:spPr>
        <p:txBody>
          <a:bodyPr/>
          <a:lstStyle>
            <a:lvl1pPr marL="0" indent="0">
              <a:buNone/>
              <a:defRPr sz="2000" b="1" i="0">
                <a:solidFill>
                  <a:schemeClr val="bg1"/>
                </a:solidFill>
                <a:latin typeface="Segoe Sans Text" pitchFamily="2" charset="0"/>
                <a:cs typeface="Segoe Sans Text" pitchFamily="2" charset="0"/>
              </a:defRPr>
            </a:lvl1pPr>
          </a:lstStyle>
          <a:p>
            <a:pPr lvl="0"/>
            <a:r>
              <a:rPr lang="en-US"/>
              <a:t>Click to edit text</a:t>
            </a:r>
          </a:p>
        </p:txBody>
      </p:sp>
      <p:sp>
        <p:nvSpPr>
          <p:cNvPr id="24" name="Text Placeholder 22">
            <a:extLst>
              <a:ext uri="{FF2B5EF4-FFF2-40B4-BE49-F238E27FC236}">
                <a16:creationId xmlns:a16="http://schemas.microsoft.com/office/drawing/2014/main" id="{28A7BCBE-0C08-66DC-8CB3-A3B8A0D7E8BF}"/>
              </a:ext>
            </a:extLst>
          </p:cNvPr>
          <p:cNvSpPr>
            <a:spLocks noGrp="1"/>
          </p:cNvSpPr>
          <p:nvPr>
            <p:ph type="body" sz="quarter" idx="20" hasCustomPrompt="1"/>
          </p:nvPr>
        </p:nvSpPr>
        <p:spPr>
          <a:xfrm>
            <a:off x="639764" y="4511243"/>
            <a:ext cx="2174874" cy="307777"/>
          </a:xfrm>
          <a:prstGeom prst="rect">
            <a:avLst/>
          </a:prstGeom>
        </p:spPr>
        <p:txBody>
          <a:bodyPr/>
          <a:lstStyle>
            <a:lvl1pPr marL="0" indent="0">
              <a:buNone/>
              <a:defRPr sz="2000" b="1" i="0">
                <a:solidFill>
                  <a:schemeClr val="bg1"/>
                </a:solidFill>
                <a:latin typeface="Segoe Sans Text" pitchFamily="2" charset="0"/>
                <a:cs typeface="Segoe Sans Text" pitchFamily="2" charset="0"/>
              </a:defRPr>
            </a:lvl1pPr>
          </a:lstStyle>
          <a:p>
            <a:pPr lvl="0"/>
            <a:r>
              <a:rPr lang="en-US"/>
              <a:t>Click to edit text</a:t>
            </a:r>
          </a:p>
        </p:txBody>
      </p:sp>
      <p:sp>
        <p:nvSpPr>
          <p:cNvPr id="25" name="Text Placeholder 22">
            <a:extLst>
              <a:ext uri="{FF2B5EF4-FFF2-40B4-BE49-F238E27FC236}">
                <a16:creationId xmlns:a16="http://schemas.microsoft.com/office/drawing/2014/main" id="{DAA53EB3-2334-4B12-2C3A-EF14E9F67AE9}"/>
              </a:ext>
            </a:extLst>
          </p:cNvPr>
          <p:cNvSpPr>
            <a:spLocks noGrp="1"/>
          </p:cNvSpPr>
          <p:nvPr>
            <p:ph type="body" sz="quarter" idx="21" hasCustomPrompt="1"/>
          </p:nvPr>
        </p:nvSpPr>
        <p:spPr>
          <a:xfrm>
            <a:off x="639764" y="5397068"/>
            <a:ext cx="2174874" cy="307777"/>
          </a:xfrm>
          <a:prstGeom prst="rect">
            <a:avLst/>
          </a:prstGeom>
        </p:spPr>
        <p:txBody>
          <a:bodyPr/>
          <a:lstStyle>
            <a:lvl1pPr marL="0" indent="0">
              <a:buNone/>
              <a:defRPr sz="2000" b="1" i="0">
                <a:solidFill>
                  <a:schemeClr val="bg1"/>
                </a:solidFill>
                <a:latin typeface="Segoe Sans Text" pitchFamily="2" charset="0"/>
                <a:cs typeface="Segoe Sans Text" pitchFamily="2" charset="0"/>
              </a:defRPr>
            </a:lvl1pPr>
          </a:lstStyle>
          <a:p>
            <a:pPr lvl="0"/>
            <a:r>
              <a:rPr lang="en-US"/>
              <a:t>Click to edit text</a:t>
            </a:r>
          </a:p>
        </p:txBody>
      </p:sp>
      <p:sp>
        <p:nvSpPr>
          <p:cNvPr id="26" name="Text Placeholder 22">
            <a:extLst>
              <a:ext uri="{FF2B5EF4-FFF2-40B4-BE49-F238E27FC236}">
                <a16:creationId xmlns:a16="http://schemas.microsoft.com/office/drawing/2014/main" id="{2E260324-8D10-3F74-C471-36823EFFEC5F}"/>
              </a:ext>
            </a:extLst>
          </p:cNvPr>
          <p:cNvSpPr>
            <a:spLocks noGrp="1"/>
          </p:cNvSpPr>
          <p:nvPr>
            <p:ph type="body" sz="quarter" idx="22"/>
          </p:nvPr>
        </p:nvSpPr>
        <p:spPr>
          <a:xfrm>
            <a:off x="8869364" y="1625168"/>
            <a:ext cx="2174874" cy="307777"/>
          </a:xfrm>
          <a:prstGeom prst="rect">
            <a:avLst/>
          </a:prstGeom>
        </p:spPr>
        <p:txBody>
          <a:bodyPr/>
          <a:lstStyle>
            <a:lvl1pPr marL="0" indent="0">
              <a:buNone/>
              <a:defRPr sz="2000" b="1" i="0">
                <a:solidFill>
                  <a:schemeClr val="bg1"/>
                </a:solidFill>
                <a:latin typeface="Segoe Sans Text" pitchFamily="2" charset="0"/>
                <a:cs typeface="Segoe Sans Text" pitchFamily="2" charset="0"/>
              </a:defRPr>
            </a:lvl1pPr>
          </a:lstStyle>
          <a:p>
            <a:pPr lvl="0"/>
            <a:endParaRPr lang="en-US"/>
          </a:p>
        </p:txBody>
      </p:sp>
      <p:sp>
        <p:nvSpPr>
          <p:cNvPr id="27" name="Text Placeholder 22">
            <a:extLst>
              <a:ext uri="{FF2B5EF4-FFF2-40B4-BE49-F238E27FC236}">
                <a16:creationId xmlns:a16="http://schemas.microsoft.com/office/drawing/2014/main" id="{1278C0A4-F9A1-ED23-7E4B-71017EFAE8D6}"/>
              </a:ext>
            </a:extLst>
          </p:cNvPr>
          <p:cNvSpPr>
            <a:spLocks noGrp="1"/>
          </p:cNvSpPr>
          <p:nvPr>
            <p:ph type="body" sz="quarter" idx="23"/>
          </p:nvPr>
        </p:nvSpPr>
        <p:spPr>
          <a:xfrm>
            <a:off x="8869364" y="2482418"/>
            <a:ext cx="2174874" cy="307777"/>
          </a:xfrm>
          <a:prstGeom prst="rect">
            <a:avLst/>
          </a:prstGeom>
        </p:spPr>
        <p:txBody>
          <a:bodyPr/>
          <a:lstStyle>
            <a:lvl1pPr marL="0" indent="0">
              <a:buNone/>
              <a:defRPr sz="2000" b="1" i="0">
                <a:solidFill>
                  <a:schemeClr val="bg1"/>
                </a:solidFill>
                <a:latin typeface="Segoe Sans Text" pitchFamily="2" charset="0"/>
                <a:cs typeface="Segoe Sans Text" pitchFamily="2" charset="0"/>
              </a:defRPr>
            </a:lvl1pPr>
          </a:lstStyle>
          <a:p>
            <a:pPr lvl="0"/>
            <a:endParaRPr lang="en-US"/>
          </a:p>
        </p:txBody>
      </p:sp>
      <p:sp>
        <p:nvSpPr>
          <p:cNvPr id="28" name="Text Placeholder 22">
            <a:extLst>
              <a:ext uri="{FF2B5EF4-FFF2-40B4-BE49-F238E27FC236}">
                <a16:creationId xmlns:a16="http://schemas.microsoft.com/office/drawing/2014/main" id="{7898FCC3-4665-9B80-F960-96CBCA9070C6}"/>
              </a:ext>
            </a:extLst>
          </p:cNvPr>
          <p:cNvSpPr>
            <a:spLocks noGrp="1"/>
          </p:cNvSpPr>
          <p:nvPr>
            <p:ph type="body" sz="quarter" idx="24"/>
          </p:nvPr>
        </p:nvSpPr>
        <p:spPr>
          <a:xfrm>
            <a:off x="8869364" y="3368243"/>
            <a:ext cx="2174874" cy="307777"/>
          </a:xfrm>
          <a:prstGeom prst="rect">
            <a:avLst/>
          </a:prstGeom>
        </p:spPr>
        <p:txBody>
          <a:bodyPr/>
          <a:lstStyle>
            <a:lvl1pPr marL="0" indent="0">
              <a:buNone/>
              <a:defRPr sz="2000" b="1" i="0">
                <a:solidFill>
                  <a:schemeClr val="bg1"/>
                </a:solidFill>
                <a:latin typeface="Segoe Sans Text" pitchFamily="2" charset="0"/>
                <a:cs typeface="Segoe Sans Text" pitchFamily="2" charset="0"/>
              </a:defRPr>
            </a:lvl1pPr>
          </a:lstStyle>
          <a:p>
            <a:pPr lvl="0"/>
            <a:endParaRPr lang="en-US"/>
          </a:p>
        </p:txBody>
      </p:sp>
      <p:sp>
        <p:nvSpPr>
          <p:cNvPr id="29" name="Text Placeholder 22">
            <a:extLst>
              <a:ext uri="{FF2B5EF4-FFF2-40B4-BE49-F238E27FC236}">
                <a16:creationId xmlns:a16="http://schemas.microsoft.com/office/drawing/2014/main" id="{CE6FC5F8-5D71-3F27-75A2-4ACDFC5ECAB4}"/>
              </a:ext>
            </a:extLst>
          </p:cNvPr>
          <p:cNvSpPr>
            <a:spLocks noGrp="1"/>
          </p:cNvSpPr>
          <p:nvPr>
            <p:ph type="body" sz="quarter" idx="25"/>
          </p:nvPr>
        </p:nvSpPr>
        <p:spPr>
          <a:xfrm>
            <a:off x="10507662" y="5519629"/>
            <a:ext cx="1044574" cy="153888"/>
          </a:xfrm>
          <a:prstGeom prst="rect">
            <a:avLst/>
          </a:prstGeom>
        </p:spPr>
        <p:txBody>
          <a:bodyPr/>
          <a:lstStyle>
            <a:lvl1pPr marL="0" indent="0" algn="ctr">
              <a:buNone/>
              <a:defRPr sz="1000" b="1" i="0">
                <a:solidFill>
                  <a:schemeClr val="tx1"/>
                </a:solidFill>
                <a:latin typeface="Segoe Sans Text" pitchFamily="2" charset="0"/>
                <a:cs typeface="Segoe Sans Text" pitchFamily="2" charset="0"/>
              </a:defRPr>
            </a:lvl1pPr>
          </a:lstStyle>
          <a:p>
            <a:pPr lvl="0"/>
            <a:endParaRPr lang="en-US"/>
          </a:p>
        </p:txBody>
      </p:sp>
      <p:sp>
        <p:nvSpPr>
          <p:cNvPr id="30" name="Text Placeholder 22">
            <a:extLst>
              <a:ext uri="{FF2B5EF4-FFF2-40B4-BE49-F238E27FC236}">
                <a16:creationId xmlns:a16="http://schemas.microsoft.com/office/drawing/2014/main" id="{AF422454-FF02-2F94-295F-29B9B1AF29E7}"/>
              </a:ext>
            </a:extLst>
          </p:cNvPr>
          <p:cNvSpPr>
            <a:spLocks noGrp="1"/>
          </p:cNvSpPr>
          <p:nvPr>
            <p:ph type="body" sz="quarter" idx="26"/>
          </p:nvPr>
        </p:nvSpPr>
        <p:spPr>
          <a:xfrm>
            <a:off x="10507662" y="4062304"/>
            <a:ext cx="1044574" cy="153888"/>
          </a:xfrm>
          <a:prstGeom prst="rect">
            <a:avLst/>
          </a:prstGeom>
        </p:spPr>
        <p:txBody>
          <a:bodyPr/>
          <a:lstStyle>
            <a:lvl1pPr marL="0" indent="0" algn="ctr">
              <a:buNone/>
              <a:defRPr sz="1000" b="1" i="0">
                <a:solidFill>
                  <a:schemeClr val="tx1"/>
                </a:solidFill>
                <a:latin typeface="Segoe Sans Text" pitchFamily="2" charset="0"/>
                <a:cs typeface="Segoe Sans Text" pitchFamily="2" charset="0"/>
              </a:defRPr>
            </a:lvl1pPr>
          </a:lstStyle>
          <a:p>
            <a:pPr lvl="0"/>
            <a:endParaRPr lang="en-US"/>
          </a:p>
        </p:txBody>
      </p:sp>
      <p:sp>
        <p:nvSpPr>
          <p:cNvPr id="31" name="Text Placeholder 22">
            <a:extLst>
              <a:ext uri="{FF2B5EF4-FFF2-40B4-BE49-F238E27FC236}">
                <a16:creationId xmlns:a16="http://schemas.microsoft.com/office/drawing/2014/main" id="{5FD2AE9B-0A12-A96C-162D-6484AB9DF962}"/>
              </a:ext>
            </a:extLst>
          </p:cNvPr>
          <p:cNvSpPr>
            <a:spLocks noGrp="1"/>
          </p:cNvSpPr>
          <p:nvPr>
            <p:ph type="body" sz="quarter" idx="27"/>
          </p:nvPr>
        </p:nvSpPr>
        <p:spPr>
          <a:xfrm>
            <a:off x="639763" y="1267980"/>
            <a:ext cx="3460749" cy="369332"/>
          </a:xfrm>
          <a:prstGeom prst="rect">
            <a:avLst/>
          </a:prstGeom>
        </p:spPr>
        <p:txBody>
          <a:bodyPr/>
          <a:lstStyle>
            <a:lvl1pPr marL="0" indent="0">
              <a:buNone/>
              <a:defRPr sz="2400" b="1" i="0">
                <a:solidFill>
                  <a:schemeClr val="tx1"/>
                </a:solidFill>
                <a:latin typeface="Segoe Sans Text" pitchFamily="2" charset="0"/>
                <a:cs typeface="Segoe Sans Text" pitchFamily="2" charset="0"/>
              </a:defRPr>
            </a:lvl1pPr>
          </a:lstStyle>
          <a:p>
            <a:pPr lvl="0"/>
            <a:endParaRPr lang="en-US"/>
          </a:p>
        </p:txBody>
      </p:sp>
      <p:sp>
        <p:nvSpPr>
          <p:cNvPr id="33" name="Text Placeholder 32">
            <a:extLst>
              <a:ext uri="{FF2B5EF4-FFF2-40B4-BE49-F238E27FC236}">
                <a16:creationId xmlns:a16="http://schemas.microsoft.com/office/drawing/2014/main" id="{D6E8CC7F-7C2A-A680-A63E-63ED904127D2}"/>
              </a:ext>
            </a:extLst>
          </p:cNvPr>
          <p:cNvSpPr>
            <a:spLocks noGrp="1"/>
          </p:cNvSpPr>
          <p:nvPr>
            <p:ph type="body" sz="quarter" idx="28"/>
          </p:nvPr>
        </p:nvSpPr>
        <p:spPr>
          <a:xfrm>
            <a:off x="4616418" y="6236754"/>
            <a:ext cx="2940050" cy="200055"/>
          </a:xfrm>
          <a:prstGeom prst="rect">
            <a:avLst/>
          </a:prstGeom>
        </p:spPr>
        <p:txBody>
          <a:bodyPr/>
          <a:lstStyle>
            <a:lvl1pPr marL="0" indent="0" algn="ctr">
              <a:buNone/>
              <a:defRPr sz="1300" b="1" i="0">
                <a:latin typeface="Segoe Sans Text" pitchFamily="2" charset="0"/>
                <a:cs typeface="Segoe Sans Text" pitchFamily="2" charset="0"/>
              </a:defRPr>
            </a:lvl1pPr>
          </a:lstStyle>
          <a:p>
            <a:pPr lvl="0"/>
            <a:endParaRPr lang="en-US"/>
          </a:p>
        </p:txBody>
      </p:sp>
      <p:sp>
        <p:nvSpPr>
          <p:cNvPr id="7" name="Footer Placeholder 1">
            <a:extLst>
              <a:ext uri="{FF2B5EF4-FFF2-40B4-BE49-F238E27FC236}">
                <a16:creationId xmlns:a16="http://schemas.microsoft.com/office/drawing/2014/main" id="{D01FC465-B52B-F0E4-1CBC-E5A7D2F2F8D0}"/>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8" name="Slide Number Placeholder 3">
            <a:extLst>
              <a:ext uri="{FF2B5EF4-FFF2-40B4-BE49-F238E27FC236}">
                <a16:creationId xmlns:a16="http://schemas.microsoft.com/office/drawing/2014/main" id="{52EE9052-331C-E3F0-6BBA-65D67AB56626}"/>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786B7B7A-F620-E6C0-9E2B-F8014611DE08}"/>
              </a:ext>
            </a:extLst>
          </p:cNvPr>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3937DA84-1D8A-0D2B-3EF2-8FC0AB540E9D}"/>
              </a:ext>
            </a:extLst>
          </p:cNvPr>
          <p:cNvSpPr>
            <a:spLocks noGrp="1"/>
          </p:cNvSpPr>
          <p:nvPr>
            <p:ph type="body" sz="quarter" idx="2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4806536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plit Chart">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C3F153D2-DD74-7632-69A0-2952C5B74EEC}"/>
              </a:ext>
            </a:extLst>
          </p:cNvPr>
          <p:cNvSpPr>
            <a:spLocks noGrp="1"/>
          </p:cNvSpPr>
          <p:nvPr>
            <p:ph type="body" sz="quarter" idx="19"/>
          </p:nvPr>
        </p:nvSpPr>
        <p:spPr>
          <a:xfrm>
            <a:off x="3445113" y="2556332"/>
            <a:ext cx="2024928"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4" name="Text Placeholder 36">
            <a:extLst>
              <a:ext uri="{FF2B5EF4-FFF2-40B4-BE49-F238E27FC236}">
                <a16:creationId xmlns:a16="http://schemas.microsoft.com/office/drawing/2014/main" id="{E7F12636-B679-B07E-003F-AF7F47A19833}"/>
              </a:ext>
            </a:extLst>
          </p:cNvPr>
          <p:cNvSpPr>
            <a:spLocks noGrp="1"/>
          </p:cNvSpPr>
          <p:nvPr>
            <p:ph type="body" sz="quarter" idx="20"/>
          </p:nvPr>
        </p:nvSpPr>
        <p:spPr>
          <a:xfrm>
            <a:off x="973182" y="2552968"/>
            <a:ext cx="1965961"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6" name="Picture Placeholder 62">
            <a:extLst>
              <a:ext uri="{FF2B5EF4-FFF2-40B4-BE49-F238E27FC236}">
                <a16:creationId xmlns:a16="http://schemas.microsoft.com/office/drawing/2014/main" id="{401A755F-2598-70F0-03BB-2EB4BC45E7EE}"/>
              </a:ext>
            </a:extLst>
          </p:cNvPr>
          <p:cNvSpPr>
            <a:spLocks noGrp="1"/>
          </p:cNvSpPr>
          <p:nvPr>
            <p:ph type="pic" sz="quarter" idx="46" hasCustomPrompt="1"/>
          </p:nvPr>
        </p:nvSpPr>
        <p:spPr>
          <a:xfrm>
            <a:off x="1679743" y="1740855"/>
            <a:ext cx="560538" cy="523844"/>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7" name="Picture Placeholder 62">
            <a:extLst>
              <a:ext uri="{FF2B5EF4-FFF2-40B4-BE49-F238E27FC236}">
                <a16:creationId xmlns:a16="http://schemas.microsoft.com/office/drawing/2014/main" id="{E07B53D6-9218-483A-1049-D9274E9C08D2}"/>
              </a:ext>
            </a:extLst>
          </p:cNvPr>
          <p:cNvSpPr>
            <a:spLocks noGrp="1"/>
          </p:cNvSpPr>
          <p:nvPr>
            <p:ph type="pic" sz="quarter" idx="47" hasCustomPrompt="1"/>
          </p:nvPr>
        </p:nvSpPr>
        <p:spPr>
          <a:xfrm>
            <a:off x="4177308" y="1740855"/>
            <a:ext cx="560538" cy="61657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9" name="Text Placeholder 36">
            <a:extLst>
              <a:ext uri="{FF2B5EF4-FFF2-40B4-BE49-F238E27FC236}">
                <a16:creationId xmlns:a16="http://schemas.microsoft.com/office/drawing/2014/main" id="{0C96599A-7D3B-7573-D803-83FF33203A22}"/>
              </a:ext>
            </a:extLst>
          </p:cNvPr>
          <p:cNvSpPr>
            <a:spLocks noGrp="1"/>
          </p:cNvSpPr>
          <p:nvPr>
            <p:ph type="body" sz="quarter" idx="48"/>
          </p:nvPr>
        </p:nvSpPr>
        <p:spPr>
          <a:xfrm>
            <a:off x="6730232" y="2264699"/>
            <a:ext cx="2511304" cy="237757"/>
          </a:xfrm>
          <a:prstGeom prst="rect">
            <a:avLst/>
          </a:prstGeom>
        </p:spPr>
        <p:txBody>
          <a:bodyPr/>
          <a:lstStyle>
            <a:lvl1pPr marL="0" indent="0" algn="ctr">
              <a:lnSpc>
                <a:spcPts val="1700"/>
              </a:lnSpc>
              <a:buNone/>
              <a:defRPr sz="2400" b="1" i="0">
                <a:solidFill>
                  <a:schemeClr val="tx1">
                    <a:lumMod val="95000"/>
                    <a:lumOff val="5000"/>
                  </a:schemeClr>
                </a:solidFill>
                <a:latin typeface="Segoe Sans Text" pitchFamily="2" charset="0"/>
                <a:cs typeface="Segoe Sans Text" pitchFamily="2" charset="0"/>
              </a:defRPr>
            </a:lvl1pPr>
          </a:lstStyle>
          <a:p>
            <a:pPr lvl="0"/>
            <a:endParaRPr lang="en-US"/>
          </a:p>
        </p:txBody>
      </p:sp>
      <p:sp>
        <p:nvSpPr>
          <p:cNvPr id="61" name="Text Placeholder 36">
            <a:extLst>
              <a:ext uri="{FF2B5EF4-FFF2-40B4-BE49-F238E27FC236}">
                <a16:creationId xmlns:a16="http://schemas.microsoft.com/office/drawing/2014/main" id="{6984F848-0FEB-0D6B-BCC5-EB0F565E55B0}"/>
              </a:ext>
            </a:extLst>
          </p:cNvPr>
          <p:cNvSpPr>
            <a:spLocks noGrp="1"/>
          </p:cNvSpPr>
          <p:nvPr>
            <p:ph type="body" sz="quarter" idx="49"/>
          </p:nvPr>
        </p:nvSpPr>
        <p:spPr>
          <a:xfrm>
            <a:off x="6730232" y="2633312"/>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Text" pitchFamily="2" charset="0"/>
                <a:cs typeface="Segoe Sans Text" pitchFamily="2" charset="0"/>
              </a:defRPr>
            </a:lvl1pPr>
          </a:lstStyle>
          <a:p>
            <a:pPr lvl="0"/>
            <a:endParaRPr lang="en-US"/>
          </a:p>
        </p:txBody>
      </p:sp>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 name="Footer Placeholder 1">
            <a:extLst>
              <a:ext uri="{FF2B5EF4-FFF2-40B4-BE49-F238E27FC236}">
                <a16:creationId xmlns:a16="http://schemas.microsoft.com/office/drawing/2014/main" id="{67D0DFA2-98A7-63F5-42E0-6A6A40A99814}"/>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7" name="Slide Number Placeholder 3">
            <a:extLst>
              <a:ext uri="{FF2B5EF4-FFF2-40B4-BE49-F238E27FC236}">
                <a16:creationId xmlns:a16="http://schemas.microsoft.com/office/drawing/2014/main" id="{CCA12598-2660-242A-B044-13F237469D1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A07909C-7342-FF63-4925-825A1625B377}"/>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CFE1A89-83C8-0D58-193E-DE7AD3B0BF70}"/>
              </a:ext>
            </a:extLst>
          </p:cNvPr>
          <p:cNvSpPr>
            <a:spLocks noGrp="1"/>
          </p:cNvSpPr>
          <p:nvPr>
            <p:ph type="body" sz="quarter" idx="5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3901129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plit Chart Alternate">
    <p:spTree>
      <p:nvGrpSpPr>
        <p:cNvPr id="1" name=""/>
        <p:cNvGrpSpPr/>
        <p:nvPr/>
      </p:nvGrpSpPr>
      <p:grpSpPr>
        <a:xfrm>
          <a:off x="0" y="0"/>
          <a:ext cx="0" cy="0"/>
          <a:chOff x="0" y="0"/>
          <a:chExt cx="0" cy="0"/>
        </a:xfrm>
      </p:grpSpPr>
      <p:sp>
        <p:nvSpPr>
          <p:cNvPr id="29" name="Rectangle: Rounded Corners 55">
            <a:extLst>
              <a:ext uri="{FF2B5EF4-FFF2-40B4-BE49-F238E27FC236}">
                <a16:creationId xmlns:a16="http://schemas.microsoft.com/office/drawing/2014/main" id="{10F47094-C894-6763-972F-BA9549F210FB}"/>
              </a:ext>
              <a:ext uri="{C183D7F6-B498-43B3-948B-1728B52AA6E4}">
                <adec:decorative xmlns:adec="http://schemas.microsoft.com/office/drawing/2017/decorative" val="0"/>
              </a:ext>
            </a:extLst>
          </p:cNvPr>
          <p:cNvSpPr/>
          <p:nvPr userDrawn="1"/>
        </p:nvSpPr>
        <p:spPr bwMode="auto">
          <a:xfrm>
            <a:off x="768530" y="2536408"/>
            <a:ext cx="4914096" cy="3546634"/>
          </a:xfrm>
          <a:prstGeom prst="roundRect">
            <a:avLst>
              <a:gd name="adj" fmla="val 0"/>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828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endParaRPr lang="en-US" sz="1600" b="1" i="0">
              <a:solidFill>
                <a:schemeClr val="tx1"/>
              </a:solidFill>
              <a:latin typeface="Segoe UI Variable Display Semibold" pitchFamily="2" charset="0"/>
              <a:ea typeface="Segoe UI" pitchFamily="34" charset="0"/>
              <a:cs typeface="Segoe UI" pitchFamily="34" charset="0"/>
            </a:endParaRPr>
          </a:p>
        </p:txBody>
      </p:sp>
      <p:sp>
        <p:nvSpPr>
          <p:cNvPr id="33" name="Picture Placeholder 62">
            <a:extLst>
              <a:ext uri="{FF2B5EF4-FFF2-40B4-BE49-F238E27FC236}">
                <a16:creationId xmlns:a16="http://schemas.microsoft.com/office/drawing/2014/main" id="{B1A97ACB-9A74-DE09-EFF2-04099BA748C0}"/>
              </a:ext>
            </a:extLst>
          </p:cNvPr>
          <p:cNvSpPr>
            <a:spLocks noGrp="1"/>
          </p:cNvSpPr>
          <p:nvPr>
            <p:ph type="pic" sz="quarter" idx="47" hasCustomPrompt="1"/>
          </p:nvPr>
        </p:nvSpPr>
        <p:spPr>
          <a:xfrm>
            <a:off x="7363281"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4" name="Picture Placeholder 62">
            <a:extLst>
              <a:ext uri="{FF2B5EF4-FFF2-40B4-BE49-F238E27FC236}">
                <a16:creationId xmlns:a16="http://schemas.microsoft.com/office/drawing/2014/main" id="{F1B9BA10-1D6F-4511-9F48-D4877BC751C3}"/>
              </a:ext>
            </a:extLst>
          </p:cNvPr>
          <p:cNvSpPr>
            <a:spLocks noGrp="1"/>
          </p:cNvSpPr>
          <p:nvPr>
            <p:ph type="pic" sz="quarter" idx="48" hasCustomPrompt="1"/>
          </p:nvPr>
        </p:nvSpPr>
        <p:spPr>
          <a:xfrm>
            <a:off x="9851300"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5" name="Picture Placeholder 62">
            <a:extLst>
              <a:ext uri="{FF2B5EF4-FFF2-40B4-BE49-F238E27FC236}">
                <a16:creationId xmlns:a16="http://schemas.microsoft.com/office/drawing/2014/main" id="{60874100-E7C2-3F51-5281-6682BE6E10FE}"/>
              </a:ext>
            </a:extLst>
          </p:cNvPr>
          <p:cNvSpPr>
            <a:spLocks noGrp="1"/>
          </p:cNvSpPr>
          <p:nvPr>
            <p:ph type="pic" sz="quarter" idx="49" hasCustomPrompt="1"/>
          </p:nvPr>
        </p:nvSpPr>
        <p:spPr>
          <a:xfrm>
            <a:off x="7363281"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6" name="Picture Placeholder 62">
            <a:extLst>
              <a:ext uri="{FF2B5EF4-FFF2-40B4-BE49-F238E27FC236}">
                <a16:creationId xmlns:a16="http://schemas.microsoft.com/office/drawing/2014/main" id="{2402A1B9-D9FB-A7AE-D6C1-0D971E3CFD30}"/>
              </a:ext>
            </a:extLst>
          </p:cNvPr>
          <p:cNvSpPr>
            <a:spLocks noGrp="1"/>
          </p:cNvSpPr>
          <p:nvPr>
            <p:ph type="pic" sz="quarter" idx="50" hasCustomPrompt="1"/>
          </p:nvPr>
        </p:nvSpPr>
        <p:spPr>
          <a:xfrm>
            <a:off x="9851300"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Text Placeholder 36">
            <a:extLst>
              <a:ext uri="{FF2B5EF4-FFF2-40B4-BE49-F238E27FC236}">
                <a16:creationId xmlns:a16="http://schemas.microsoft.com/office/drawing/2014/main" id="{98F65FEB-BCE6-F879-407E-40BD9884219D}"/>
              </a:ext>
            </a:extLst>
          </p:cNvPr>
          <p:cNvSpPr>
            <a:spLocks noGrp="1"/>
          </p:cNvSpPr>
          <p:nvPr>
            <p:ph type="body" sz="quarter" idx="51"/>
          </p:nvPr>
        </p:nvSpPr>
        <p:spPr>
          <a:xfrm>
            <a:off x="988308" y="2824651"/>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Text" pitchFamily="2" charset="0"/>
                <a:cs typeface="Segoe Sans Text" pitchFamily="2" charset="0"/>
              </a:defRPr>
            </a:lvl1pPr>
          </a:lstStyle>
          <a:p>
            <a:pPr lvl="0"/>
            <a:endParaRPr lang="en-US"/>
          </a:p>
        </p:txBody>
      </p:sp>
      <p:sp>
        <p:nvSpPr>
          <p:cNvPr id="39" name="Text Placeholder 36">
            <a:extLst>
              <a:ext uri="{FF2B5EF4-FFF2-40B4-BE49-F238E27FC236}">
                <a16:creationId xmlns:a16="http://schemas.microsoft.com/office/drawing/2014/main" id="{B82ED497-40C6-940A-7758-7649C1A3CC69}"/>
              </a:ext>
            </a:extLst>
          </p:cNvPr>
          <p:cNvSpPr>
            <a:spLocks noGrp="1"/>
          </p:cNvSpPr>
          <p:nvPr>
            <p:ph type="body" sz="quarter" idx="52"/>
          </p:nvPr>
        </p:nvSpPr>
        <p:spPr>
          <a:xfrm>
            <a:off x="988309" y="3193264"/>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Text" pitchFamily="2" charset="0"/>
                <a:cs typeface="Segoe Sans Text" pitchFamily="2" charset="0"/>
              </a:defRPr>
            </a:lvl1pPr>
          </a:lstStyle>
          <a:p>
            <a:pPr lvl="0"/>
            <a:endParaRPr lang="en-US"/>
          </a:p>
        </p:txBody>
      </p:sp>
      <p:sp>
        <p:nvSpPr>
          <p:cNvPr id="40" name="Text Placeholder 36">
            <a:extLst>
              <a:ext uri="{FF2B5EF4-FFF2-40B4-BE49-F238E27FC236}">
                <a16:creationId xmlns:a16="http://schemas.microsoft.com/office/drawing/2014/main" id="{F41BD8DF-FED8-2D23-AAFD-274473694D13}"/>
              </a:ext>
            </a:extLst>
          </p:cNvPr>
          <p:cNvSpPr>
            <a:spLocks noGrp="1"/>
          </p:cNvSpPr>
          <p:nvPr>
            <p:ph type="body" sz="quarter" idx="53"/>
          </p:nvPr>
        </p:nvSpPr>
        <p:spPr>
          <a:xfrm>
            <a:off x="988308" y="4440800"/>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Text" pitchFamily="2" charset="0"/>
                <a:cs typeface="Segoe Sans Text" pitchFamily="2" charset="0"/>
              </a:defRPr>
            </a:lvl1pPr>
          </a:lstStyle>
          <a:p>
            <a:pPr lvl="0"/>
            <a:endParaRPr lang="en-US"/>
          </a:p>
        </p:txBody>
      </p:sp>
      <p:sp>
        <p:nvSpPr>
          <p:cNvPr id="41" name="Text Placeholder 36">
            <a:extLst>
              <a:ext uri="{FF2B5EF4-FFF2-40B4-BE49-F238E27FC236}">
                <a16:creationId xmlns:a16="http://schemas.microsoft.com/office/drawing/2014/main" id="{C04C6586-104D-23CC-1D3F-441F1E134B11}"/>
              </a:ext>
            </a:extLst>
          </p:cNvPr>
          <p:cNvSpPr>
            <a:spLocks noGrp="1"/>
          </p:cNvSpPr>
          <p:nvPr>
            <p:ph type="body" sz="quarter" idx="54"/>
          </p:nvPr>
        </p:nvSpPr>
        <p:spPr>
          <a:xfrm>
            <a:off x="988309" y="4809413"/>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Text" pitchFamily="2" charset="0"/>
                <a:cs typeface="Segoe Sans Text" pitchFamily="2" charset="0"/>
              </a:defRPr>
            </a:lvl1pPr>
          </a:lstStyle>
          <a:p>
            <a:pPr lvl="0"/>
            <a:endParaRPr lang="en-US"/>
          </a:p>
        </p:txBody>
      </p:sp>
      <p:sp>
        <p:nvSpPr>
          <p:cNvPr id="72" name="Text Placeholder 71">
            <a:extLst>
              <a:ext uri="{FF2B5EF4-FFF2-40B4-BE49-F238E27FC236}">
                <a16:creationId xmlns:a16="http://schemas.microsoft.com/office/drawing/2014/main" id="{A3B310AD-05D8-7538-2BF3-0ACE301BBA98}"/>
              </a:ext>
            </a:extLst>
          </p:cNvPr>
          <p:cNvSpPr>
            <a:spLocks noGrp="1"/>
          </p:cNvSpPr>
          <p:nvPr>
            <p:ph type="body" sz="quarter" idx="55"/>
          </p:nvPr>
        </p:nvSpPr>
        <p:spPr>
          <a:xfrm>
            <a:off x="6810261"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3" name="Text Placeholder 71">
            <a:extLst>
              <a:ext uri="{FF2B5EF4-FFF2-40B4-BE49-F238E27FC236}">
                <a16:creationId xmlns:a16="http://schemas.microsoft.com/office/drawing/2014/main" id="{02EBFDAA-E609-2996-4225-DF299DB71732}"/>
              </a:ext>
            </a:extLst>
          </p:cNvPr>
          <p:cNvSpPr>
            <a:spLocks noGrp="1"/>
          </p:cNvSpPr>
          <p:nvPr>
            <p:ph type="body" sz="quarter" idx="56"/>
          </p:nvPr>
        </p:nvSpPr>
        <p:spPr>
          <a:xfrm>
            <a:off x="9307928"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4" name="Text Placeholder 71">
            <a:extLst>
              <a:ext uri="{FF2B5EF4-FFF2-40B4-BE49-F238E27FC236}">
                <a16:creationId xmlns:a16="http://schemas.microsoft.com/office/drawing/2014/main" id="{FDFFCB2C-2798-C64D-A70A-6B0F893E8494}"/>
              </a:ext>
            </a:extLst>
          </p:cNvPr>
          <p:cNvSpPr>
            <a:spLocks noGrp="1"/>
          </p:cNvSpPr>
          <p:nvPr>
            <p:ph type="body" sz="quarter" idx="57"/>
          </p:nvPr>
        </p:nvSpPr>
        <p:spPr>
          <a:xfrm>
            <a:off x="6810261"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5" name="Text Placeholder 71">
            <a:extLst>
              <a:ext uri="{FF2B5EF4-FFF2-40B4-BE49-F238E27FC236}">
                <a16:creationId xmlns:a16="http://schemas.microsoft.com/office/drawing/2014/main" id="{36FCFA00-E523-5AD6-CA47-46FE725C16B2}"/>
              </a:ext>
            </a:extLst>
          </p:cNvPr>
          <p:cNvSpPr>
            <a:spLocks noGrp="1"/>
          </p:cNvSpPr>
          <p:nvPr>
            <p:ph type="body" sz="quarter" idx="58"/>
          </p:nvPr>
        </p:nvSpPr>
        <p:spPr>
          <a:xfrm>
            <a:off x="9307928"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6" name="Footer Placeholder 1">
            <a:extLst>
              <a:ext uri="{FF2B5EF4-FFF2-40B4-BE49-F238E27FC236}">
                <a16:creationId xmlns:a16="http://schemas.microsoft.com/office/drawing/2014/main" id="{6AFEC3E5-793C-DC1B-4153-3400E4605C22}"/>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7" name="Slide Number Placeholder 3">
            <a:extLst>
              <a:ext uri="{FF2B5EF4-FFF2-40B4-BE49-F238E27FC236}">
                <a16:creationId xmlns:a16="http://schemas.microsoft.com/office/drawing/2014/main" id="{10F67D37-5849-278D-4A5E-1485D7EA043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434C8D4D-EB5D-CAF7-8D0D-652BF1EDB6C9}"/>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6759155-FF17-272F-38F2-CBA324770D53}"/>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65843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_Divider_Gradient">
    <p:spTree>
      <p:nvGrpSpPr>
        <p:cNvPr id="1" name=""/>
        <p:cNvGrpSpPr/>
        <p:nvPr/>
      </p:nvGrpSpPr>
      <p:grpSpPr>
        <a:xfrm>
          <a:off x="0" y="0"/>
          <a:ext cx="0" cy="0"/>
          <a:chOff x="0" y="0"/>
          <a:chExt cx="0" cy="0"/>
        </a:xfrm>
      </p:grpSpPr>
      <p:pic>
        <p:nvPicPr>
          <p:cNvPr id="2" name="Picture 1" descr="A blue and white gradient&#10;&#10;Description automatically generated">
            <a:extLst>
              <a:ext uri="{FF2B5EF4-FFF2-40B4-BE49-F238E27FC236}">
                <a16:creationId xmlns:a16="http://schemas.microsoft.com/office/drawing/2014/main" id="{65B52FBC-E092-17B2-895F-0DD8A55A5479}"/>
              </a:ext>
            </a:extLst>
          </p:cNvPr>
          <p:cNvPicPr/>
          <p:nvPr userDrawn="1"/>
        </p:nvPicPr>
        <p:blipFill>
          <a:blip r:embed="rId2"/>
          <a:stretch>
            <a:fill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926C4244-F96C-4494-BF8E-EE8065FD111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sp>
        <p:nvSpPr>
          <p:cNvPr id="5" name="Text Placeholder 2">
            <a:extLst>
              <a:ext uri="{FF2B5EF4-FFF2-40B4-BE49-F238E27FC236}">
                <a16:creationId xmlns:a16="http://schemas.microsoft.com/office/drawing/2014/main" id="{AD71CA05-A0D4-4D05-1C9B-AF178C537A82}"/>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7" name="Text Placeholder 5">
            <a:extLst>
              <a:ext uri="{FF2B5EF4-FFF2-40B4-BE49-F238E27FC236}">
                <a16:creationId xmlns:a16="http://schemas.microsoft.com/office/drawing/2014/main" id="{625E84DA-0DB3-DDF7-B3AA-4502D52F2446}"/>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8" name="Slide Number Placeholder 7">
            <a:extLst>
              <a:ext uri="{FF2B5EF4-FFF2-40B4-BE49-F238E27FC236}">
                <a16:creationId xmlns:a16="http://schemas.microsoft.com/office/drawing/2014/main" id="{0A9BB4E8-F98D-1A0D-1898-915A06FBCF2B}"/>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MR">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24" name="Picture Placeholder 62">
            <a:extLst>
              <a:ext uri="{FF2B5EF4-FFF2-40B4-BE49-F238E27FC236}">
                <a16:creationId xmlns:a16="http://schemas.microsoft.com/office/drawing/2014/main" id="{85D8A1B9-B5B6-EED4-B090-6C6FC1DAE787}"/>
              </a:ext>
            </a:extLst>
          </p:cNvPr>
          <p:cNvSpPr>
            <a:spLocks noGrp="1"/>
          </p:cNvSpPr>
          <p:nvPr>
            <p:ph type="pic" sz="quarter" idx="27" hasCustomPrompt="1"/>
          </p:nvPr>
        </p:nvSpPr>
        <p:spPr>
          <a:xfrm>
            <a:off x="582612" y="4692647"/>
            <a:ext cx="4292600" cy="117170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F98AF495-F4F0-205A-B776-0218D817F608}"/>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7" name="Slide Number Placeholder 3">
            <a:extLst>
              <a:ext uri="{FF2B5EF4-FFF2-40B4-BE49-F238E27FC236}">
                <a16:creationId xmlns:a16="http://schemas.microsoft.com/office/drawing/2014/main" id="{1806F870-062F-4CBB-2FED-7B56D5102F9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4F9950D-50F0-78D7-DB1D-32A027D3F16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691FCF86-B17C-73AF-22E3-A9254D1F36EC}"/>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40045884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ultiple Touchpoints">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37" name="Picture Placeholder 62">
            <a:extLst>
              <a:ext uri="{FF2B5EF4-FFF2-40B4-BE49-F238E27FC236}">
                <a16:creationId xmlns:a16="http://schemas.microsoft.com/office/drawing/2014/main" id="{EC1347E5-60DF-70C2-8AAE-66D638A5E924}"/>
              </a:ext>
            </a:extLst>
          </p:cNvPr>
          <p:cNvSpPr>
            <a:spLocks noGrp="1"/>
          </p:cNvSpPr>
          <p:nvPr>
            <p:ph type="pic" sz="quarter" idx="43" hasCustomPrompt="1"/>
          </p:nvPr>
        </p:nvSpPr>
        <p:spPr>
          <a:xfrm>
            <a:off x="637731"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Picture Placeholder 62">
            <a:extLst>
              <a:ext uri="{FF2B5EF4-FFF2-40B4-BE49-F238E27FC236}">
                <a16:creationId xmlns:a16="http://schemas.microsoft.com/office/drawing/2014/main" id="{BA16E0D5-F153-73A5-BBDB-E0647F6DD32E}"/>
              </a:ext>
            </a:extLst>
          </p:cNvPr>
          <p:cNvSpPr>
            <a:spLocks noGrp="1"/>
          </p:cNvSpPr>
          <p:nvPr>
            <p:ph type="pic" sz="quarter" idx="44" hasCustomPrompt="1"/>
          </p:nvPr>
        </p:nvSpPr>
        <p:spPr>
          <a:xfrm>
            <a:off x="637731"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Picture Placeholder 62">
            <a:extLst>
              <a:ext uri="{FF2B5EF4-FFF2-40B4-BE49-F238E27FC236}">
                <a16:creationId xmlns:a16="http://schemas.microsoft.com/office/drawing/2014/main" id="{74542FF8-1208-042B-F95B-0DAF99BE8A81}"/>
              </a:ext>
            </a:extLst>
          </p:cNvPr>
          <p:cNvSpPr>
            <a:spLocks noGrp="1"/>
          </p:cNvSpPr>
          <p:nvPr>
            <p:ph type="pic" sz="quarter" idx="45" hasCustomPrompt="1"/>
          </p:nvPr>
        </p:nvSpPr>
        <p:spPr>
          <a:xfrm>
            <a:off x="637731"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0" name="Picture Placeholder 62">
            <a:extLst>
              <a:ext uri="{FF2B5EF4-FFF2-40B4-BE49-F238E27FC236}">
                <a16:creationId xmlns:a16="http://schemas.microsoft.com/office/drawing/2014/main" id="{3C015377-B914-557C-1DAA-C3D7FACAFA80}"/>
              </a:ext>
            </a:extLst>
          </p:cNvPr>
          <p:cNvSpPr>
            <a:spLocks noGrp="1"/>
          </p:cNvSpPr>
          <p:nvPr>
            <p:ph type="pic" sz="quarter" idx="46" hasCustomPrompt="1"/>
          </p:nvPr>
        </p:nvSpPr>
        <p:spPr>
          <a:xfrm>
            <a:off x="6575235"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Picture Placeholder 62">
            <a:extLst>
              <a:ext uri="{FF2B5EF4-FFF2-40B4-BE49-F238E27FC236}">
                <a16:creationId xmlns:a16="http://schemas.microsoft.com/office/drawing/2014/main" id="{C9729FA3-9B57-C19C-9AF0-8479398A8CB3}"/>
              </a:ext>
            </a:extLst>
          </p:cNvPr>
          <p:cNvSpPr>
            <a:spLocks noGrp="1"/>
          </p:cNvSpPr>
          <p:nvPr>
            <p:ph type="pic" sz="quarter" idx="47" hasCustomPrompt="1"/>
          </p:nvPr>
        </p:nvSpPr>
        <p:spPr>
          <a:xfrm>
            <a:off x="6575235"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2" name="Picture Placeholder 62">
            <a:extLst>
              <a:ext uri="{FF2B5EF4-FFF2-40B4-BE49-F238E27FC236}">
                <a16:creationId xmlns:a16="http://schemas.microsoft.com/office/drawing/2014/main" id="{6831F8A8-63AA-8653-FB8E-0A2FF9BDFBF6}"/>
              </a:ext>
            </a:extLst>
          </p:cNvPr>
          <p:cNvSpPr>
            <a:spLocks noGrp="1"/>
          </p:cNvSpPr>
          <p:nvPr>
            <p:ph type="pic" sz="quarter" idx="48" hasCustomPrompt="1"/>
          </p:nvPr>
        </p:nvSpPr>
        <p:spPr>
          <a:xfrm>
            <a:off x="6575235"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825E2A6F-89E9-4AE0-78A1-C0D9664F40A8}"/>
              </a:ext>
            </a:extLst>
          </p:cNvPr>
          <p:cNvSpPr>
            <a:spLocks noGrp="1"/>
          </p:cNvSpPr>
          <p:nvPr>
            <p:ph type="body" sz="quarter" idx="49"/>
          </p:nvPr>
        </p:nvSpPr>
        <p:spPr>
          <a:xfrm>
            <a:off x="1539722" y="1584693"/>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47" name="Text Placeholder 44">
            <a:extLst>
              <a:ext uri="{FF2B5EF4-FFF2-40B4-BE49-F238E27FC236}">
                <a16:creationId xmlns:a16="http://schemas.microsoft.com/office/drawing/2014/main" id="{D45E45B2-CC86-B739-3AB3-6C57E7917740}"/>
              </a:ext>
            </a:extLst>
          </p:cNvPr>
          <p:cNvSpPr>
            <a:spLocks noGrp="1"/>
          </p:cNvSpPr>
          <p:nvPr>
            <p:ph type="body" sz="quarter" idx="50"/>
          </p:nvPr>
        </p:nvSpPr>
        <p:spPr>
          <a:xfrm>
            <a:off x="1539722" y="2047988"/>
            <a:ext cx="4007638"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48" name="Text Placeholder 44">
            <a:extLst>
              <a:ext uri="{FF2B5EF4-FFF2-40B4-BE49-F238E27FC236}">
                <a16:creationId xmlns:a16="http://schemas.microsoft.com/office/drawing/2014/main" id="{3BD34578-6FA1-95D1-C401-669A6022810D}"/>
              </a:ext>
            </a:extLst>
          </p:cNvPr>
          <p:cNvSpPr>
            <a:spLocks noGrp="1"/>
          </p:cNvSpPr>
          <p:nvPr>
            <p:ph type="body" sz="quarter" idx="51"/>
          </p:nvPr>
        </p:nvSpPr>
        <p:spPr>
          <a:xfrm>
            <a:off x="1539722" y="3279381"/>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49" name="Text Placeholder 44">
            <a:extLst>
              <a:ext uri="{FF2B5EF4-FFF2-40B4-BE49-F238E27FC236}">
                <a16:creationId xmlns:a16="http://schemas.microsoft.com/office/drawing/2014/main" id="{BAF6EB11-761A-1DEF-C012-A86C9C66F820}"/>
              </a:ext>
            </a:extLst>
          </p:cNvPr>
          <p:cNvSpPr>
            <a:spLocks noGrp="1"/>
          </p:cNvSpPr>
          <p:nvPr>
            <p:ph type="body" sz="quarter" idx="52"/>
          </p:nvPr>
        </p:nvSpPr>
        <p:spPr>
          <a:xfrm>
            <a:off x="1539722" y="3742676"/>
            <a:ext cx="4007638"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50" name="Text Placeholder 44">
            <a:extLst>
              <a:ext uri="{FF2B5EF4-FFF2-40B4-BE49-F238E27FC236}">
                <a16:creationId xmlns:a16="http://schemas.microsoft.com/office/drawing/2014/main" id="{FE36972A-2EC1-C52E-A9B1-0481EF2C12F4}"/>
              </a:ext>
            </a:extLst>
          </p:cNvPr>
          <p:cNvSpPr>
            <a:spLocks noGrp="1"/>
          </p:cNvSpPr>
          <p:nvPr>
            <p:ph type="body" sz="quarter" idx="53"/>
          </p:nvPr>
        </p:nvSpPr>
        <p:spPr>
          <a:xfrm>
            <a:off x="1539722" y="4974069"/>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51" name="Text Placeholder 44">
            <a:extLst>
              <a:ext uri="{FF2B5EF4-FFF2-40B4-BE49-F238E27FC236}">
                <a16:creationId xmlns:a16="http://schemas.microsoft.com/office/drawing/2014/main" id="{415C6AB8-0424-736F-2733-6605366C902C}"/>
              </a:ext>
            </a:extLst>
          </p:cNvPr>
          <p:cNvSpPr>
            <a:spLocks noGrp="1"/>
          </p:cNvSpPr>
          <p:nvPr>
            <p:ph type="body" sz="quarter" idx="54"/>
          </p:nvPr>
        </p:nvSpPr>
        <p:spPr>
          <a:xfrm>
            <a:off x="1539722" y="5437364"/>
            <a:ext cx="4007638"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52" name="Text Placeholder 44">
            <a:extLst>
              <a:ext uri="{FF2B5EF4-FFF2-40B4-BE49-F238E27FC236}">
                <a16:creationId xmlns:a16="http://schemas.microsoft.com/office/drawing/2014/main" id="{5BF54035-E847-EF66-1051-041D0B5BDE78}"/>
              </a:ext>
            </a:extLst>
          </p:cNvPr>
          <p:cNvSpPr>
            <a:spLocks noGrp="1"/>
          </p:cNvSpPr>
          <p:nvPr>
            <p:ph type="body" sz="quarter" idx="55"/>
          </p:nvPr>
        </p:nvSpPr>
        <p:spPr>
          <a:xfrm>
            <a:off x="7501610" y="1584693"/>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53" name="Text Placeholder 44">
            <a:extLst>
              <a:ext uri="{FF2B5EF4-FFF2-40B4-BE49-F238E27FC236}">
                <a16:creationId xmlns:a16="http://schemas.microsoft.com/office/drawing/2014/main" id="{256EAA6F-F281-06D7-3316-FFC261876A8E}"/>
              </a:ext>
            </a:extLst>
          </p:cNvPr>
          <p:cNvSpPr>
            <a:spLocks noGrp="1"/>
          </p:cNvSpPr>
          <p:nvPr>
            <p:ph type="body" sz="quarter" idx="56"/>
          </p:nvPr>
        </p:nvSpPr>
        <p:spPr>
          <a:xfrm>
            <a:off x="7501610" y="2047988"/>
            <a:ext cx="4007638"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54" name="Text Placeholder 44">
            <a:extLst>
              <a:ext uri="{FF2B5EF4-FFF2-40B4-BE49-F238E27FC236}">
                <a16:creationId xmlns:a16="http://schemas.microsoft.com/office/drawing/2014/main" id="{8A7FA599-DF11-66A8-F155-74FF2B775FC9}"/>
              </a:ext>
            </a:extLst>
          </p:cNvPr>
          <p:cNvSpPr>
            <a:spLocks noGrp="1"/>
          </p:cNvSpPr>
          <p:nvPr>
            <p:ph type="body" sz="quarter" idx="57"/>
          </p:nvPr>
        </p:nvSpPr>
        <p:spPr>
          <a:xfrm>
            <a:off x="7501610" y="3279381"/>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55" name="Text Placeholder 44">
            <a:extLst>
              <a:ext uri="{FF2B5EF4-FFF2-40B4-BE49-F238E27FC236}">
                <a16:creationId xmlns:a16="http://schemas.microsoft.com/office/drawing/2014/main" id="{A334FA13-AD72-E7F9-6033-F2F6AE786380}"/>
              </a:ext>
            </a:extLst>
          </p:cNvPr>
          <p:cNvSpPr>
            <a:spLocks noGrp="1"/>
          </p:cNvSpPr>
          <p:nvPr>
            <p:ph type="body" sz="quarter" idx="58"/>
          </p:nvPr>
        </p:nvSpPr>
        <p:spPr>
          <a:xfrm>
            <a:off x="7501610" y="3742676"/>
            <a:ext cx="4007638"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56" name="Text Placeholder 44">
            <a:extLst>
              <a:ext uri="{FF2B5EF4-FFF2-40B4-BE49-F238E27FC236}">
                <a16:creationId xmlns:a16="http://schemas.microsoft.com/office/drawing/2014/main" id="{A0394FEB-024B-11EB-CE09-DABAE414DDBC}"/>
              </a:ext>
            </a:extLst>
          </p:cNvPr>
          <p:cNvSpPr>
            <a:spLocks noGrp="1"/>
          </p:cNvSpPr>
          <p:nvPr>
            <p:ph type="body" sz="quarter" idx="59"/>
          </p:nvPr>
        </p:nvSpPr>
        <p:spPr>
          <a:xfrm>
            <a:off x="7501610" y="4974069"/>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57" name="Text Placeholder 44">
            <a:extLst>
              <a:ext uri="{FF2B5EF4-FFF2-40B4-BE49-F238E27FC236}">
                <a16:creationId xmlns:a16="http://schemas.microsoft.com/office/drawing/2014/main" id="{9D60955C-1E17-4AD6-98B6-A21B197186FB}"/>
              </a:ext>
            </a:extLst>
          </p:cNvPr>
          <p:cNvSpPr>
            <a:spLocks noGrp="1"/>
          </p:cNvSpPr>
          <p:nvPr>
            <p:ph type="body" sz="quarter" idx="60"/>
          </p:nvPr>
        </p:nvSpPr>
        <p:spPr>
          <a:xfrm>
            <a:off x="7501610" y="5437364"/>
            <a:ext cx="4007638" cy="246221"/>
          </a:xfrm>
          <a:prstGeom prst="rect">
            <a:avLst/>
          </a:prstGeom>
        </p:spPr>
        <p:txBody>
          <a:bodyPr/>
          <a:lstStyle>
            <a:lvl1pPr marL="0" indent="0">
              <a:buNone/>
              <a:defRPr sz="1600" b="0" i="0">
                <a:latin typeface="Segoe Sans Text" pitchFamily="2" charset="0"/>
                <a:cs typeface="Segoe Sans Text" pitchFamily="2" charset="0"/>
              </a:defRPr>
            </a:lvl1pPr>
          </a:lstStyle>
          <a:p>
            <a:pPr lvl="0"/>
            <a:endParaRPr lang="en-US"/>
          </a:p>
        </p:txBody>
      </p:sp>
      <p:sp>
        <p:nvSpPr>
          <p:cNvPr id="6" name="Footer Placeholder 1">
            <a:extLst>
              <a:ext uri="{FF2B5EF4-FFF2-40B4-BE49-F238E27FC236}">
                <a16:creationId xmlns:a16="http://schemas.microsoft.com/office/drawing/2014/main" id="{C7271557-85EF-ABE8-1074-B6A6905DB927}"/>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7" name="Slide Number Placeholder 3">
            <a:extLst>
              <a:ext uri="{FF2B5EF4-FFF2-40B4-BE49-F238E27FC236}">
                <a16:creationId xmlns:a16="http://schemas.microsoft.com/office/drawing/2014/main" id="{51C3686D-3656-F55D-05A6-69E876E2E519}"/>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A792C9D1-54DB-8C19-53C1-9F4B0C134E2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940C0240-4522-434B-2DEC-2580EA0BDFF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2034025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parate Touchpoints">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4" name="Rectangle: Rounded Corners 10">
            <a:extLst>
              <a:ext uri="{FF2B5EF4-FFF2-40B4-BE49-F238E27FC236}">
                <a16:creationId xmlns:a16="http://schemas.microsoft.com/office/drawing/2014/main" id="{C64682D1-A3D0-076D-D977-8AD0C7D7B7F3}"/>
              </a:ext>
            </a:extLst>
          </p:cNvPr>
          <p:cNvSpPr/>
          <p:nvPr userDrawn="1"/>
        </p:nvSpPr>
        <p:spPr bwMode="auto">
          <a:xfrm>
            <a:off x="9069387" y="1219200"/>
            <a:ext cx="2540001" cy="5156199"/>
          </a:xfrm>
          <a:prstGeom prst="roundRect">
            <a:avLst>
              <a:gd name="adj" fmla="val 609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1600" b="1" i="0">
              <a:solidFill>
                <a:schemeClr val="tx1"/>
              </a:solidFill>
              <a:latin typeface="Segoe UI Variable Display Semibold" pitchFamily="2" charset="0"/>
              <a:cs typeface="Segoe UI" pitchFamily="34" charset="0"/>
            </a:endParaRPr>
          </a:p>
        </p:txBody>
      </p:sp>
      <p:sp>
        <p:nvSpPr>
          <p:cNvPr id="6" name="Text Placeholder 36">
            <a:extLst>
              <a:ext uri="{FF2B5EF4-FFF2-40B4-BE49-F238E27FC236}">
                <a16:creationId xmlns:a16="http://schemas.microsoft.com/office/drawing/2014/main" id="{76650027-6967-3909-3235-5774159ACD32}"/>
              </a:ext>
            </a:extLst>
          </p:cNvPr>
          <p:cNvSpPr>
            <a:spLocks noGrp="1"/>
          </p:cNvSpPr>
          <p:nvPr>
            <p:ph type="body" sz="quarter" idx="48"/>
          </p:nvPr>
        </p:nvSpPr>
        <p:spPr>
          <a:xfrm>
            <a:off x="9225769" y="1374163"/>
            <a:ext cx="2259094" cy="225383"/>
          </a:xfrm>
          <a:prstGeom prst="rect">
            <a:avLst/>
          </a:prstGeom>
        </p:spPr>
        <p:txBody>
          <a:bodyPr/>
          <a:lstStyle>
            <a:lvl1pPr marL="0" indent="0" algn="ctr">
              <a:lnSpc>
                <a:spcPts val="1700"/>
              </a:lnSpc>
              <a:buNone/>
              <a:defRPr sz="2000" b="1" i="0">
                <a:solidFill>
                  <a:schemeClr val="tx1">
                    <a:lumMod val="95000"/>
                    <a:lumOff val="5000"/>
                  </a:schemeClr>
                </a:solidFill>
                <a:latin typeface="Segoe Sans Text" pitchFamily="2" charset="0"/>
                <a:cs typeface="Segoe Sans Text" pitchFamily="2" charset="0"/>
              </a:defRPr>
            </a:lvl1pPr>
          </a:lstStyle>
          <a:p>
            <a:pPr lvl="0"/>
            <a:endParaRPr lang="en-US"/>
          </a:p>
        </p:txBody>
      </p:sp>
      <p:sp>
        <p:nvSpPr>
          <p:cNvPr id="7" name="Text Placeholder 36">
            <a:extLst>
              <a:ext uri="{FF2B5EF4-FFF2-40B4-BE49-F238E27FC236}">
                <a16:creationId xmlns:a16="http://schemas.microsoft.com/office/drawing/2014/main" id="{6961989D-E921-D796-69A6-BFA9C0A38783}"/>
              </a:ext>
            </a:extLst>
          </p:cNvPr>
          <p:cNvSpPr>
            <a:spLocks noGrp="1"/>
          </p:cNvSpPr>
          <p:nvPr>
            <p:ph type="body" sz="quarter" idx="49"/>
          </p:nvPr>
        </p:nvSpPr>
        <p:spPr>
          <a:xfrm>
            <a:off x="9225769" y="1857900"/>
            <a:ext cx="2259095" cy="218008"/>
          </a:xfrm>
          <a:prstGeom prst="rect">
            <a:avLst/>
          </a:prstGeom>
        </p:spPr>
        <p:txBody>
          <a:bodyPr/>
          <a:lstStyle>
            <a:lvl1pPr marL="0" indent="0" algn="l">
              <a:lnSpc>
                <a:spcPct val="200000"/>
              </a:lnSpc>
              <a:buFont typeface="+mj-lt"/>
              <a:buAutoNum type="arabicPeriod"/>
              <a:defRPr sz="1700" b="0" i="0">
                <a:solidFill>
                  <a:schemeClr val="tx1">
                    <a:lumMod val="95000"/>
                    <a:lumOff val="5000"/>
                  </a:schemeClr>
                </a:solidFill>
                <a:latin typeface="Segoe Sans Text" pitchFamily="2" charset="0"/>
                <a:cs typeface="Segoe Sans Text" pitchFamily="2" charset="0"/>
              </a:defRPr>
            </a:lvl1pPr>
          </a:lstStyle>
          <a:p>
            <a:pPr marL="342900" marR="0" lvl="0" indent="-342900" algn="l" defTabSz="932742" rtl="0" eaLnBrk="1" fontAlgn="auto" latinLnBrk="0" hangingPunct="1">
              <a:lnSpc>
                <a:spcPts val="1700"/>
              </a:lnSpc>
              <a:spcBef>
                <a:spcPct val="20000"/>
              </a:spcBef>
              <a:spcAft>
                <a:spcPts val="0"/>
              </a:spcAft>
              <a:buClrTx/>
              <a:buSzPct val="90000"/>
              <a:tabLst/>
              <a:defRPr/>
            </a:pPr>
            <a:endParaRPr lang="en-US"/>
          </a:p>
        </p:txBody>
      </p:sp>
      <p:sp>
        <p:nvSpPr>
          <p:cNvPr id="9" name="Footer Placeholder 1">
            <a:extLst>
              <a:ext uri="{FF2B5EF4-FFF2-40B4-BE49-F238E27FC236}">
                <a16:creationId xmlns:a16="http://schemas.microsoft.com/office/drawing/2014/main" id="{0600BAFF-20F4-AD92-ECAD-20AA7C16B129}"/>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10" name="Slide Number Placeholder 3">
            <a:extLst>
              <a:ext uri="{FF2B5EF4-FFF2-40B4-BE49-F238E27FC236}">
                <a16:creationId xmlns:a16="http://schemas.microsoft.com/office/drawing/2014/main" id="{81D39ACD-6E02-5C32-A226-7BA7EA4531C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1" name="Picture 10" descr="A blue and purple background&#10;&#10;Description automatically generated">
            <a:extLst>
              <a:ext uri="{FF2B5EF4-FFF2-40B4-BE49-F238E27FC236}">
                <a16:creationId xmlns:a16="http://schemas.microsoft.com/office/drawing/2014/main" id="{D4F50211-F579-1A85-47CB-E31C9150E76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4A67351-234C-B8DC-09DF-ED318142534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3103906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ri Section">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25" name="Text Placeholder 44">
            <a:extLst>
              <a:ext uri="{FF2B5EF4-FFF2-40B4-BE49-F238E27FC236}">
                <a16:creationId xmlns:a16="http://schemas.microsoft.com/office/drawing/2014/main" id="{B9879FD8-8BBC-F647-2AB1-4C1FDAA69535}"/>
              </a:ext>
            </a:extLst>
          </p:cNvPr>
          <p:cNvSpPr>
            <a:spLocks noGrp="1"/>
          </p:cNvSpPr>
          <p:nvPr>
            <p:ph type="body" sz="quarter" idx="58"/>
          </p:nvPr>
        </p:nvSpPr>
        <p:spPr>
          <a:xfrm>
            <a:off x="695637" y="2347982"/>
            <a:ext cx="3283230" cy="307777"/>
          </a:xfrm>
          <a:prstGeom prst="rect">
            <a:avLst/>
          </a:prstGeom>
        </p:spPr>
        <p:txBody>
          <a:bodyPr/>
          <a:lstStyle>
            <a:lvl1pPr marL="0" indent="0">
              <a:buFont typeface="Arial" panose="020B0604020202020204" pitchFamily="34" charset="0"/>
              <a:buNone/>
              <a:defRPr sz="2000" b="1" i="0">
                <a:latin typeface="Segoe Sans Text" pitchFamily="2" charset="0"/>
                <a:cs typeface="Segoe Sans Text"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6" name="Text Placeholder 44">
            <a:extLst>
              <a:ext uri="{FF2B5EF4-FFF2-40B4-BE49-F238E27FC236}">
                <a16:creationId xmlns:a16="http://schemas.microsoft.com/office/drawing/2014/main" id="{BD228E5D-D007-D504-9598-74141D568133}"/>
              </a:ext>
            </a:extLst>
          </p:cNvPr>
          <p:cNvSpPr>
            <a:spLocks noGrp="1"/>
          </p:cNvSpPr>
          <p:nvPr>
            <p:ph type="body" sz="quarter" idx="59"/>
          </p:nvPr>
        </p:nvSpPr>
        <p:spPr>
          <a:xfrm>
            <a:off x="4450773" y="2347982"/>
            <a:ext cx="3283230" cy="307777"/>
          </a:xfrm>
          <a:prstGeom prst="rect">
            <a:avLst/>
          </a:prstGeom>
        </p:spPr>
        <p:txBody>
          <a:bodyPr/>
          <a:lstStyle>
            <a:lvl1pPr marL="0" indent="0">
              <a:buFont typeface="Arial" panose="020B0604020202020204" pitchFamily="34" charset="0"/>
              <a:buNone/>
              <a:defRPr sz="2000" b="1" i="0">
                <a:latin typeface="Segoe Sans Text" pitchFamily="2" charset="0"/>
                <a:cs typeface="Segoe Sans Text"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7" name="Text Placeholder 44">
            <a:extLst>
              <a:ext uri="{FF2B5EF4-FFF2-40B4-BE49-F238E27FC236}">
                <a16:creationId xmlns:a16="http://schemas.microsoft.com/office/drawing/2014/main" id="{DC8B25B0-44EC-75AC-31CE-485EA403196B}"/>
              </a:ext>
            </a:extLst>
          </p:cNvPr>
          <p:cNvSpPr>
            <a:spLocks noGrp="1"/>
          </p:cNvSpPr>
          <p:nvPr>
            <p:ph type="body" sz="quarter" idx="60"/>
          </p:nvPr>
        </p:nvSpPr>
        <p:spPr>
          <a:xfrm>
            <a:off x="8205909" y="2347982"/>
            <a:ext cx="3283230" cy="307777"/>
          </a:xfrm>
          <a:prstGeom prst="rect">
            <a:avLst/>
          </a:prstGeom>
        </p:spPr>
        <p:txBody>
          <a:bodyPr/>
          <a:lstStyle>
            <a:lvl1pPr marL="0" indent="0">
              <a:buFont typeface="Arial" panose="020B0604020202020204" pitchFamily="34" charset="0"/>
              <a:buNone/>
              <a:defRPr sz="2000" b="1" i="0">
                <a:latin typeface="Segoe Sans Text" pitchFamily="2" charset="0"/>
                <a:cs typeface="Segoe Sans Text"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8" name="Picture Placeholder 62">
            <a:extLst>
              <a:ext uri="{FF2B5EF4-FFF2-40B4-BE49-F238E27FC236}">
                <a16:creationId xmlns:a16="http://schemas.microsoft.com/office/drawing/2014/main" id="{0CA065B0-BD90-C36F-C0B1-32285CAD5C58}"/>
              </a:ext>
            </a:extLst>
          </p:cNvPr>
          <p:cNvSpPr>
            <a:spLocks noGrp="1"/>
          </p:cNvSpPr>
          <p:nvPr>
            <p:ph type="pic" sz="quarter" idx="47" hasCustomPrompt="1"/>
          </p:nvPr>
        </p:nvSpPr>
        <p:spPr>
          <a:xfrm>
            <a:off x="1987800"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9" name="Picture Placeholder 62">
            <a:extLst>
              <a:ext uri="{FF2B5EF4-FFF2-40B4-BE49-F238E27FC236}">
                <a16:creationId xmlns:a16="http://schemas.microsoft.com/office/drawing/2014/main" id="{175EE50B-2505-B0EB-1075-0E77809EEF79}"/>
              </a:ext>
            </a:extLst>
          </p:cNvPr>
          <p:cNvSpPr>
            <a:spLocks noGrp="1"/>
          </p:cNvSpPr>
          <p:nvPr>
            <p:ph type="pic" sz="quarter" idx="61" hasCustomPrompt="1"/>
          </p:nvPr>
        </p:nvSpPr>
        <p:spPr>
          <a:xfrm>
            <a:off x="5742936"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6C652433-D925-0FEF-E7CF-D62C0FC1DC56}"/>
              </a:ext>
            </a:extLst>
          </p:cNvPr>
          <p:cNvSpPr>
            <a:spLocks noGrp="1"/>
          </p:cNvSpPr>
          <p:nvPr>
            <p:ph type="pic" sz="quarter" idx="62" hasCustomPrompt="1"/>
          </p:nvPr>
        </p:nvSpPr>
        <p:spPr>
          <a:xfrm>
            <a:off x="9510264"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6E274181-AB9E-8C64-8510-D76ACB3E25C5}"/>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7" name="Slide Number Placeholder 3">
            <a:extLst>
              <a:ext uri="{FF2B5EF4-FFF2-40B4-BE49-F238E27FC236}">
                <a16:creationId xmlns:a16="http://schemas.microsoft.com/office/drawing/2014/main" id="{EE525EB5-3FD1-FE4C-90E6-DF66BDE5C2BD}"/>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91A0DCD9-6F1A-C2FC-35B3-265A80063256}"/>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B53DE199-EA4D-71D0-6B43-3D0424A558B0}"/>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5255452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ri Section Illustrations">
    <p:spTree>
      <p:nvGrpSpPr>
        <p:cNvPr id="1" name=""/>
        <p:cNvGrpSpPr/>
        <p:nvPr/>
      </p:nvGrpSpPr>
      <p:grpSpPr>
        <a:xfrm>
          <a:off x="0" y="0"/>
          <a:ext cx="0" cy="0"/>
          <a:chOff x="0" y="0"/>
          <a:chExt cx="0" cy="0"/>
        </a:xfrm>
      </p:grpSpPr>
      <p:sp>
        <p:nvSpPr>
          <p:cNvPr id="32" name="Picture Placeholder 62">
            <a:extLst>
              <a:ext uri="{FF2B5EF4-FFF2-40B4-BE49-F238E27FC236}">
                <a16:creationId xmlns:a16="http://schemas.microsoft.com/office/drawing/2014/main" id="{9240CDCC-132F-2751-EF70-6D9B46E96995}"/>
              </a:ext>
            </a:extLst>
          </p:cNvPr>
          <p:cNvSpPr>
            <a:spLocks noGrp="1"/>
          </p:cNvSpPr>
          <p:nvPr>
            <p:ph type="pic" sz="quarter" idx="47" hasCustomPrompt="1"/>
          </p:nvPr>
        </p:nvSpPr>
        <p:spPr>
          <a:xfrm>
            <a:off x="75565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44">
            <a:extLst>
              <a:ext uri="{FF2B5EF4-FFF2-40B4-BE49-F238E27FC236}">
                <a16:creationId xmlns:a16="http://schemas.microsoft.com/office/drawing/2014/main" id="{B231F868-D742-6E14-3C81-D825478EB320}"/>
              </a:ext>
            </a:extLst>
          </p:cNvPr>
          <p:cNvSpPr>
            <a:spLocks noGrp="1"/>
          </p:cNvSpPr>
          <p:nvPr>
            <p:ph type="body" sz="quarter" idx="49"/>
          </p:nvPr>
        </p:nvSpPr>
        <p:spPr>
          <a:xfrm>
            <a:off x="1757091" y="1873067"/>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34" name="Text Placeholder 44">
            <a:extLst>
              <a:ext uri="{FF2B5EF4-FFF2-40B4-BE49-F238E27FC236}">
                <a16:creationId xmlns:a16="http://schemas.microsoft.com/office/drawing/2014/main" id="{11222AF1-F480-1139-FDF6-DAC2E0141760}"/>
              </a:ext>
            </a:extLst>
          </p:cNvPr>
          <p:cNvSpPr>
            <a:spLocks noGrp="1"/>
          </p:cNvSpPr>
          <p:nvPr>
            <p:ph type="body" sz="quarter" idx="51"/>
          </p:nvPr>
        </p:nvSpPr>
        <p:spPr>
          <a:xfrm>
            <a:off x="1757091" y="2336362"/>
            <a:ext cx="4007638" cy="215444"/>
          </a:xfrm>
          <a:prstGeom prst="rect">
            <a:avLst/>
          </a:prstGeom>
        </p:spPr>
        <p:txBody>
          <a:bodyPr/>
          <a:lstStyle>
            <a:lvl1pPr marL="0" indent="0">
              <a:buNone/>
              <a:defRPr sz="1400" b="0" i="0">
                <a:latin typeface="Segoe Sans Text" pitchFamily="2" charset="0"/>
                <a:cs typeface="Segoe Sans Text" pitchFamily="2" charset="0"/>
              </a:defRPr>
            </a:lvl1pPr>
          </a:lstStyle>
          <a:p>
            <a:pPr lvl="0"/>
            <a:endParaRPr lang="en-US"/>
          </a:p>
        </p:txBody>
      </p:sp>
      <p:sp>
        <p:nvSpPr>
          <p:cNvPr id="35" name="Text Placeholder 44">
            <a:extLst>
              <a:ext uri="{FF2B5EF4-FFF2-40B4-BE49-F238E27FC236}">
                <a16:creationId xmlns:a16="http://schemas.microsoft.com/office/drawing/2014/main" id="{F009266C-582E-8747-44A8-C1CF55AD1071}"/>
              </a:ext>
            </a:extLst>
          </p:cNvPr>
          <p:cNvSpPr>
            <a:spLocks noGrp="1"/>
          </p:cNvSpPr>
          <p:nvPr>
            <p:ph type="body" sz="quarter" idx="52"/>
          </p:nvPr>
        </p:nvSpPr>
        <p:spPr>
          <a:xfrm>
            <a:off x="1757091" y="2677738"/>
            <a:ext cx="4007638" cy="184666"/>
          </a:xfrm>
          <a:prstGeom prst="rect">
            <a:avLst/>
          </a:prstGeom>
        </p:spPr>
        <p:txBody>
          <a:bodyPr/>
          <a:lstStyle>
            <a:lvl1pPr marL="0" indent="0">
              <a:buFont typeface="Arial" panose="020B0604020202020204" pitchFamily="34" charset="0"/>
              <a:buNone/>
              <a:defRPr sz="1200" b="0" i="0">
                <a:latin typeface="Segoe Sans Text" pitchFamily="2" charset="0"/>
                <a:cs typeface="Segoe Sans Text"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36" name="Picture Placeholder 62">
            <a:extLst>
              <a:ext uri="{FF2B5EF4-FFF2-40B4-BE49-F238E27FC236}">
                <a16:creationId xmlns:a16="http://schemas.microsoft.com/office/drawing/2014/main" id="{B1818371-C44E-09A4-4D4E-890191FD0C40}"/>
              </a:ext>
            </a:extLst>
          </p:cNvPr>
          <p:cNvSpPr>
            <a:spLocks noGrp="1"/>
          </p:cNvSpPr>
          <p:nvPr>
            <p:ph type="pic" sz="quarter" idx="53" hasCustomPrompt="1"/>
          </p:nvPr>
        </p:nvSpPr>
        <p:spPr>
          <a:xfrm>
            <a:off x="630301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44">
            <a:extLst>
              <a:ext uri="{FF2B5EF4-FFF2-40B4-BE49-F238E27FC236}">
                <a16:creationId xmlns:a16="http://schemas.microsoft.com/office/drawing/2014/main" id="{BF444C6D-8268-7483-E7BC-76DDD161EFF4}"/>
              </a:ext>
            </a:extLst>
          </p:cNvPr>
          <p:cNvSpPr>
            <a:spLocks noGrp="1"/>
          </p:cNvSpPr>
          <p:nvPr>
            <p:ph type="body" sz="quarter" idx="54"/>
          </p:nvPr>
        </p:nvSpPr>
        <p:spPr>
          <a:xfrm>
            <a:off x="7304451" y="1873067"/>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38" name="Text Placeholder 44">
            <a:extLst>
              <a:ext uri="{FF2B5EF4-FFF2-40B4-BE49-F238E27FC236}">
                <a16:creationId xmlns:a16="http://schemas.microsoft.com/office/drawing/2014/main" id="{954A29DB-A9EB-1960-385B-C3F3BA441A4B}"/>
              </a:ext>
            </a:extLst>
          </p:cNvPr>
          <p:cNvSpPr>
            <a:spLocks noGrp="1"/>
          </p:cNvSpPr>
          <p:nvPr>
            <p:ph type="body" sz="quarter" idx="55"/>
          </p:nvPr>
        </p:nvSpPr>
        <p:spPr>
          <a:xfrm>
            <a:off x="7304451" y="2336362"/>
            <a:ext cx="4007638" cy="215444"/>
          </a:xfrm>
          <a:prstGeom prst="rect">
            <a:avLst/>
          </a:prstGeom>
        </p:spPr>
        <p:txBody>
          <a:bodyPr/>
          <a:lstStyle>
            <a:lvl1pPr marL="0" indent="0">
              <a:buNone/>
              <a:defRPr sz="1400" b="0" i="0">
                <a:latin typeface="Segoe Sans Text" pitchFamily="2" charset="0"/>
                <a:cs typeface="Segoe Sans Text" pitchFamily="2" charset="0"/>
              </a:defRPr>
            </a:lvl1pPr>
          </a:lstStyle>
          <a:p>
            <a:pPr lvl="0"/>
            <a:endParaRPr lang="en-US"/>
          </a:p>
        </p:txBody>
      </p:sp>
      <p:sp>
        <p:nvSpPr>
          <p:cNvPr id="39" name="Text Placeholder 44">
            <a:extLst>
              <a:ext uri="{FF2B5EF4-FFF2-40B4-BE49-F238E27FC236}">
                <a16:creationId xmlns:a16="http://schemas.microsoft.com/office/drawing/2014/main" id="{E1BF735C-BD90-C65B-DB46-F5697BECF42A}"/>
              </a:ext>
            </a:extLst>
          </p:cNvPr>
          <p:cNvSpPr>
            <a:spLocks noGrp="1"/>
          </p:cNvSpPr>
          <p:nvPr>
            <p:ph type="body" sz="quarter" idx="56"/>
          </p:nvPr>
        </p:nvSpPr>
        <p:spPr>
          <a:xfrm>
            <a:off x="7304451" y="2677738"/>
            <a:ext cx="4007638" cy="184666"/>
          </a:xfrm>
          <a:prstGeom prst="rect">
            <a:avLst/>
          </a:prstGeom>
        </p:spPr>
        <p:txBody>
          <a:bodyPr/>
          <a:lstStyle>
            <a:lvl1pPr marL="0" indent="0">
              <a:buFont typeface="Arial" panose="020B0604020202020204" pitchFamily="34" charset="0"/>
              <a:buNone/>
              <a:defRPr sz="1200" b="0" i="0">
                <a:latin typeface="Segoe Sans Text" pitchFamily="2" charset="0"/>
                <a:cs typeface="Segoe Sans Text"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0" name="Picture Placeholder 62">
            <a:extLst>
              <a:ext uri="{FF2B5EF4-FFF2-40B4-BE49-F238E27FC236}">
                <a16:creationId xmlns:a16="http://schemas.microsoft.com/office/drawing/2014/main" id="{560D8C0D-4B07-7BED-D578-FD4FF8918697}"/>
              </a:ext>
            </a:extLst>
          </p:cNvPr>
          <p:cNvSpPr>
            <a:spLocks noGrp="1"/>
          </p:cNvSpPr>
          <p:nvPr>
            <p:ph type="pic" sz="quarter" idx="57" hasCustomPrompt="1"/>
          </p:nvPr>
        </p:nvSpPr>
        <p:spPr>
          <a:xfrm>
            <a:off x="75565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Text Placeholder 44">
            <a:extLst>
              <a:ext uri="{FF2B5EF4-FFF2-40B4-BE49-F238E27FC236}">
                <a16:creationId xmlns:a16="http://schemas.microsoft.com/office/drawing/2014/main" id="{8ABC3FFF-F7CA-4841-D1F2-969F82FE544F}"/>
              </a:ext>
            </a:extLst>
          </p:cNvPr>
          <p:cNvSpPr>
            <a:spLocks noGrp="1"/>
          </p:cNvSpPr>
          <p:nvPr>
            <p:ph type="body" sz="quarter" idx="58"/>
          </p:nvPr>
        </p:nvSpPr>
        <p:spPr>
          <a:xfrm>
            <a:off x="1757091" y="4433387"/>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42" name="Text Placeholder 44">
            <a:extLst>
              <a:ext uri="{FF2B5EF4-FFF2-40B4-BE49-F238E27FC236}">
                <a16:creationId xmlns:a16="http://schemas.microsoft.com/office/drawing/2014/main" id="{6EFBFE61-D081-61AF-50C5-6CA39F77EFE9}"/>
              </a:ext>
            </a:extLst>
          </p:cNvPr>
          <p:cNvSpPr>
            <a:spLocks noGrp="1"/>
          </p:cNvSpPr>
          <p:nvPr>
            <p:ph type="body" sz="quarter" idx="59"/>
          </p:nvPr>
        </p:nvSpPr>
        <p:spPr>
          <a:xfrm>
            <a:off x="1757091" y="4896682"/>
            <a:ext cx="4007638" cy="215444"/>
          </a:xfrm>
          <a:prstGeom prst="rect">
            <a:avLst/>
          </a:prstGeom>
        </p:spPr>
        <p:txBody>
          <a:bodyPr/>
          <a:lstStyle>
            <a:lvl1pPr marL="0" indent="0">
              <a:buNone/>
              <a:defRPr sz="1400" b="0" i="0">
                <a:latin typeface="Segoe Sans Text" pitchFamily="2" charset="0"/>
                <a:cs typeface="Segoe Sans Text" pitchFamily="2" charset="0"/>
              </a:defRPr>
            </a:lvl1pPr>
          </a:lstStyle>
          <a:p>
            <a:pPr lvl="0"/>
            <a:endParaRPr lang="en-US"/>
          </a:p>
        </p:txBody>
      </p:sp>
      <p:sp>
        <p:nvSpPr>
          <p:cNvPr id="43" name="Text Placeholder 44">
            <a:extLst>
              <a:ext uri="{FF2B5EF4-FFF2-40B4-BE49-F238E27FC236}">
                <a16:creationId xmlns:a16="http://schemas.microsoft.com/office/drawing/2014/main" id="{627AB45F-DA93-83C7-B497-8211A7635A57}"/>
              </a:ext>
            </a:extLst>
          </p:cNvPr>
          <p:cNvSpPr>
            <a:spLocks noGrp="1"/>
          </p:cNvSpPr>
          <p:nvPr>
            <p:ph type="body" sz="quarter" idx="60"/>
          </p:nvPr>
        </p:nvSpPr>
        <p:spPr>
          <a:xfrm>
            <a:off x="1757091" y="5238058"/>
            <a:ext cx="4007638" cy="184666"/>
          </a:xfrm>
          <a:prstGeom prst="rect">
            <a:avLst/>
          </a:prstGeom>
        </p:spPr>
        <p:txBody>
          <a:bodyPr/>
          <a:lstStyle>
            <a:lvl1pPr marL="0" indent="0">
              <a:buFont typeface="Arial" panose="020B0604020202020204" pitchFamily="34" charset="0"/>
              <a:buNone/>
              <a:defRPr sz="1200" b="0" i="0">
                <a:latin typeface="Segoe Sans Text" pitchFamily="2" charset="0"/>
                <a:cs typeface="Segoe Sans Text"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4" name="Picture Placeholder 62">
            <a:extLst>
              <a:ext uri="{FF2B5EF4-FFF2-40B4-BE49-F238E27FC236}">
                <a16:creationId xmlns:a16="http://schemas.microsoft.com/office/drawing/2014/main" id="{FAE9E8AA-B5EF-5C85-4C82-56A3889CDC1B}"/>
              </a:ext>
            </a:extLst>
          </p:cNvPr>
          <p:cNvSpPr>
            <a:spLocks noGrp="1"/>
          </p:cNvSpPr>
          <p:nvPr>
            <p:ph type="pic" sz="quarter" idx="61" hasCustomPrompt="1"/>
          </p:nvPr>
        </p:nvSpPr>
        <p:spPr>
          <a:xfrm>
            <a:off x="630301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053562AE-9118-8949-1EE6-EC3611C15075}"/>
              </a:ext>
            </a:extLst>
          </p:cNvPr>
          <p:cNvSpPr>
            <a:spLocks noGrp="1"/>
          </p:cNvSpPr>
          <p:nvPr>
            <p:ph type="body" sz="quarter" idx="62"/>
          </p:nvPr>
        </p:nvSpPr>
        <p:spPr>
          <a:xfrm>
            <a:off x="7304451" y="4433387"/>
            <a:ext cx="4007638"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46" name="Text Placeholder 44">
            <a:extLst>
              <a:ext uri="{FF2B5EF4-FFF2-40B4-BE49-F238E27FC236}">
                <a16:creationId xmlns:a16="http://schemas.microsoft.com/office/drawing/2014/main" id="{45064711-CCCE-A6E8-45DB-9D3EEE45B177}"/>
              </a:ext>
            </a:extLst>
          </p:cNvPr>
          <p:cNvSpPr>
            <a:spLocks noGrp="1"/>
          </p:cNvSpPr>
          <p:nvPr>
            <p:ph type="body" sz="quarter" idx="63"/>
          </p:nvPr>
        </p:nvSpPr>
        <p:spPr>
          <a:xfrm>
            <a:off x="7304451" y="4896682"/>
            <a:ext cx="4007638" cy="215444"/>
          </a:xfrm>
          <a:prstGeom prst="rect">
            <a:avLst/>
          </a:prstGeom>
        </p:spPr>
        <p:txBody>
          <a:bodyPr/>
          <a:lstStyle>
            <a:lvl1pPr marL="0" indent="0">
              <a:buNone/>
              <a:defRPr sz="1400" b="0" i="0">
                <a:latin typeface="Segoe Sans Text" pitchFamily="2" charset="0"/>
                <a:cs typeface="Segoe Sans Text" pitchFamily="2" charset="0"/>
              </a:defRPr>
            </a:lvl1pPr>
          </a:lstStyle>
          <a:p>
            <a:pPr lvl="0"/>
            <a:endParaRPr lang="en-US"/>
          </a:p>
        </p:txBody>
      </p:sp>
      <p:sp>
        <p:nvSpPr>
          <p:cNvPr id="47" name="Text Placeholder 44">
            <a:extLst>
              <a:ext uri="{FF2B5EF4-FFF2-40B4-BE49-F238E27FC236}">
                <a16:creationId xmlns:a16="http://schemas.microsoft.com/office/drawing/2014/main" id="{B9E220AC-E6B7-F064-7411-F99683EA1080}"/>
              </a:ext>
            </a:extLst>
          </p:cNvPr>
          <p:cNvSpPr>
            <a:spLocks noGrp="1"/>
          </p:cNvSpPr>
          <p:nvPr>
            <p:ph type="body" sz="quarter" idx="64"/>
          </p:nvPr>
        </p:nvSpPr>
        <p:spPr>
          <a:xfrm>
            <a:off x="7304451" y="5238058"/>
            <a:ext cx="4007638" cy="184666"/>
          </a:xfrm>
          <a:prstGeom prst="rect">
            <a:avLst/>
          </a:prstGeom>
        </p:spPr>
        <p:txBody>
          <a:bodyPr/>
          <a:lstStyle>
            <a:lvl1pPr marL="0" indent="0">
              <a:buFont typeface="Arial" panose="020B0604020202020204" pitchFamily="34" charset="0"/>
              <a:buNone/>
              <a:defRPr sz="1200" b="0" i="0">
                <a:latin typeface="Segoe Sans Text" pitchFamily="2" charset="0"/>
                <a:cs typeface="Segoe Sans Text"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6" name="Footer Placeholder 1">
            <a:extLst>
              <a:ext uri="{FF2B5EF4-FFF2-40B4-BE49-F238E27FC236}">
                <a16:creationId xmlns:a16="http://schemas.microsoft.com/office/drawing/2014/main" id="{E39C92F1-C42E-A774-717C-55E1AD1CEDEB}"/>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7" name="Slide Number Placeholder 3">
            <a:extLst>
              <a:ext uri="{FF2B5EF4-FFF2-40B4-BE49-F238E27FC236}">
                <a16:creationId xmlns:a16="http://schemas.microsoft.com/office/drawing/2014/main" id="{D4CF6D7F-7245-1A8F-1BC2-893ECB9F0CE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DAAAC780-30F6-F74E-7E89-5BC6FA108F0A}"/>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546E6CC3-4114-0275-5ABF-B2454F302C1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75606041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arter Comparis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2FAF0B-A7DD-0CF2-698C-ACD32270F2BF}"/>
              </a:ext>
              <a:ext uri="{C183D7F6-B498-43B3-948B-1728B52AA6E4}">
                <adec:decorative xmlns:adec="http://schemas.microsoft.com/office/drawing/2017/decorative" val="1"/>
              </a:ext>
            </a:extLst>
          </p:cNvPr>
          <p:cNvSpPr/>
          <p:nvPr userDrawn="1"/>
        </p:nvSpPr>
        <p:spPr bwMode="auto">
          <a:xfrm>
            <a:off x="6097253" y="4697107"/>
            <a:ext cx="5515658" cy="14931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sp>
        <p:nvSpPr>
          <p:cNvPr id="8" name="Rectangle 7">
            <a:extLst>
              <a:ext uri="{FF2B5EF4-FFF2-40B4-BE49-F238E27FC236}">
                <a16:creationId xmlns:a16="http://schemas.microsoft.com/office/drawing/2014/main" id="{82B0C761-C513-C16B-C15A-FDF348A4EDCF}"/>
              </a:ext>
              <a:ext uri="{C183D7F6-B498-43B3-948B-1728B52AA6E4}">
                <adec:decorative xmlns:adec="http://schemas.microsoft.com/office/drawing/2017/decorative" val="1"/>
              </a:ext>
            </a:extLst>
          </p:cNvPr>
          <p:cNvSpPr/>
          <p:nvPr userDrawn="1"/>
        </p:nvSpPr>
        <p:spPr bwMode="auto">
          <a:xfrm>
            <a:off x="589311" y="4697107"/>
            <a:ext cx="5515658" cy="1493135"/>
          </a:xfrm>
          <a:prstGeom prst="rect">
            <a:avLst/>
          </a:prstGeom>
          <a:solidFill>
            <a:schemeClr val="bg1"/>
          </a:solidFill>
          <a:ln w="95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grpSp>
        <p:nvGrpSpPr>
          <p:cNvPr id="11" name="Group 10" descr="Arrow pointing to the right">
            <a:extLst>
              <a:ext uri="{FF2B5EF4-FFF2-40B4-BE49-F238E27FC236}">
                <a16:creationId xmlns:a16="http://schemas.microsoft.com/office/drawing/2014/main" id="{BA5158D7-165E-68B1-8AE9-D3C13BC67C73}"/>
              </a:ext>
            </a:extLst>
          </p:cNvPr>
          <p:cNvGrpSpPr/>
          <p:nvPr userDrawn="1"/>
        </p:nvGrpSpPr>
        <p:grpSpPr>
          <a:xfrm>
            <a:off x="5888748" y="2752492"/>
            <a:ext cx="424726" cy="424726"/>
            <a:chOff x="5883637" y="2685257"/>
            <a:chExt cx="424726" cy="424726"/>
          </a:xfrm>
        </p:grpSpPr>
        <p:sp>
          <p:nvSpPr>
            <p:cNvPr id="12" name="Oval 11">
              <a:extLst>
                <a:ext uri="{FF2B5EF4-FFF2-40B4-BE49-F238E27FC236}">
                  <a16:creationId xmlns:a16="http://schemas.microsoft.com/office/drawing/2014/main" id="{30CDCF5C-9D78-8F26-8AFC-A3A5DCF128C1}"/>
                </a:ext>
              </a:extLst>
            </p:cNvPr>
            <p:cNvSpPr/>
            <p:nvPr/>
          </p:nvSpPr>
          <p:spPr bwMode="auto">
            <a:xfrm>
              <a:off x="5883637" y="2685257"/>
              <a:ext cx="424726" cy="424726"/>
            </a:xfrm>
            <a:prstGeom prst="ellipse">
              <a:avLst/>
            </a:prstGeom>
            <a:solidFill>
              <a:schemeClr val="bg1"/>
            </a:solidFill>
            <a:ln>
              <a:noFill/>
              <a:headEnd type="none" w="med" len="med"/>
              <a:tailEnd type="none" w="med" len="med"/>
            </a:ln>
            <a:effectLst>
              <a:outerShdw blurRad="63500" algn="ctr" rotWithShape="0">
                <a:schemeClr val="tx1">
                  <a:lumMod val="50000"/>
                  <a:lumOff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91440" numCol="1" spcCol="0" rtlCol="0" fromWordArt="0" anchor="t" anchorCtr="0" forceAA="0" compatLnSpc="1">
              <a:prstTxWarp prst="textNoShape">
                <a:avLst/>
              </a:prstTxWarp>
              <a:noAutofit/>
            </a:bodyPr>
            <a:lstStyle/>
            <a:p>
              <a:pPr marL="404813" indent="-231775" defTabSz="914400">
                <a:spcAft>
                  <a:spcPts val="1200"/>
                </a:spcAft>
                <a:buFont typeface="Arial" panose="020B0604020202020204" pitchFamily="34" charset="0"/>
                <a:buChar char="•"/>
              </a:pPr>
              <a:endParaRPr lang="en-US" sz="2000" b="1" i="0">
                <a:solidFill>
                  <a:schemeClr val="tx1"/>
                </a:solidFill>
                <a:latin typeface="Segoe UI Variable Display Semibold" pitchFamily="2" charset="0"/>
                <a:cs typeface="Segoe UI" pitchFamily="34" charset="0"/>
              </a:endParaRPr>
            </a:p>
          </p:txBody>
        </p:sp>
        <p:sp>
          <p:nvSpPr>
            <p:cNvPr id="13" name="Half Frame 12">
              <a:extLst>
                <a:ext uri="{FF2B5EF4-FFF2-40B4-BE49-F238E27FC236}">
                  <a16:creationId xmlns:a16="http://schemas.microsoft.com/office/drawing/2014/main" id="{A3BE0EBA-B622-F983-2AEE-8BA1336B997B}"/>
                </a:ext>
              </a:extLst>
            </p:cNvPr>
            <p:cNvSpPr/>
            <p:nvPr/>
          </p:nvSpPr>
          <p:spPr bwMode="auto">
            <a:xfrm rot="8100000">
              <a:off x="5958389" y="2798105"/>
              <a:ext cx="199031" cy="199031"/>
            </a:xfrm>
            <a:prstGeom prst="halfFrame">
              <a:avLst/>
            </a:prstGeom>
            <a:solidFill>
              <a:srgbClr val="2422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a:solidFill>
                  <a:srgbClr val="FFFFFF"/>
                </a:solidFill>
                <a:latin typeface="Segoe UI Variable Display Semibold" pitchFamily="2" charset="0"/>
                <a:ea typeface="Segoe UI" pitchFamily="34" charset="0"/>
                <a:cs typeface="Segoe UI" pitchFamily="34" charset="0"/>
              </a:endParaRPr>
            </a:p>
          </p:txBody>
        </p:sp>
      </p:grpSp>
      <p:sp>
        <p:nvSpPr>
          <p:cNvPr id="17" name="Picture Placeholder 62">
            <a:extLst>
              <a:ext uri="{FF2B5EF4-FFF2-40B4-BE49-F238E27FC236}">
                <a16:creationId xmlns:a16="http://schemas.microsoft.com/office/drawing/2014/main" id="{D33CBE31-8722-009D-2BB7-15170DF475EF}"/>
              </a:ext>
            </a:extLst>
          </p:cNvPr>
          <p:cNvSpPr>
            <a:spLocks noGrp="1"/>
          </p:cNvSpPr>
          <p:nvPr>
            <p:ph type="pic" sz="quarter" idx="47" hasCustomPrompt="1"/>
          </p:nvPr>
        </p:nvSpPr>
        <p:spPr>
          <a:xfrm>
            <a:off x="856542"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Picture Placeholder 62">
            <a:extLst>
              <a:ext uri="{FF2B5EF4-FFF2-40B4-BE49-F238E27FC236}">
                <a16:creationId xmlns:a16="http://schemas.microsoft.com/office/drawing/2014/main" id="{FEA54AA1-2203-B3B5-449F-17F104F5FC52}"/>
              </a:ext>
            </a:extLst>
          </p:cNvPr>
          <p:cNvSpPr>
            <a:spLocks noGrp="1"/>
          </p:cNvSpPr>
          <p:nvPr>
            <p:ph type="pic" sz="quarter" idx="48" hasCustomPrompt="1"/>
          </p:nvPr>
        </p:nvSpPr>
        <p:spPr>
          <a:xfrm>
            <a:off x="6416094"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9" name="Text Placeholder 44">
            <a:extLst>
              <a:ext uri="{FF2B5EF4-FFF2-40B4-BE49-F238E27FC236}">
                <a16:creationId xmlns:a16="http://schemas.microsoft.com/office/drawing/2014/main" id="{5A929048-4B8F-346E-0098-6EFECDDDE06D}"/>
              </a:ext>
            </a:extLst>
          </p:cNvPr>
          <p:cNvSpPr>
            <a:spLocks noGrp="1"/>
          </p:cNvSpPr>
          <p:nvPr>
            <p:ph type="body" sz="quarter" idx="58"/>
          </p:nvPr>
        </p:nvSpPr>
        <p:spPr>
          <a:xfrm>
            <a:off x="807774" y="4815329"/>
            <a:ext cx="5032206"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20" name="Text Placeholder 44">
            <a:extLst>
              <a:ext uri="{FF2B5EF4-FFF2-40B4-BE49-F238E27FC236}">
                <a16:creationId xmlns:a16="http://schemas.microsoft.com/office/drawing/2014/main" id="{2235F212-F3FD-6A50-2F64-10E6DAE91771}"/>
              </a:ext>
            </a:extLst>
          </p:cNvPr>
          <p:cNvSpPr>
            <a:spLocks noGrp="1"/>
          </p:cNvSpPr>
          <p:nvPr>
            <p:ph type="body" sz="quarter" idx="60"/>
          </p:nvPr>
        </p:nvSpPr>
        <p:spPr>
          <a:xfrm>
            <a:off x="807774" y="5244432"/>
            <a:ext cx="5032206" cy="184666"/>
          </a:xfrm>
          <a:prstGeom prst="rect">
            <a:avLst/>
          </a:prstGeom>
        </p:spPr>
        <p:txBody>
          <a:bodyPr/>
          <a:lstStyle>
            <a:lvl1pPr marL="0" indent="0">
              <a:buFont typeface="Arial" panose="020B0604020202020204" pitchFamily="34" charset="0"/>
              <a:buNone/>
              <a:defRPr sz="1200" b="0" i="0">
                <a:latin typeface="Segoe Sans Text" pitchFamily="2" charset="0"/>
                <a:cs typeface="Segoe Sans Text"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1" name="Text Placeholder 44">
            <a:extLst>
              <a:ext uri="{FF2B5EF4-FFF2-40B4-BE49-F238E27FC236}">
                <a16:creationId xmlns:a16="http://schemas.microsoft.com/office/drawing/2014/main" id="{C936E605-05B6-6DCD-CECD-3CBE22390BF9}"/>
              </a:ext>
            </a:extLst>
          </p:cNvPr>
          <p:cNvSpPr>
            <a:spLocks noGrp="1"/>
          </p:cNvSpPr>
          <p:nvPr>
            <p:ph type="body" sz="quarter" idx="61"/>
          </p:nvPr>
        </p:nvSpPr>
        <p:spPr>
          <a:xfrm>
            <a:off x="6367326" y="4815329"/>
            <a:ext cx="5032206" cy="369332"/>
          </a:xfrm>
          <a:prstGeom prst="rect">
            <a:avLst/>
          </a:prstGeom>
        </p:spPr>
        <p:txBody>
          <a:bodyPr/>
          <a:lstStyle>
            <a:lvl1pPr marL="0" indent="0">
              <a:buNone/>
              <a:defRPr sz="2400" b="1" i="0">
                <a:latin typeface="Segoe Sans Text" pitchFamily="2" charset="0"/>
                <a:cs typeface="Segoe Sans Text" pitchFamily="2" charset="0"/>
              </a:defRPr>
            </a:lvl1pPr>
          </a:lstStyle>
          <a:p>
            <a:pPr lvl="0"/>
            <a:endParaRPr lang="en-US"/>
          </a:p>
        </p:txBody>
      </p:sp>
      <p:sp>
        <p:nvSpPr>
          <p:cNvPr id="22" name="Text Placeholder 44">
            <a:extLst>
              <a:ext uri="{FF2B5EF4-FFF2-40B4-BE49-F238E27FC236}">
                <a16:creationId xmlns:a16="http://schemas.microsoft.com/office/drawing/2014/main" id="{8EF56610-ED64-4B41-D7F7-763BF2BEBCE4}"/>
              </a:ext>
            </a:extLst>
          </p:cNvPr>
          <p:cNvSpPr>
            <a:spLocks noGrp="1"/>
          </p:cNvSpPr>
          <p:nvPr>
            <p:ph type="body" sz="quarter" idx="62"/>
          </p:nvPr>
        </p:nvSpPr>
        <p:spPr>
          <a:xfrm>
            <a:off x="6367326" y="5244432"/>
            <a:ext cx="5032206" cy="184666"/>
          </a:xfrm>
          <a:prstGeom prst="rect">
            <a:avLst/>
          </a:prstGeom>
        </p:spPr>
        <p:txBody>
          <a:bodyPr/>
          <a:lstStyle>
            <a:lvl1pPr marL="0" indent="0">
              <a:buFont typeface="Arial" panose="020B0604020202020204" pitchFamily="34" charset="0"/>
              <a:buNone/>
              <a:defRPr sz="1200" b="0" i="0">
                <a:latin typeface="Segoe Sans Text" pitchFamily="2" charset="0"/>
                <a:cs typeface="Segoe Sans Text"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7" name="Footer Placeholder 1">
            <a:extLst>
              <a:ext uri="{FF2B5EF4-FFF2-40B4-BE49-F238E27FC236}">
                <a16:creationId xmlns:a16="http://schemas.microsoft.com/office/drawing/2014/main" id="{7BB73AC8-22FF-E26B-9A9F-8EDB13A91F07}"/>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9" name="Slide Number Placeholder 3">
            <a:extLst>
              <a:ext uri="{FF2B5EF4-FFF2-40B4-BE49-F238E27FC236}">
                <a16:creationId xmlns:a16="http://schemas.microsoft.com/office/drawing/2014/main" id="{24A04F3E-16B7-4DC9-D2F1-4816C6CB0938}"/>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8C2AF72D-2A7D-867D-2208-9E50F1D38B8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4" name="Text Placeholder 7">
            <a:extLst>
              <a:ext uri="{FF2B5EF4-FFF2-40B4-BE49-F238E27FC236}">
                <a16:creationId xmlns:a16="http://schemas.microsoft.com/office/drawing/2014/main" id="{9D86C512-EC47-88ED-0964-D00C7E0E5959}"/>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75240866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9" name="Text Placeholder 44">
            <a:extLst>
              <a:ext uri="{FF2B5EF4-FFF2-40B4-BE49-F238E27FC236}">
                <a16:creationId xmlns:a16="http://schemas.microsoft.com/office/drawing/2014/main" id="{5C1B764E-2531-2AF0-5FEB-1FC6C6D87007}"/>
              </a:ext>
            </a:extLst>
          </p:cNvPr>
          <p:cNvSpPr>
            <a:spLocks noGrp="1"/>
          </p:cNvSpPr>
          <p:nvPr>
            <p:ph type="body" sz="quarter" idx="50"/>
          </p:nvPr>
        </p:nvSpPr>
        <p:spPr>
          <a:xfrm>
            <a:off x="774889" y="2918138"/>
            <a:ext cx="3126551" cy="246221"/>
          </a:xfrm>
          <a:prstGeom prst="rect">
            <a:avLst/>
          </a:prstGeom>
        </p:spPr>
        <p:txBody>
          <a:bodyPr/>
          <a:lstStyle>
            <a:lvl1pPr marL="0" indent="0">
              <a:buNone/>
              <a:defRPr sz="1600" b="1" i="0">
                <a:latin typeface="Segoe Sans Text" pitchFamily="2" charset="0"/>
                <a:cs typeface="Segoe Sans Text" pitchFamily="2" charset="0"/>
              </a:defRPr>
            </a:lvl1pPr>
          </a:lstStyle>
          <a:p>
            <a:pPr lvl="0"/>
            <a:endParaRPr lang="en-US"/>
          </a:p>
        </p:txBody>
      </p:sp>
      <p:sp>
        <p:nvSpPr>
          <p:cNvPr id="30" name="Text Placeholder 44">
            <a:extLst>
              <a:ext uri="{FF2B5EF4-FFF2-40B4-BE49-F238E27FC236}">
                <a16:creationId xmlns:a16="http://schemas.microsoft.com/office/drawing/2014/main" id="{58E665D9-CF0C-890B-56A4-0AAE9CD7B337}"/>
              </a:ext>
            </a:extLst>
          </p:cNvPr>
          <p:cNvSpPr>
            <a:spLocks noGrp="1"/>
          </p:cNvSpPr>
          <p:nvPr>
            <p:ph type="body" sz="quarter" idx="51"/>
          </p:nvPr>
        </p:nvSpPr>
        <p:spPr>
          <a:xfrm>
            <a:off x="4542217" y="2918138"/>
            <a:ext cx="3126551" cy="246221"/>
          </a:xfrm>
          <a:prstGeom prst="rect">
            <a:avLst/>
          </a:prstGeom>
        </p:spPr>
        <p:txBody>
          <a:bodyPr/>
          <a:lstStyle>
            <a:lvl1pPr marL="0" indent="0">
              <a:buNone/>
              <a:defRPr sz="1600" b="1" i="0">
                <a:latin typeface="Segoe Sans Text" pitchFamily="2" charset="0"/>
                <a:cs typeface="Segoe Sans Text" pitchFamily="2" charset="0"/>
              </a:defRPr>
            </a:lvl1pPr>
          </a:lstStyle>
          <a:p>
            <a:pPr lvl="0"/>
            <a:endParaRPr lang="en-US"/>
          </a:p>
        </p:txBody>
      </p:sp>
      <p:sp>
        <p:nvSpPr>
          <p:cNvPr id="31" name="Text Placeholder 44">
            <a:extLst>
              <a:ext uri="{FF2B5EF4-FFF2-40B4-BE49-F238E27FC236}">
                <a16:creationId xmlns:a16="http://schemas.microsoft.com/office/drawing/2014/main" id="{D604843B-81D0-EE1B-2DAE-15E7D29642BE}"/>
              </a:ext>
            </a:extLst>
          </p:cNvPr>
          <p:cNvSpPr>
            <a:spLocks noGrp="1"/>
          </p:cNvSpPr>
          <p:nvPr>
            <p:ph type="body" sz="quarter" idx="52"/>
          </p:nvPr>
        </p:nvSpPr>
        <p:spPr>
          <a:xfrm>
            <a:off x="8309545" y="2918138"/>
            <a:ext cx="3126551" cy="246221"/>
          </a:xfrm>
          <a:prstGeom prst="rect">
            <a:avLst/>
          </a:prstGeom>
        </p:spPr>
        <p:txBody>
          <a:bodyPr/>
          <a:lstStyle>
            <a:lvl1pPr marL="0" indent="0">
              <a:buNone/>
              <a:defRPr sz="1600" b="1" i="0">
                <a:latin typeface="Segoe Sans Text" pitchFamily="2" charset="0"/>
                <a:cs typeface="Segoe Sans Text" pitchFamily="2" charset="0"/>
              </a:defRPr>
            </a:lvl1pPr>
          </a:lstStyle>
          <a:p>
            <a:pPr lvl="0"/>
            <a:endParaRPr lang="en-US"/>
          </a:p>
        </p:txBody>
      </p:sp>
      <p:sp>
        <p:nvSpPr>
          <p:cNvPr id="6" name="Footer Placeholder 1">
            <a:extLst>
              <a:ext uri="{FF2B5EF4-FFF2-40B4-BE49-F238E27FC236}">
                <a16:creationId xmlns:a16="http://schemas.microsoft.com/office/drawing/2014/main" id="{1EB4AA88-4107-F08D-B7D4-3A5D15186536}"/>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7" name="Slide Number Placeholder 3">
            <a:extLst>
              <a:ext uri="{FF2B5EF4-FFF2-40B4-BE49-F238E27FC236}">
                <a16:creationId xmlns:a16="http://schemas.microsoft.com/office/drawing/2014/main" id="{5543485E-66E3-A479-029A-32A3C80788EB}"/>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9F58A9C-88F0-E517-1E30-40181DF8A9E1}"/>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AAC385D0-1290-A16B-5D66-7D05D18ED50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479174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_You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1FC84349-EB59-414E-A82F-4406CFACF484}"/>
              </a:ext>
            </a:extLst>
          </p:cNvPr>
          <p:cNvPicPr/>
          <p:nvPr userDrawn="1"/>
        </p:nvPicPr>
        <p:blipFill rotWithShape="1">
          <a:blip r:embed="rId2"/>
          <a:src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grpSp>
        <p:nvGrpSpPr>
          <p:cNvPr id="4" name="Group 3">
            <a:extLst>
              <a:ext uri="{FF2B5EF4-FFF2-40B4-BE49-F238E27FC236}">
                <a16:creationId xmlns:a16="http://schemas.microsoft.com/office/drawing/2014/main" id="{D96E1531-AC4F-97CF-22BB-8435B81FC42F}"/>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454AF9A7-2F9C-9897-8696-B5963079E5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close-up of a logo&#10;&#10;Description automatically generated">
              <a:extLst>
                <a:ext uri="{FF2B5EF4-FFF2-40B4-BE49-F238E27FC236}">
                  <a16:creationId xmlns:a16="http://schemas.microsoft.com/office/drawing/2014/main" id="{252C6234-C5E0-3848-1E35-2FAD4916D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EFE6D470-00BD-7A49-DE39-5C7705026F08}"/>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Text Placeholder 11">
            <a:extLst>
              <a:ext uri="{FF2B5EF4-FFF2-40B4-BE49-F238E27FC236}">
                <a16:creationId xmlns:a16="http://schemas.microsoft.com/office/drawing/2014/main" id="{DC5D248E-CE66-5969-DE4D-9217DE9F680D}"/>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21921035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_You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6AD9487A-77D8-C46A-BEA6-3B2CA5B78587}"/>
              </a:ext>
            </a:extLst>
          </p:cNvPr>
          <p:cNvPicPr/>
          <p:nvPr userDrawn="1"/>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en-US"/>
              <a:t>© 2024 Microsoft. All rights reserved. Internal Microsoft use only.</a:t>
            </a:r>
          </a:p>
        </p:txBody>
      </p:sp>
      <p:grpSp>
        <p:nvGrpSpPr>
          <p:cNvPr id="4" name="Group 3">
            <a:extLst>
              <a:ext uri="{FF2B5EF4-FFF2-40B4-BE49-F238E27FC236}">
                <a16:creationId xmlns:a16="http://schemas.microsoft.com/office/drawing/2014/main" id="{47A0784B-7561-6663-3D5D-DEB1641927DA}"/>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BEDF5588-8769-6FE1-035C-6D56816B778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A close-up of a logo&#10;&#10;Description automatically generated">
              <a:extLst>
                <a:ext uri="{FF2B5EF4-FFF2-40B4-BE49-F238E27FC236}">
                  <a16:creationId xmlns:a16="http://schemas.microsoft.com/office/drawing/2014/main" id="{E39C585C-9254-64D2-576C-33585394CCA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BBC61044-B26C-9EA1-34AB-5CA1C267DB6C}"/>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 name="Text Placeholder 11">
            <a:extLst>
              <a:ext uri="{FF2B5EF4-FFF2-40B4-BE49-F238E27FC236}">
                <a16:creationId xmlns:a16="http://schemas.microsoft.com/office/drawing/2014/main" id="{BF36C6AB-5B34-8A16-571B-FBDE90135A90}"/>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4082939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7FE6-EC8F-3263-1834-004F397184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0D227D-663C-DFBC-81B9-3E5C3D9AC1D8}"/>
              </a:ext>
            </a:extLst>
          </p:cNvPr>
          <p:cNvSpPr>
            <a:spLocks noGrp="1"/>
          </p:cNvSpPr>
          <p:nvPr>
            <p:ph type="dt" sz="half" idx="10"/>
          </p:nvPr>
        </p:nvSpPr>
        <p:spPr/>
        <p:txBody>
          <a:bodyPr/>
          <a:lstStyle/>
          <a:p>
            <a:fld id="{7B92F2FF-87B6-4E5A-8340-AD5E5D16EFA1}" type="datetimeFigureOut">
              <a:rPr lang="en-US" smtClean="0"/>
              <a:t>10/27/2025</a:t>
            </a:fld>
            <a:endParaRPr lang="en-US"/>
          </a:p>
        </p:txBody>
      </p:sp>
      <p:sp>
        <p:nvSpPr>
          <p:cNvPr id="4" name="Footer Placeholder 3">
            <a:extLst>
              <a:ext uri="{FF2B5EF4-FFF2-40B4-BE49-F238E27FC236}">
                <a16:creationId xmlns:a16="http://schemas.microsoft.com/office/drawing/2014/main" id="{FB4122A4-4737-63CF-A0BD-9F7E43AE39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D52CED-7193-D390-5967-1F94F128FA0F}"/>
              </a:ext>
            </a:extLst>
          </p:cNvPr>
          <p:cNvSpPr>
            <a:spLocks noGrp="1"/>
          </p:cNvSpPr>
          <p:nvPr>
            <p:ph type="sldNum" sz="quarter" idx="12"/>
          </p:nvPr>
        </p:nvSpPr>
        <p:spPr/>
        <p:txBody>
          <a:bodyPr/>
          <a:lstStyle/>
          <a:p>
            <a:fld id="{3D777B9C-E7AA-4504-869C-270A1EE97D52}" type="slidenum">
              <a:rPr lang="en-US" smtClean="0"/>
              <a:t>‹#›</a:t>
            </a:fld>
            <a:endParaRPr lang="en-US"/>
          </a:p>
        </p:txBody>
      </p:sp>
    </p:spTree>
    <p:extLst>
      <p:ext uri="{BB962C8B-B14F-4D97-AF65-F5344CB8AC3E}">
        <p14:creationId xmlns:p14="http://schemas.microsoft.com/office/powerpoint/2010/main" val="2253373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654BE51A-003C-28B7-C95B-47FEBDC18037}"/>
              </a:ext>
            </a:extLst>
          </p:cNvPr>
          <p:cNvPicPr/>
          <p:nvPr userDrawn="1"/>
        </p:nvPicPr>
        <p:blipFill>
          <a:blip r:embed="rId2"/>
          <a:stretch>
            <a:fill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477356"/>
            <a:ext cx="4114800" cy="123111"/>
          </a:xfrm>
          <a:prstGeom prst="rect">
            <a:avLst/>
          </a:prstGeom>
        </p:spPr>
        <p:txBody>
          <a:bodyPr/>
          <a:lstStyle>
            <a:lvl1pPr>
              <a:defRPr>
                <a:solidFill>
                  <a:schemeClr val="tx1"/>
                </a:solidFill>
              </a:defRPr>
            </a:lvl1pPr>
          </a:lstStyle>
          <a:p>
            <a:r>
              <a:rPr lang="en-US"/>
              <a:t>© 2024 Microsoft. All rights reserved. Internal Microsoft use only.</a:t>
            </a:r>
          </a:p>
        </p:txBody>
      </p:sp>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2024 Microsoft. All rights reserved. Internal Microsoft use only.</a:t>
            </a:r>
          </a:p>
        </p:txBody>
      </p:sp>
      <p:sp>
        <p:nvSpPr>
          <p:cNvPr id="10" name="Slide Number Placeholder 7">
            <a:extLst>
              <a:ext uri="{FF2B5EF4-FFF2-40B4-BE49-F238E27FC236}">
                <a16:creationId xmlns:a16="http://schemas.microsoft.com/office/drawing/2014/main" id="{3D6B7ABA-D11F-7F27-E2E6-142D4FCAE7A8}"/>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3125063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Gradient">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477356"/>
            <a:ext cx="4114800" cy="123111"/>
          </a:xfrm>
          <a:prstGeom prst="rect">
            <a:avLst/>
          </a:prstGeom>
        </p:spPr>
        <p:txBody>
          <a:bodyPr/>
          <a:lstStyle>
            <a:lvl1pPr>
              <a:defRPr>
                <a:solidFill>
                  <a:schemeClr val="tx1"/>
                </a:solidFill>
              </a:defRPr>
            </a:lvl1pPr>
          </a:lstStyle>
          <a:p>
            <a:r>
              <a:rPr lang="en-US"/>
              <a:t>© 2024 Microsoft. All rights reserved. Internal Microsoft use only.</a:t>
            </a:r>
          </a:p>
        </p:txBody>
      </p:sp>
      <p:pic>
        <p:nvPicPr>
          <p:cNvPr id="2" name="Picture 1" descr="A blue and white gradient&#10;&#10;Description automatically generated">
            <a:extLst>
              <a:ext uri="{FF2B5EF4-FFF2-40B4-BE49-F238E27FC236}">
                <a16:creationId xmlns:a16="http://schemas.microsoft.com/office/drawing/2014/main" id="{80DDE218-59BB-F5D5-A121-5121533C28C2}"/>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2024 Microsoft. All rights reserved. Internal Microsoft use only.</a:t>
            </a:r>
          </a:p>
        </p:txBody>
      </p:sp>
      <p:sp>
        <p:nvSpPr>
          <p:cNvPr id="4" name="Slide Number Placeholder 7">
            <a:extLst>
              <a:ext uri="{FF2B5EF4-FFF2-40B4-BE49-F238E27FC236}">
                <a16:creationId xmlns:a16="http://schemas.microsoft.com/office/drawing/2014/main" id="{8CF69241-8C36-699C-146C-79A5F701A389}"/>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826143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TT_Top_Banner_Blank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477356"/>
            <a:ext cx="4114800" cy="123111"/>
          </a:xfrm>
          <a:prstGeom prst="rect">
            <a:avLst/>
          </a:prstGeom>
        </p:spPr>
        <p:txBody>
          <a:bodyPr/>
          <a:lstStyle/>
          <a:p>
            <a:r>
              <a:rPr lang="en-US"/>
              <a:t>© 2024 Microsoft. All rights reserved. Internal Microsoft use only.</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2192689" y="418328"/>
            <a:ext cx="9230526"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5" name="Freeform: Shape 4">
            <a:extLst>
              <a:ext uri="{FF2B5EF4-FFF2-40B4-BE49-F238E27FC236}">
                <a16:creationId xmlns:a16="http://schemas.microsoft.com/office/drawing/2014/main" id="{BBEB7AA2-CE2D-1846-1B3E-1823008F701D}"/>
              </a:ext>
              <a:ext uri="{C183D7F6-B498-43B3-948B-1728B52AA6E4}">
                <adec:decorative xmlns:adec="http://schemas.microsoft.com/office/drawing/2017/decorative" val="1"/>
              </a:ext>
            </a:extLst>
          </p:cNvPr>
          <p:cNvSpPr/>
          <p:nvPr userDrawn="1"/>
        </p:nvSpPr>
        <p:spPr bwMode="auto">
          <a:xfrm>
            <a:off x="0" y="397194"/>
            <a:ext cx="1905000" cy="612456"/>
          </a:xfrm>
          <a:custGeom>
            <a:avLst/>
            <a:gdLst>
              <a:gd name="connsiteX0" fmla="*/ 0 w 1905000"/>
              <a:gd name="connsiteY0" fmla="*/ 0 h 612456"/>
              <a:gd name="connsiteX1" fmla="*/ 1598772 w 1905000"/>
              <a:gd name="connsiteY1" fmla="*/ 0 h 612456"/>
              <a:gd name="connsiteX2" fmla="*/ 1905000 w 1905000"/>
              <a:gd name="connsiteY2" fmla="*/ 306228 h 612456"/>
              <a:gd name="connsiteX3" fmla="*/ 1598772 w 1905000"/>
              <a:gd name="connsiteY3" fmla="*/ 612456 h 612456"/>
              <a:gd name="connsiteX4" fmla="*/ 0 w 1905000"/>
              <a:gd name="connsiteY4" fmla="*/ 612456 h 61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612456">
                <a:moveTo>
                  <a:pt x="0" y="0"/>
                </a:moveTo>
                <a:lnTo>
                  <a:pt x="1598772" y="0"/>
                </a:lnTo>
                <a:cubicBezTo>
                  <a:pt x="1767897" y="0"/>
                  <a:pt x="1905000" y="137103"/>
                  <a:pt x="1905000" y="306228"/>
                </a:cubicBezTo>
                <a:cubicBezTo>
                  <a:pt x="1905000" y="475353"/>
                  <a:pt x="1767897" y="612456"/>
                  <a:pt x="1598772" y="612456"/>
                </a:cubicBezTo>
                <a:lnTo>
                  <a:pt x="0" y="612456"/>
                </a:lnTo>
                <a:close/>
              </a:path>
            </a:pathLst>
          </a:custGeom>
          <a:solidFill>
            <a:srgbClr val="2C72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DDE1AD40-33B6-9727-B254-3621BC951E61}"/>
              </a:ext>
              <a:ext uri="{C183D7F6-B498-43B3-948B-1728B52AA6E4}">
                <adec:decorative xmlns:adec="http://schemas.microsoft.com/office/drawing/2017/decorative" val="1"/>
              </a:ext>
            </a:extLst>
          </p:cNvPr>
          <p:cNvSpPr txBox="1"/>
          <p:nvPr userDrawn="1"/>
        </p:nvSpPr>
        <p:spPr>
          <a:xfrm>
            <a:off x="1151768" y="549534"/>
            <a:ext cx="629878" cy="307777"/>
          </a:xfrm>
          <a:prstGeom prst="rect">
            <a:avLst/>
          </a:prstGeom>
          <a:noFill/>
        </p:spPr>
        <p:txBody>
          <a:bodyPr wrap="square" lIns="0" tIns="0" rIns="0" bIns="0" rtlCol="0">
            <a:spAutoFit/>
          </a:bodyPr>
          <a:lstStyle/>
          <a:p>
            <a:r>
              <a:rPr lang="en-US" sz="2000" b="1" noProof="0">
                <a:solidFill>
                  <a:schemeClr val="bg1"/>
                </a:solidFill>
                <a:latin typeface="Segoe Sans Text Semibold" pitchFamily="2" charset="0"/>
                <a:cs typeface="Segoe Sans Text Semibold" pitchFamily="2" charset="0"/>
              </a:rPr>
              <a:t>TTT</a:t>
            </a:r>
          </a:p>
        </p:txBody>
      </p:sp>
    </p:spTree>
    <p:extLst>
      <p:ext uri="{BB962C8B-B14F-4D97-AF65-F5344CB8AC3E}">
        <p14:creationId xmlns:p14="http://schemas.microsoft.com/office/powerpoint/2010/main" val="19324892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477356"/>
            <a:ext cx="4114800" cy="123111"/>
          </a:xfrm>
          <a:prstGeom prst="rect">
            <a:avLst/>
          </a:prstGeom>
        </p:spPr>
        <p:txBody>
          <a:bodyPr/>
          <a:lstStyle>
            <a:lvl1pPr>
              <a:defRPr>
                <a:solidFill>
                  <a:schemeClr val="tx1"/>
                </a:solidFill>
              </a:defRPr>
            </a:lvl1pPr>
          </a:lstStyle>
          <a:p>
            <a:r>
              <a:rPr lang="en-US"/>
              <a:t>© 2024 Microsoft. All rights reserved. Internal Microsoft use only.</a:t>
            </a:r>
          </a:p>
        </p:txBody>
      </p:sp>
      <p:sp>
        <p:nvSpPr>
          <p:cNvPr id="5" name="Slide Number Placeholder 7">
            <a:extLst>
              <a:ext uri="{FF2B5EF4-FFF2-40B4-BE49-F238E27FC236}">
                <a16:creationId xmlns:a16="http://schemas.microsoft.com/office/drawing/2014/main" id="{24B28C68-7C7D-787A-A479-F2BA7C51DD65}"/>
              </a:ext>
            </a:extLst>
          </p:cNvPr>
          <p:cNvSpPr>
            <a:spLocks noGrp="1"/>
          </p:cNvSpPr>
          <p:nvPr>
            <p:ph type="sldNum" sz="quarter" idx="15"/>
          </p:nvPr>
        </p:nvSpPr>
        <p:spPr>
          <a:xfrm>
            <a:off x="8866633" y="6477356"/>
            <a:ext cx="2743200" cy="123111"/>
          </a:xfrm>
        </p:spPr>
        <p:txBody>
          <a:bodyPr/>
          <a:lstStyle>
            <a:lvl1pPr>
              <a:defRPr>
                <a:solidFill>
                  <a:srgbClr val="000000"/>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81965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a:t>© 2024 Microsoft. All rights reserved. Internal Microsoft use only.</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61"/>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57" r:id="rId1"/>
    <p:sldLayoutId id="2147485167" r:id="rId2"/>
    <p:sldLayoutId id="2147485165" r:id="rId3"/>
    <p:sldLayoutId id="2147485142" r:id="rId4"/>
    <p:sldLayoutId id="2147485119" r:id="rId5"/>
    <p:sldLayoutId id="2147485220" r:id="rId6"/>
    <p:sldLayoutId id="2147485221" r:id="rId7"/>
    <p:sldLayoutId id="2147485263" r:id="rId8"/>
    <p:sldLayoutId id="2147485166" r:id="rId9"/>
    <p:sldLayoutId id="2147485222" r:id="rId10"/>
    <p:sldLayoutId id="2147485223" r:id="rId11"/>
    <p:sldLayoutId id="2147485240" r:id="rId12"/>
    <p:sldLayoutId id="2147485225" r:id="rId13"/>
    <p:sldLayoutId id="2147485228" r:id="rId14"/>
    <p:sldLayoutId id="2147485224" r:id="rId15"/>
    <p:sldLayoutId id="2147485226" r:id="rId16"/>
    <p:sldLayoutId id="2147485227" r:id="rId17"/>
    <p:sldLayoutId id="2147485131" r:id="rId18"/>
    <p:sldLayoutId id="2147485229" r:id="rId19"/>
    <p:sldLayoutId id="2147485230" r:id="rId20"/>
    <p:sldLayoutId id="2147485196" r:id="rId21"/>
    <p:sldLayoutId id="2147485262" r:id="rId22"/>
    <p:sldLayoutId id="2147485233" r:id="rId23"/>
    <p:sldLayoutId id="2147485234" r:id="rId24"/>
    <p:sldLayoutId id="2147485232" r:id="rId25"/>
    <p:sldLayoutId id="2147485235" r:id="rId26"/>
    <p:sldLayoutId id="2147485242" r:id="rId27"/>
    <p:sldLayoutId id="2147485243" r:id="rId28"/>
    <p:sldLayoutId id="2147485244" r:id="rId29"/>
    <p:sldLayoutId id="2147485245" r:id="rId30"/>
    <p:sldLayoutId id="2147485246" r:id="rId31"/>
    <p:sldLayoutId id="2147485237" r:id="rId32"/>
    <p:sldLayoutId id="2147485236" r:id="rId33"/>
    <p:sldLayoutId id="2147485135" r:id="rId34"/>
    <p:sldLayoutId id="2147485178" r:id="rId35"/>
    <p:sldLayoutId id="2147485251" r:id="rId36"/>
    <p:sldLayoutId id="2147485198" r:id="rId37"/>
    <p:sldLayoutId id="2147485199" r:id="rId38"/>
    <p:sldLayoutId id="2147485197" r:id="rId39"/>
    <p:sldLayoutId id="2147485200" r:id="rId40"/>
    <p:sldLayoutId id="2147485201" r:id="rId41"/>
    <p:sldLayoutId id="2147485202" r:id="rId42"/>
    <p:sldLayoutId id="2147485203" r:id="rId43"/>
    <p:sldLayoutId id="2147485204" r:id="rId44"/>
    <p:sldLayoutId id="2147485205" r:id="rId45"/>
    <p:sldLayoutId id="2147485217" r:id="rId46"/>
    <p:sldLayoutId id="2147485206" r:id="rId47"/>
    <p:sldLayoutId id="2147485207" r:id="rId48"/>
    <p:sldLayoutId id="2147485208" r:id="rId49"/>
    <p:sldLayoutId id="2147485209" r:id="rId50"/>
    <p:sldLayoutId id="2147485210" r:id="rId51"/>
    <p:sldLayoutId id="2147485211" r:id="rId52"/>
    <p:sldLayoutId id="2147485212" r:id="rId53"/>
    <p:sldLayoutId id="2147485213" r:id="rId54"/>
    <p:sldLayoutId id="2147485214" r:id="rId55"/>
    <p:sldLayoutId id="2147485215" r:id="rId56"/>
    <p:sldLayoutId id="2147485238" r:id="rId57"/>
    <p:sldLayoutId id="2147485239" r:id="rId58"/>
    <p:sldLayoutId id="2147485264" r:id="rId59"/>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pitchFamily="2" charset="0"/>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hyperlink" Target="https://aka.ms/TM-CoachOnboarding"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5.jpeg"/><Relationship Id="rId2" Type="http://schemas.openxmlformats.org/officeDocument/2006/relationships/slideLayout" Target="../slideLayouts/slideLayout17.xml"/><Relationship Id="rId1" Type="http://schemas.openxmlformats.org/officeDocument/2006/relationships/tags" Target="../tags/tag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6.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7.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hyperlink" Target="https://aka.ms/AIDF_S9278698_S" TargetMode="External"/><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19.xml"/><Relationship Id="rId5" Type="http://schemas.openxmlformats.org/officeDocument/2006/relationships/hyperlink" Target="https://aka.ms/AIDF_S9302714_GHIO" TargetMode="External"/><Relationship Id="rId4" Type="http://schemas.openxmlformats.org/officeDocument/2006/relationships/hyperlink" Target="https://github.com/microsoft/TechWorkshop-L300-AI-Apps-and-agents"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21.xml"/><Relationship Id="rId4" Type="http://schemas.openxmlformats.org/officeDocument/2006/relationships/hyperlink" Target="https://aka.ms/TM-CoachOnboarding"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62.sv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6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7.xml"/><Relationship Id="rId5" Type="http://schemas.openxmlformats.org/officeDocument/2006/relationships/image" Target="../media/image65.jpeg"/><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28.xml"/><Relationship Id="rId5" Type="http://schemas.openxmlformats.org/officeDocument/2006/relationships/image" Target="../media/image67.jpeg"/><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31.xml"/><Relationship Id="rId5" Type="http://schemas.openxmlformats.org/officeDocument/2006/relationships/image" Target="../media/image67.jpeg"/><Relationship Id="rId4" Type="http://schemas.openxmlformats.org/officeDocument/2006/relationships/image" Target="../media/image6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32.xml"/><Relationship Id="rId5" Type="http://schemas.openxmlformats.org/officeDocument/2006/relationships/image" Target="../media/image67.jpeg"/><Relationship Id="rId4" Type="http://schemas.openxmlformats.org/officeDocument/2006/relationships/image" Target="../media/image6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35.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36.xml"/><Relationship Id="rId5" Type="http://schemas.openxmlformats.org/officeDocument/2006/relationships/hyperlink" Target="https://aka.ms/AIDF_S9302714_GHIO" TargetMode="External"/><Relationship Id="rId4" Type="http://schemas.openxmlformats.org/officeDocument/2006/relationships/hyperlink" Target="https://github.com/microsoft/TechWorkshop-L300-AI-Apps-and-agents"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39.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notesSlide" Target="../notesSlides/notesSlide4.xml"/><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 Id="rId14" Type="http://schemas.openxmlformats.org/officeDocument/2006/relationships/image" Target="../media/image50.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40.xml"/><Relationship Id="rId5" Type="http://schemas.openxmlformats.org/officeDocument/2006/relationships/hyperlink" Target="https://nam06.safelinks.protection.outlook.com/?url=https%3A%2F%2Fforms.office.com%2Fpages%2Fresponsepage.aspx%3Fid%3Dv4j5cvGGr0GRqy180BHbRxaoA30COt9KjfMc2OYT-EJUOUJHWlhPTTlGVElZMFEyWDhMQzZCMDQ0Ry4u&amp;data=05%7C02%7Cv-amansari%40microsoft.com%7C5f8a6dafdf25493222ff08dbf82e6467%7C72f988bf86f141af91ab2d7cd011db47%7C1%7C0%7C638376650422255675%7CUnknown%7CTWFpbGZsb3d8eyJWIjoiMC4wLjAwMDAiLCJQIjoiV2luMzIiLCJBTiI6Ik1haWwiLCJXVCI6Mn0%3D%7C3000%7C%7C%7C&amp;sdata=OcfMtlyTXzoQWSHwiPiR2nwWfPoVtW051QTe8SCYiAo%3D&amp;reserved=0" TargetMode="External"/><Relationship Id="rId4" Type="http://schemas.openxmlformats.org/officeDocument/2006/relationships/hyperlink" Target="https://aka.ms/classeval"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microsoft.sharepoint.com/:i:/r/teams/CommunicationsonAcademy/Shared%20Documents/Visual%20Identity/Collateral/Technical_Mastery/Teams_Backgrounds/TechMastery_Boost_Bgd.png?csf=1&amp;web=1&amp;e=pL9bOU" TargetMode="External"/><Relationship Id="rId3" Type="http://schemas.openxmlformats.org/officeDocument/2006/relationships/notesSlide" Target="../notesSlides/notesSlide39.xml"/><Relationship Id="rId7" Type="http://schemas.openxmlformats.org/officeDocument/2006/relationships/image" Target="../media/image73.emf"/><Relationship Id="rId2" Type="http://schemas.openxmlformats.org/officeDocument/2006/relationships/slideLayout" Target="../slideLayouts/slideLayout8.xml"/><Relationship Id="rId1" Type="http://schemas.openxmlformats.org/officeDocument/2006/relationships/tags" Target="../tags/tag41.xml"/><Relationship Id="rId6" Type="http://schemas.openxmlformats.org/officeDocument/2006/relationships/oleObject" Target="../embeddings/oleObject1.bin"/><Relationship Id="rId5" Type="http://schemas.openxmlformats.org/officeDocument/2006/relationships/hyperlink" Target="https://microsoft.sharepoint.com/:i:/r/teams/CommunicationsonAcademy/Shared%20Documents/Visual%20Identity/Collateral/Technical_Mastery/Teams_Backgrounds/TechMastery_Excel_Bgd.png?csf=1&amp;web=1&amp;e=cGumec" TargetMode="External"/><Relationship Id="rId10" Type="http://schemas.openxmlformats.org/officeDocument/2006/relationships/image" Target="../media/image74.emf"/><Relationship Id="rId4" Type="http://schemas.openxmlformats.org/officeDocument/2006/relationships/image" Target="../media/image72.png"/><Relationship Id="rId9"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hyperlink" Target="https://engage.cloud.microsoft/main/org/microsoft.com/groups/eyJfdHlwZSI6Ikdyb3VwIiwiaWQiOiIyMTI1MDg5NTA1MjgifQ/all"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8.xml"/><Relationship Id="rId1" Type="http://schemas.openxmlformats.org/officeDocument/2006/relationships/tags" Target="../tags/tag4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5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0CF101-657E-84E5-0FC6-734FA5AAB46D}"/>
              </a:ext>
            </a:extLst>
          </p:cNvPr>
          <p:cNvSpPr>
            <a:spLocks noGrp="1"/>
          </p:cNvSpPr>
          <p:nvPr>
            <p:ph type="title" idx="4294967295"/>
          </p:nvPr>
        </p:nvSpPr>
        <p:spPr>
          <a:xfrm>
            <a:off x="563563" y="2868613"/>
            <a:ext cx="1093311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buSzPct val="90000"/>
              <a:defRPr/>
            </a:pPr>
            <a:r>
              <a:rPr kumimoji="0" lang="en-US" sz="3600" b="1" i="0" u="none" strike="noStrike" kern="1200" cap="none" spc="0" normalizeH="0" baseline="0" noProof="0" err="1">
                <a:ln>
                  <a:noFill/>
                </a:ln>
                <a:solidFill>
                  <a:schemeClr val="bg1"/>
                </a:solidFill>
                <a:effectLst/>
                <a:uLnTx/>
                <a:uFillTx/>
                <a:latin typeface="Segoe Sans Text"/>
                <a:cs typeface="Segoe Sans Text"/>
              </a:rPr>
              <a:t>TechWorkshop</a:t>
            </a:r>
            <a:r>
              <a:rPr kumimoji="0" lang="en-US" sz="3600" b="1" i="0" u="none" strike="noStrike" kern="1200" cap="none" spc="0" normalizeH="0" baseline="0" noProof="0">
                <a:ln>
                  <a:noFill/>
                </a:ln>
                <a:solidFill>
                  <a:schemeClr val="bg1"/>
                </a:solidFill>
                <a:effectLst/>
                <a:uLnTx/>
                <a:uFillTx/>
                <a:latin typeface="Segoe Sans Text"/>
                <a:cs typeface="Segoe Sans Text"/>
              </a:rPr>
              <a:t> L300: AI Apps and Agents</a:t>
            </a:r>
            <a:endParaRPr lang="en-US" sz="3600" b="1" i="0" u="none" strike="noStrike" kern="1200" cap="none" spc="0" normalizeH="0" baseline="0" noProof="0">
              <a:ln>
                <a:noFill/>
              </a:ln>
              <a:solidFill>
                <a:schemeClr val="bg1"/>
              </a:solidFill>
              <a:effectLst/>
              <a:uLnTx/>
              <a:uFillTx/>
              <a:latin typeface="Segoe Sans Text"/>
              <a:cs typeface="Segoe Sans Text"/>
            </a:endParaRPr>
          </a:p>
        </p:txBody>
      </p:sp>
      <p:sp>
        <p:nvSpPr>
          <p:cNvPr id="3" name="Text Placeholder 2">
            <a:extLst>
              <a:ext uri="{FF2B5EF4-FFF2-40B4-BE49-F238E27FC236}">
                <a16:creationId xmlns:a16="http://schemas.microsoft.com/office/drawing/2014/main" id="{0DA079E2-2F73-11D4-7870-729A8AAEBE3D}"/>
              </a:ext>
            </a:extLst>
          </p:cNvPr>
          <p:cNvSpPr>
            <a:spLocks noGrp="1"/>
          </p:cNvSpPr>
          <p:nvPr>
            <p:ph type="body" sz="quarter" idx="11"/>
          </p:nvPr>
        </p:nvSpPr>
        <p:spPr>
          <a:xfrm>
            <a:off x="563563" y="4008224"/>
            <a:ext cx="3983038" cy="369332"/>
          </a:xfrm>
        </p:spPr>
        <p:txBody>
          <a:bodyPr vert="horz" wrap="square" lIns="0" tIns="0" rIns="0" bIns="0" rtlCol="0" anchor="t">
            <a:spAutoFit/>
          </a:bodyPr>
          <a:lstStyle/>
          <a:p>
            <a:r>
              <a:rPr lang="en-US" noProof="0"/>
              <a:t>Train the trainer</a:t>
            </a:r>
          </a:p>
        </p:txBody>
      </p:sp>
      <p:sp>
        <p:nvSpPr>
          <p:cNvPr id="2" name="Footer Placeholder 1">
            <a:extLst>
              <a:ext uri="{FF2B5EF4-FFF2-40B4-BE49-F238E27FC236}">
                <a16:creationId xmlns:a16="http://schemas.microsoft.com/office/drawing/2014/main" id="{8933E322-A72F-8D1F-FF72-7B485E232347}"/>
              </a:ext>
            </a:extLst>
          </p:cNvPr>
          <p:cNvSpPr>
            <a:spLocks noGrp="1"/>
          </p:cNvSpPr>
          <p:nvPr>
            <p:ph type="ftr" sz="quarter" idx="12"/>
          </p:nvPr>
        </p:nvSpPr>
        <p:spPr/>
        <p:txBody>
          <a:bodyPr/>
          <a:lstStyle/>
          <a:p>
            <a:r>
              <a:rPr lang="en-US" noProof="0"/>
              <a:t>© 2024 Microsoft. All rights reserved. Internal Microsoft use only.</a:t>
            </a:r>
          </a:p>
        </p:txBody>
      </p:sp>
    </p:spTree>
    <p:custDataLst>
      <p:tags r:id="rId1"/>
    </p:custDataLst>
    <p:extLst>
      <p:ext uri="{BB962C8B-B14F-4D97-AF65-F5344CB8AC3E}">
        <p14:creationId xmlns:p14="http://schemas.microsoft.com/office/powerpoint/2010/main" val="403591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E97CC-8497-8BC9-8309-1340E1B21B2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F03CFC9-75F0-D13E-559B-8F1BC05C3BF0}"/>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Coach role</a:t>
            </a:r>
          </a:p>
        </p:txBody>
      </p:sp>
      <p:sp>
        <p:nvSpPr>
          <p:cNvPr id="41" name="Freeform: Shape 40">
            <a:extLst>
              <a:ext uri="{FF2B5EF4-FFF2-40B4-BE49-F238E27FC236}">
                <a16:creationId xmlns:a16="http://schemas.microsoft.com/office/drawing/2014/main" id="{582A7B1A-5E7D-2E06-2AC9-A63ACB6B62D4}"/>
              </a:ext>
              <a:ext uri="{C183D7F6-B498-43B3-948B-1728B52AA6E4}">
                <adec:decorative xmlns:adec="http://schemas.microsoft.com/office/drawing/2017/decorative" val="1"/>
              </a:ext>
            </a:extLst>
          </p:cNvPr>
          <p:cNvSpPr/>
          <p:nvPr/>
        </p:nvSpPr>
        <p:spPr bwMode="auto">
          <a:xfrm>
            <a:off x="-1" y="1331686"/>
            <a:ext cx="11005030" cy="4949371"/>
          </a:xfrm>
          <a:custGeom>
            <a:avLst/>
            <a:gdLst>
              <a:gd name="connsiteX0" fmla="*/ 0 w 5878287"/>
              <a:gd name="connsiteY0" fmla="*/ 0 h 4949371"/>
              <a:gd name="connsiteX1" fmla="*/ 5640132 w 5878287"/>
              <a:gd name="connsiteY1" fmla="*/ 0 h 4949371"/>
              <a:gd name="connsiteX2" fmla="*/ 5878287 w 5878287"/>
              <a:gd name="connsiteY2" fmla="*/ 238155 h 4949371"/>
              <a:gd name="connsiteX3" fmla="*/ 5878287 w 5878287"/>
              <a:gd name="connsiteY3" fmla="*/ 615526 h 4949371"/>
              <a:gd name="connsiteX4" fmla="*/ 5878287 w 5878287"/>
              <a:gd name="connsiteY4" fmla="*/ 4572000 h 4949371"/>
              <a:gd name="connsiteX5" fmla="*/ 5878287 w 5878287"/>
              <a:gd name="connsiteY5" fmla="*/ 4949371 h 4949371"/>
              <a:gd name="connsiteX6" fmla="*/ 0 w 5878287"/>
              <a:gd name="connsiteY6" fmla="*/ 4949371 h 4949371"/>
              <a:gd name="connsiteX7" fmla="*/ 0 w 5878287"/>
              <a:gd name="connsiteY7" fmla="*/ 4572000 h 4949371"/>
              <a:gd name="connsiteX8" fmla="*/ 0 w 5878287"/>
              <a:gd name="connsiteY8" fmla="*/ 377371 h 49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8287" h="4949371">
                <a:moveTo>
                  <a:pt x="0" y="0"/>
                </a:moveTo>
                <a:lnTo>
                  <a:pt x="5640132" y="0"/>
                </a:lnTo>
                <a:cubicBezTo>
                  <a:pt x="5771661" y="0"/>
                  <a:pt x="5878287" y="106626"/>
                  <a:pt x="5878287" y="238155"/>
                </a:cubicBezTo>
                <a:lnTo>
                  <a:pt x="5878287" y="615526"/>
                </a:lnTo>
                <a:lnTo>
                  <a:pt x="5878287" y="4572000"/>
                </a:lnTo>
                <a:lnTo>
                  <a:pt x="5878287" y="4949371"/>
                </a:lnTo>
                <a:lnTo>
                  <a:pt x="0" y="4949371"/>
                </a:lnTo>
                <a:lnTo>
                  <a:pt x="0" y="4572000"/>
                </a:lnTo>
                <a:lnTo>
                  <a:pt x="0" y="377371"/>
                </a:lnTo>
                <a:close/>
              </a:path>
            </a:pathLst>
          </a:cu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9" name="Text Placeholder 1">
            <a:extLst>
              <a:ext uri="{FF2B5EF4-FFF2-40B4-BE49-F238E27FC236}">
                <a16:creationId xmlns:a16="http://schemas.microsoft.com/office/drawing/2014/main" id="{1B362B14-57EF-B774-529B-8479A7A2479C}"/>
              </a:ext>
            </a:extLst>
          </p:cNvPr>
          <p:cNvSpPr txBox="1">
            <a:spLocks/>
          </p:cNvSpPr>
          <p:nvPr/>
        </p:nvSpPr>
        <p:spPr>
          <a:xfrm>
            <a:off x="669234" y="1782642"/>
            <a:ext cx="9666559" cy="4250658"/>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SzPct val="100000"/>
              <a:buNone/>
            </a:pPr>
            <a:r>
              <a:rPr lang="en-US" sz="2400" b="1" noProof="0">
                <a:solidFill>
                  <a:srgbClr val="2C72B6"/>
                </a:solidFill>
                <a:latin typeface="Segoe Sans Text Semibold" pitchFamily="2" charset="0"/>
                <a:cs typeface="Segoe Sans Text Semibold" pitchFamily="2" charset="0"/>
              </a:rPr>
              <a:t>Lead Coach and Coaches</a:t>
            </a:r>
            <a:endParaRPr kumimoji="0" lang="en-US" sz="2400" b="1" i="0" u="none" strike="noStrike" kern="1200" cap="none" spc="0" normalizeH="0" baseline="0" noProof="0">
              <a:ln>
                <a:noFill/>
              </a:ln>
              <a:solidFill>
                <a:srgbClr val="2C72B6"/>
              </a:solidFill>
              <a:effectLst/>
              <a:uLnTx/>
              <a:uFillTx/>
              <a:latin typeface="Segoe Sans Text Semibold" pitchFamily="2" charset="0"/>
              <a:cs typeface="Segoe Sans Text Semibold" pitchFamily="2" charset="0"/>
            </a:endParaRPr>
          </a:p>
          <a:p>
            <a:pPr>
              <a:buSzPct val="100000"/>
            </a:pPr>
            <a:r>
              <a:rPr lang="en-US" sz="1800" kern="100">
                <a:latin typeface="Segoe Sans Text"/>
                <a:cs typeface="Segoe Sans Text"/>
              </a:rPr>
              <a:t>Review the </a:t>
            </a:r>
            <a:r>
              <a:rPr lang="en-US" sz="1800" kern="100">
                <a:latin typeface="Segoe Sans Text"/>
                <a:cs typeface="Segoe Sans Text"/>
                <a:hlinkClick r:id="rId4"/>
              </a:rPr>
              <a:t>Coach onboarding guide </a:t>
            </a:r>
            <a:r>
              <a:rPr lang="en-US" sz="1800" kern="100">
                <a:latin typeface="Segoe Sans Text"/>
                <a:cs typeface="Segoe Sans Text"/>
              </a:rPr>
              <a:t>to prepare your responsibilities during the delivery.</a:t>
            </a:r>
          </a:p>
          <a:p>
            <a:pPr marL="0" indent="0">
              <a:buSzPct val="100000"/>
              <a:buNone/>
            </a:pPr>
            <a:r>
              <a:rPr lang="en-US" sz="1800" kern="100">
                <a:latin typeface="Segoe Sans Text"/>
                <a:cs typeface="Segoe Sans Text"/>
              </a:rPr>
              <a:t> </a:t>
            </a:r>
          </a:p>
          <a:p>
            <a:pPr>
              <a:buSzPct val="100000"/>
            </a:pPr>
            <a:r>
              <a:rPr lang="en-US" sz="1800" kern="100">
                <a:latin typeface="Segoe Sans Text"/>
                <a:cs typeface="Segoe Sans Text"/>
              </a:rPr>
              <a:t>The </a:t>
            </a:r>
            <a:r>
              <a:rPr lang="en-US" sz="1800" b="1" kern="100">
                <a:latin typeface="Segoe Sans Text"/>
                <a:cs typeface="Segoe Sans Text"/>
              </a:rPr>
              <a:t>Lead Coach </a:t>
            </a:r>
            <a:r>
              <a:rPr lang="en-US" sz="1800" kern="100">
                <a:latin typeface="Segoe Sans Text"/>
                <a:cs typeface="Segoe Sans Text"/>
              </a:rPr>
              <a:t>delivers the Welcome, lectures, and wrap-up in the General channel at the start and close each day. </a:t>
            </a:r>
          </a:p>
          <a:p>
            <a:pPr marL="0" indent="0">
              <a:buSzPct val="100000"/>
              <a:buNone/>
            </a:pPr>
            <a:endParaRPr lang="en-US" sz="1800" kern="100">
              <a:latin typeface="Segoe Sans Text"/>
              <a:cs typeface="Segoe Sans Text"/>
            </a:endParaRPr>
          </a:p>
          <a:p>
            <a:pPr>
              <a:buSzPct val="100000"/>
            </a:pPr>
            <a:r>
              <a:rPr lang="en-US" sz="1800" kern="100">
                <a:latin typeface="Segoe Sans Text"/>
                <a:cs typeface="Segoe Sans Text"/>
              </a:rPr>
              <a:t>Coaches provide feedback in the chat, overview, oversight, and course corrections for the exercise, and remain with their teams to help learners who are stuck or have questions.</a:t>
            </a:r>
          </a:p>
          <a:p>
            <a:pPr marL="0" indent="0">
              <a:buSzPct val="100000"/>
              <a:buNone/>
            </a:pPr>
            <a:endParaRPr lang="en-US" sz="1800" kern="100">
              <a:latin typeface="Segoe Sans Text"/>
              <a:cs typeface="Segoe Sans Text"/>
            </a:endParaRPr>
          </a:p>
          <a:p>
            <a:pPr lvl="1">
              <a:lnSpc>
                <a:spcPct val="107000"/>
              </a:lnSpc>
              <a:spcAft>
                <a:spcPts val="800"/>
              </a:spcAft>
              <a:buSzPct val="100000"/>
            </a:pPr>
            <a:r>
              <a:rPr lang="en-US" sz="1800" kern="100">
                <a:latin typeface="Segoe Sans Text"/>
                <a:cs typeface="Segoe Sans Text"/>
              </a:rPr>
              <a:t>Coaches support the Team with any issues (content, technical, or otherwise).</a:t>
            </a:r>
          </a:p>
          <a:p>
            <a:pPr lvl="1">
              <a:lnSpc>
                <a:spcPct val="107000"/>
              </a:lnSpc>
              <a:spcAft>
                <a:spcPts val="800"/>
              </a:spcAft>
              <a:buSzPct val="100000"/>
            </a:pPr>
            <a:r>
              <a:rPr lang="en-US" sz="1800" kern="100">
                <a:latin typeface="Segoe Sans Text"/>
                <a:cs typeface="Segoe Sans Text"/>
              </a:rPr>
              <a:t>Each coach stays with their assigned Team channel.</a:t>
            </a:r>
          </a:p>
          <a:p>
            <a:pPr marL="0" indent="0">
              <a:lnSpc>
                <a:spcPct val="107000"/>
              </a:lnSpc>
              <a:spcAft>
                <a:spcPts val="800"/>
              </a:spcAft>
              <a:buSzPct val="100000"/>
              <a:buNone/>
            </a:pPr>
            <a:endParaRPr lang="en-US" sz="2000" kern="100">
              <a:effectLst/>
              <a:latin typeface="Segoe Sans Text" pitchFamily="2" charset="0"/>
              <a:ea typeface="Aptos" panose="020B0004020202020204" pitchFamily="34" charset="0"/>
              <a:cs typeface="Segoe Sans Text" pitchFamily="2" charset="0"/>
            </a:endParaRPr>
          </a:p>
        </p:txBody>
      </p:sp>
      <p:sp>
        <p:nvSpPr>
          <p:cNvPr id="2" name="Rectangle 1">
            <a:extLst>
              <a:ext uri="{FF2B5EF4-FFF2-40B4-BE49-F238E27FC236}">
                <a16:creationId xmlns:a16="http://schemas.microsoft.com/office/drawing/2014/main" id="{48FF430B-83E9-2526-DC99-166A4B589EFF}"/>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44478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18D398-7DAA-1321-1494-0F3CEBD2FA8F}"/>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Coach responsibilities</a:t>
            </a:r>
          </a:p>
        </p:txBody>
      </p:sp>
      <p:sp>
        <p:nvSpPr>
          <p:cNvPr id="41" name="Freeform: Shape 40">
            <a:extLst>
              <a:ext uri="{FF2B5EF4-FFF2-40B4-BE49-F238E27FC236}">
                <a16:creationId xmlns:a16="http://schemas.microsoft.com/office/drawing/2014/main" id="{AA641A82-E213-C296-CBB2-B37168A462BD}"/>
              </a:ext>
              <a:ext uri="{C183D7F6-B498-43B3-948B-1728B52AA6E4}">
                <adec:decorative xmlns:adec="http://schemas.microsoft.com/office/drawing/2017/decorative" val="1"/>
              </a:ext>
            </a:extLst>
          </p:cNvPr>
          <p:cNvSpPr/>
          <p:nvPr/>
        </p:nvSpPr>
        <p:spPr bwMode="auto">
          <a:xfrm>
            <a:off x="287546" y="1346063"/>
            <a:ext cx="11005030" cy="4949371"/>
          </a:xfrm>
          <a:custGeom>
            <a:avLst/>
            <a:gdLst>
              <a:gd name="connsiteX0" fmla="*/ 0 w 5878287"/>
              <a:gd name="connsiteY0" fmla="*/ 0 h 4949371"/>
              <a:gd name="connsiteX1" fmla="*/ 5640132 w 5878287"/>
              <a:gd name="connsiteY1" fmla="*/ 0 h 4949371"/>
              <a:gd name="connsiteX2" fmla="*/ 5878287 w 5878287"/>
              <a:gd name="connsiteY2" fmla="*/ 238155 h 4949371"/>
              <a:gd name="connsiteX3" fmla="*/ 5878287 w 5878287"/>
              <a:gd name="connsiteY3" fmla="*/ 615526 h 4949371"/>
              <a:gd name="connsiteX4" fmla="*/ 5878287 w 5878287"/>
              <a:gd name="connsiteY4" fmla="*/ 4572000 h 4949371"/>
              <a:gd name="connsiteX5" fmla="*/ 5878287 w 5878287"/>
              <a:gd name="connsiteY5" fmla="*/ 4949371 h 4949371"/>
              <a:gd name="connsiteX6" fmla="*/ 0 w 5878287"/>
              <a:gd name="connsiteY6" fmla="*/ 4949371 h 4949371"/>
              <a:gd name="connsiteX7" fmla="*/ 0 w 5878287"/>
              <a:gd name="connsiteY7" fmla="*/ 4572000 h 4949371"/>
              <a:gd name="connsiteX8" fmla="*/ 0 w 5878287"/>
              <a:gd name="connsiteY8" fmla="*/ 377371 h 49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8287" h="4949371">
                <a:moveTo>
                  <a:pt x="0" y="0"/>
                </a:moveTo>
                <a:lnTo>
                  <a:pt x="5640132" y="0"/>
                </a:lnTo>
                <a:cubicBezTo>
                  <a:pt x="5771661" y="0"/>
                  <a:pt x="5878287" y="106626"/>
                  <a:pt x="5878287" y="238155"/>
                </a:cubicBezTo>
                <a:lnTo>
                  <a:pt x="5878287" y="615526"/>
                </a:lnTo>
                <a:lnTo>
                  <a:pt x="5878287" y="4572000"/>
                </a:lnTo>
                <a:lnTo>
                  <a:pt x="5878287" y="4949371"/>
                </a:lnTo>
                <a:lnTo>
                  <a:pt x="0" y="4949371"/>
                </a:lnTo>
                <a:lnTo>
                  <a:pt x="0" y="4572000"/>
                </a:lnTo>
                <a:lnTo>
                  <a:pt x="0" y="377371"/>
                </a:lnTo>
                <a:close/>
              </a:path>
            </a:pathLst>
          </a:cu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9" name="Text Placeholder 1">
            <a:extLst>
              <a:ext uri="{FF2B5EF4-FFF2-40B4-BE49-F238E27FC236}">
                <a16:creationId xmlns:a16="http://schemas.microsoft.com/office/drawing/2014/main" id="{396C4DDE-EADC-F92A-F3A8-86297597C60D}"/>
              </a:ext>
            </a:extLst>
          </p:cNvPr>
          <p:cNvSpPr txBox="1">
            <a:spLocks/>
          </p:cNvSpPr>
          <p:nvPr/>
        </p:nvSpPr>
        <p:spPr>
          <a:xfrm>
            <a:off x="669234" y="1731156"/>
            <a:ext cx="10325586" cy="4302144"/>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SzPct val="100000"/>
              <a:buNone/>
            </a:pPr>
            <a:r>
              <a:rPr lang="en-US" sz="2400" b="1" noProof="0">
                <a:solidFill>
                  <a:srgbClr val="2C72B6"/>
                </a:solidFill>
                <a:latin typeface="Segoe Sans Text Semibold"/>
                <a:cs typeface="Segoe Sans Text Semibold"/>
              </a:rPr>
              <a:t>Lead Coach and Coaches</a:t>
            </a:r>
            <a:endParaRPr kumimoji="0" lang="en-US" sz="2400" b="1" i="0" u="none" strike="noStrike" kern="1200" cap="none" spc="0" normalizeH="0" baseline="0" noProof="0">
              <a:ln>
                <a:noFill/>
              </a:ln>
              <a:solidFill>
                <a:srgbClr val="2C72B6"/>
              </a:solidFill>
              <a:effectLst/>
              <a:uLnTx/>
              <a:uFillTx/>
              <a:latin typeface="Segoe Sans Text Semibold"/>
              <a:cs typeface="Segoe Sans Text Semibold"/>
            </a:endParaRPr>
          </a:p>
          <a:p>
            <a:pPr marL="0" indent="0">
              <a:lnSpc>
                <a:spcPct val="107000"/>
              </a:lnSpc>
              <a:spcAft>
                <a:spcPts val="800"/>
              </a:spcAft>
              <a:buNone/>
            </a:pPr>
            <a:r>
              <a:rPr lang="en-US" sz="2000" b="1" kern="100">
                <a:effectLst/>
                <a:latin typeface="Segoe Sans Text"/>
                <a:ea typeface="Aptos" panose="020B0004020202020204" pitchFamily="34" charset="0"/>
                <a:cs typeface="Segoe Sans Text"/>
              </a:rPr>
              <a:t>Being a coach </a:t>
            </a:r>
            <a:r>
              <a:rPr lang="en-US" sz="2000" b="1" kern="100">
                <a:latin typeface="Segoe Sans Text"/>
                <a:ea typeface="Aptos" panose="020B0004020202020204" pitchFamily="34" charset="0"/>
                <a:cs typeface="Segoe Sans Text"/>
              </a:rPr>
              <a:t>is a </a:t>
            </a:r>
            <a:r>
              <a:rPr lang="en-US" sz="2000" b="1" kern="100">
                <a:effectLst/>
                <a:latin typeface="Segoe Sans Text"/>
                <a:ea typeface="Aptos" panose="020B0004020202020204" pitchFamily="34" charset="0"/>
                <a:cs typeface="Segoe Sans Text"/>
              </a:rPr>
              <a:t>firm commitment</a:t>
            </a:r>
            <a:r>
              <a:rPr lang="en-US" sz="2000" kern="100">
                <a:effectLst/>
                <a:latin typeface="Segoe Sans Text"/>
                <a:ea typeface="Aptos" panose="020B0004020202020204" pitchFamily="34" charset="0"/>
                <a:cs typeface="Segoe Sans Text"/>
              </a:rPr>
              <a:t> </a:t>
            </a:r>
            <a:r>
              <a:rPr lang="en-US" sz="2000" kern="100">
                <a:latin typeface="Segoe UI"/>
                <a:ea typeface="Aptos" panose="020B0004020202020204" pitchFamily="34" charset="0"/>
                <a:cs typeface="Segoe UI"/>
              </a:rPr>
              <a:t>to actively participate throughout the entire course.</a:t>
            </a:r>
            <a:endParaRPr lang="en-US">
              <a:latin typeface="Segoe Sans Text"/>
              <a:cs typeface="Segoe Sans Text"/>
            </a:endParaRPr>
          </a:p>
          <a:p>
            <a:pPr>
              <a:lnSpc>
                <a:spcPct val="107000"/>
              </a:lnSpc>
              <a:spcAft>
                <a:spcPts val="800"/>
              </a:spcAft>
            </a:pPr>
            <a:r>
              <a:rPr lang="en-US" sz="2000" kern="100">
                <a:latin typeface="Segoe Sans Text"/>
                <a:cs typeface="Segoe Sans Text"/>
              </a:rPr>
              <a:t>Last minute cancellations should be avoided.</a:t>
            </a:r>
          </a:p>
          <a:p>
            <a:pPr>
              <a:lnSpc>
                <a:spcPct val="107000"/>
              </a:lnSpc>
              <a:spcAft>
                <a:spcPts val="800"/>
              </a:spcAft>
            </a:pPr>
            <a:r>
              <a:rPr lang="en-US" sz="2000" kern="100">
                <a:latin typeface="Segoe Sans Text"/>
                <a:cs typeface="Segoe Sans Text"/>
              </a:rPr>
              <a:t>Customer calls should not interrupt class sessions.</a:t>
            </a:r>
          </a:p>
          <a:p>
            <a:pPr marL="0" indent="0">
              <a:lnSpc>
                <a:spcPct val="107000"/>
              </a:lnSpc>
              <a:spcAft>
                <a:spcPts val="800"/>
              </a:spcAft>
              <a:buSzPct val="100000"/>
              <a:buNone/>
            </a:pPr>
            <a:endParaRPr lang="en-US" sz="2000" kern="100">
              <a:effectLst/>
              <a:latin typeface="Segoe Sans Text" pitchFamily="2" charset="0"/>
              <a:ea typeface="Aptos" panose="020B0004020202020204" pitchFamily="34" charset="0"/>
              <a:cs typeface="Segoe Sans Text" pitchFamily="2" charset="0"/>
            </a:endParaRPr>
          </a:p>
          <a:p>
            <a:pPr marL="0" indent="0">
              <a:lnSpc>
                <a:spcPct val="107000"/>
              </a:lnSpc>
              <a:spcAft>
                <a:spcPts val="800"/>
              </a:spcAft>
              <a:buSzPct val="100000"/>
              <a:buNone/>
            </a:pPr>
            <a:r>
              <a:rPr lang="en-US" sz="2000" b="1" kern="100">
                <a:effectLst/>
                <a:latin typeface="Segoe Sans Text"/>
                <a:ea typeface="Aptos" panose="020B0004020202020204" pitchFamily="34" charset="0"/>
                <a:cs typeface="Segoe Sans Text"/>
              </a:rPr>
              <a:t>The </a:t>
            </a:r>
            <a:r>
              <a:rPr lang="en-US" sz="2000" b="1" kern="100">
                <a:latin typeface="Segoe Sans Text"/>
                <a:cs typeface="Segoe Sans Text"/>
              </a:rPr>
              <a:t>PowerPoint outlines the course structure and key concepts</a:t>
            </a:r>
          </a:p>
          <a:p>
            <a:pPr>
              <a:buSzPct val="100000"/>
            </a:pPr>
            <a:r>
              <a:rPr lang="en-US" sz="2000" kern="100">
                <a:latin typeface="Segoe Sans Text"/>
                <a:cs typeface="Segoe Sans Text"/>
              </a:rPr>
              <a:t>Share your personal experiences and make the content relatable. </a:t>
            </a:r>
          </a:p>
          <a:p>
            <a:pPr>
              <a:buSzPct val="100000"/>
            </a:pPr>
            <a:r>
              <a:rPr lang="en-US" sz="2000" kern="100">
                <a:ea typeface="+mn-lt"/>
                <a:cs typeface="+mn-lt"/>
              </a:rPr>
              <a:t>What strategies have been effective with your customers? </a:t>
            </a:r>
            <a:endParaRPr lang="en-US">
              <a:ea typeface="+mn-lt"/>
              <a:cs typeface="+mn-lt"/>
            </a:endParaRPr>
          </a:p>
          <a:p>
            <a:pPr marL="0" indent="0">
              <a:lnSpc>
                <a:spcPct val="107000"/>
              </a:lnSpc>
              <a:spcAft>
                <a:spcPts val="800"/>
              </a:spcAft>
              <a:buSzPct val="100000"/>
              <a:buNone/>
            </a:pPr>
            <a:endParaRPr lang="en-US" sz="2000" kern="100">
              <a:latin typeface="Segoe Sans Text" pitchFamily="2" charset="0"/>
              <a:cs typeface="Segoe Sans Text" pitchFamily="2" charset="0"/>
            </a:endParaRPr>
          </a:p>
        </p:txBody>
      </p:sp>
      <p:sp>
        <p:nvSpPr>
          <p:cNvPr id="2" name="Rectangle 1">
            <a:extLst>
              <a:ext uri="{FF2B5EF4-FFF2-40B4-BE49-F238E27FC236}">
                <a16:creationId xmlns:a16="http://schemas.microsoft.com/office/drawing/2014/main" id="{11A42ED1-CD7F-911C-4149-04885CFDDDBF}"/>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07627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B55FCA-0550-F74B-C224-F40175955A47}"/>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FY25 workshop deliveries</a:t>
            </a:r>
          </a:p>
        </p:txBody>
      </p:sp>
      <p:sp>
        <p:nvSpPr>
          <p:cNvPr id="4" name="Rectangle 3">
            <a:extLst>
              <a:ext uri="{FF2B5EF4-FFF2-40B4-BE49-F238E27FC236}">
                <a16:creationId xmlns:a16="http://schemas.microsoft.com/office/drawing/2014/main" id="{5CA408AB-00DA-CCCE-6CDF-888198A8786B}"/>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11F96C6-05C9-A149-32D6-33D4100D9A94}"/>
              </a:ext>
              <a:ext uri="{C183D7F6-B498-43B3-948B-1728B52AA6E4}">
                <adec:decorative xmlns:adec="http://schemas.microsoft.com/office/drawing/2017/decorative" val="1"/>
              </a:ext>
            </a:extLst>
          </p:cNvPr>
          <p:cNvSpPr/>
          <p:nvPr/>
        </p:nvSpPr>
        <p:spPr bwMode="auto">
          <a:xfrm>
            <a:off x="670064" y="1091837"/>
            <a:ext cx="10851872" cy="5297939"/>
          </a:xfrm>
          <a:prstGeom prst="roundRect">
            <a:avLst>
              <a:gd name="adj" fmla="val 4833"/>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b" anchorCtr="0">
            <a:noAutofit/>
          </a:bodyPr>
          <a:lstStyle/>
          <a:p>
            <a:pPr defTabSz="914400">
              <a:lnSpc>
                <a:spcPct val="107000"/>
              </a:lnSpc>
            </a:pPr>
            <a:endParaRPr lang="en-US" sz="1100" noProof="0">
              <a:solidFill>
                <a:srgbClr val="000000"/>
              </a:solidFill>
              <a:ea typeface="Calibri" panose="020F0502020204030204" pitchFamily="34" charset="0"/>
            </a:endParaRPr>
          </a:p>
        </p:txBody>
      </p:sp>
      <p:graphicFrame>
        <p:nvGraphicFramePr>
          <p:cNvPr id="8" name="Table 7">
            <a:extLst>
              <a:ext uri="{FF2B5EF4-FFF2-40B4-BE49-F238E27FC236}">
                <a16:creationId xmlns:a16="http://schemas.microsoft.com/office/drawing/2014/main" id="{9C3B5B42-34DA-1250-5289-E660D7E751C8}"/>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510056181"/>
              </p:ext>
            </p:extLst>
          </p:nvPr>
        </p:nvGraphicFramePr>
        <p:xfrm>
          <a:off x="1028508" y="2171577"/>
          <a:ext cx="10375318" cy="3520440"/>
        </p:xfrm>
        <a:graphic>
          <a:graphicData uri="http://schemas.openxmlformats.org/drawingml/2006/table">
            <a:tbl>
              <a:tblPr firstRow="1" firstCol="1" bandRow="1">
                <a:tableStyleId>{0E3FDE45-AF77-4B5C-9715-49D594BDF05E}</a:tableStyleId>
              </a:tblPr>
              <a:tblGrid>
                <a:gridCol w="1406675">
                  <a:extLst>
                    <a:ext uri="{9D8B030D-6E8A-4147-A177-3AD203B41FA5}">
                      <a16:colId xmlns:a16="http://schemas.microsoft.com/office/drawing/2014/main" val="527267129"/>
                    </a:ext>
                  </a:extLst>
                </a:gridCol>
                <a:gridCol w="1050293">
                  <a:extLst>
                    <a:ext uri="{9D8B030D-6E8A-4147-A177-3AD203B41FA5}">
                      <a16:colId xmlns:a16="http://schemas.microsoft.com/office/drawing/2014/main" val="2839577996"/>
                    </a:ext>
                  </a:extLst>
                </a:gridCol>
                <a:gridCol w="1043491">
                  <a:extLst>
                    <a:ext uri="{9D8B030D-6E8A-4147-A177-3AD203B41FA5}">
                      <a16:colId xmlns:a16="http://schemas.microsoft.com/office/drawing/2014/main" val="4207423568"/>
                    </a:ext>
                  </a:extLst>
                </a:gridCol>
                <a:gridCol w="1151068">
                  <a:extLst>
                    <a:ext uri="{9D8B030D-6E8A-4147-A177-3AD203B41FA5}">
                      <a16:colId xmlns:a16="http://schemas.microsoft.com/office/drawing/2014/main" val="19851787"/>
                    </a:ext>
                  </a:extLst>
                </a:gridCol>
                <a:gridCol w="2033195">
                  <a:extLst>
                    <a:ext uri="{9D8B030D-6E8A-4147-A177-3AD203B41FA5}">
                      <a16:colId xmlns:a16="http://schemas.microsoft.com/office/drawing/2014/main" val="266317245"/>
                    </a:ext>
                  </a:extLst>
                </a:gridCol>
                <a:gridCol w="1796527">
                  <a:extLst>
                    <a:ext uri="{9D8B030D-6E8A-4147-A177-3AD203B41FA5}">
                      <a16:colId xmlns:a16="http://schemas.microsoft.com/office/drawing/2014/main" val="4286583581"/>
                    </a:ext>
                  </a:extLst>
                </a:gridCol>
                <a:gridCol w="1894069">
                  <a:extLst>
                    <a:ext uri="{9D8B030D-6E8A-4147-A177-3AD203B41FA5}">
                      <a16:colId xmlns:a16="http://schemas.microsoft.com/office/drawing/2014/main" val="1411774260"/>
                    </a:ext>
                  </a:extLst>
                </a:gridCol>
              </a:tblGrid>
              <a:tr h="509532">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noProof="0">
                          <a:solidFill>
                            <a:schemeClr val="bg1"/>
                          </a:solidFill>
                          <a:effectLst/>
                          <a:latin typeface="Segoe Sans Text Semibold"/>
                          <a:ea typeface="+mn-ea"/>
                          <a:cs typeface="Segoe Sans Text Semibold"/>
                        </a:rPr>
                        <a:t>Class info</a:t>
                      </a:r>
                    </a:p>
                  </a:txBody>
                  <a:tcPr marT="137160" marB="137160" anchor="ctr">
                    <a:lnL>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noProof="0">
                          <a:solidFill>
                            <a:schemeClr val="bg1"/>
                          </a:solidFill>
                          <a:effectLst/>
                          <a:latin typeface="Segoe Sans Text Semibold"/>
                          <a:ea typeface="+mn-ea"/>
                          <a:cs typeface="Segoe Sans Text Semibold"/>
                        </a:rPr>
                        <a:t>SOID</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noProof="0">
                          <a:solidFill>
                            <a:schemeClr val="bg1"/>
                          </a:solidFill>
                          <a:effectLst/>
                          <a:latin typeface="Segoe Sans Text Semibold"/>
                          <a:ea typeface="+mn-ea"/>
                          <a:cs typeface="Segoe Sans Text Semibold"/>
                        </a:rPr>
                        <a:t>Start</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noProof="0">
                          <a:solidFill>
                            <a:schemeClr val="bg1"/>
                          </a:solidFill>
                          <a:effectLst/>
                          <a:latin typeface="Segoe Sans Text Semibold"/>
                          <a:ea typeface="+mn-ea"/>
                          <a:cs typeface="Segoe Sans Text Semibold"/>
                        </a:rPr>
                        <a:t>End</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600" b="1" i="0" kern="1200" noProof="0">
                          <a:solidFill>
                            <a:schemeClr val="bg1"/>
                          </a:solidFill>
                          <a:effectLst/>
                          <a:latin typeface="Segoe Sans Text Semibold"/>
                          <a:ea typeface="+mn-ea"/>
                          <a:cs typeface="Segoe Sans Text Semibold"/>
                        </a:rPr>
                        <a:t>Lead Coach</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noProof="0">
                          <a:solidFill>
                            <a:schemeClr val="bg1"/>
                          </a:solidFill>
                          <a:effectLst/>
                          <a:latin typeface="Segoe Sans Text Semibold"/>
                          <a:ea typeface="+mn-ea"/>
                          <a:cs typeface="Segoe Sans Text Semibold"/>
                        </a:rPr>
                        <a:t>Coach </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noProof="0">
                          <a:solidFill>
                            <a:schemeClr val="bg1"/>
                          </a:solidFill>
                          <a:effectLst/>
                          <a:latin typeface="Segoe Sans Text Semibold"/>
                          <a:ea typeface="+mn-ea"/>
                          <a:cs typeface="Segoe Sans Text Semibold"/>
                        </a:rPr>
                        <a:t>Coach </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B226D"/>
                    </a:solidFill>
                  </a:tcPr>
                </a:tc>
                <a:extLst>
                  <a:ext uri="{0D108BD9-81ED-4DB2-BD59-A6C34878D82A}">
                    <a16:rowId xmlns:a16="http://schemas.microsoft.com/office/drawing/2014/main" val="1145816881"/>
                  </a:ext>
                </a:extLst>
              </a:tr>
              <a:tr h="44958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noProof="0">
                          <a:latin typeface="Segoe Sans Text Semibold"/>
                          <a:cs typeface="Segoe Sans Text Semibold"/>
                        </a:rPr>
                        <a:t>America- LA</a:t>
                      </a:r>
                    </a:p>
                  </a:txBody>
                  <a:tcPr marT="137160" marB="13716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a:lnSpc>
                          <a:spcPct val="100000"/>
                        </a:lnSpc>
                        <a:spcBef>
                          <a:spcPts val="0"/>
                        </a:spcBef>
                        <a:spcAft>
                          <a:spcPts val="0"/>
                        </a:spcAft>
                        <a:buNone/>
                        <a:tabLst/>
                        <a:defRPr/>
                      </a:pPr>
                      <a:r>
                        <a:rPr lang="en-US" sz="1200" b="0" i="0" u="none" strike="noStrike" baseline="0" noProof="0">
                          <a:solidFill>
                            <a:srgbClr val="000000"/>
                          </a:solidFill>
                          <a:latin typeface="Segoe Sans Text"/>
                        </a:rPr>
                        <a:t>2400240</a:t>
                      </a:r>
                      <a:endParaRPr lang="en-US"/>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200" b="0" i="0" u="none" strike="noStrike" noProof="0">
                          <a:effectLst/>
                          <a:latin typeface="Segoe Sans Text"/>
                          <a:cs typeface="Segoe Sans Text"/>
                        </a:rPr>
                        <a:t>10/28/25</a:t>
                      </a:r>
                      <a:endParaRPr lang="en-US" sz="1200" b="0" i="0" u="none" strike="noStrike" noProof="0">
                        <a:effectLst/>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200" noProof="0">
                          <a:latin typeface="Segoe Sans Text"/>
                          <a:cs typeface="Segoe Sans Text"/>
                        </a:rPr>
                        <a:t>10/29/25</a:t>
                      </a: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base" latinLnBrk="0" hangingPunct="1">
                        <a:lnSpc>
                          <a:spcPct val="100000"/>
                        </a:lnSpc>
                        <a:spcBef>
                          <a:spcPts val="0"/>
                        </a:spcBef>
                        <a:spcAft>
                          <a:spcPts val="0"/>
                        </a:spcAft>
                        <a:buClrTx/>
                        <a:buSzTx/>
                        <a:buFont typeface="Arial" panose="020B0604020202020204" pitchFamily="34" charset="0"/>
                        <a:buNone/>
                      </a:pPr>
                      <a:r>
                        <a:rPr lang="en-US" sz="1200" noProof="0">
                          <a:latin typeface="Segoe Sans Text"/>
                          <a:cs typeface="Segoe Sans Text"/>
                        </a:rPr>
                        <a:t>Kevin Feasel</a:t>
                      </a:r>
                    </a:p>
                    <a:p>
                      <a:pPr marL="0" marR="0" lvl="0" indent="0" algn="l" defTabSz="932742">
                        <a:lnSpc>
                          <a:spcPct val="100000"/>
                        </a:lnSpc>
                        <a:spcBef>
                          <a:spcPts val="0"/>
                        </a:spcBef>
                        <a:spcAft>
                          <a:spcPts val="0"/>
                        </a:spcAft>
                        <a:buNone/>
                        <a:tabLst/>
                        <a:defRPr/>
                      </a:pPr>
                      <a:r>
                        <a:rPr lang="en-US" sz="1200" b="0" i="0" u="none" strike="noStrike" noProof="0"/>
                        <a:t>feaselkl@solliance.net</a:t>
                      </a:r>
                      <a:endParaRPr lang="en-US"/>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base" latinLnBrk="0" hangingPunct="1">
                        <a:lnSpc>
                          <a:spcPct val="100000"/>
                        </a:lnSpc>
                        <a:spcBef>
                          <a:spcPts val="0"/>
                        </a:spcBef>
                        <a:spcAft>
                          <a:spcPts val="0"/>
                        </a:spcAft>
                        <a:buClrTx/>
                        <a:buSzTx/>
                        <a:buFont typeface="Arial" panose="020B0604020202020204" pitchFamily="34" charset="0"/>
                        <a:buNone/>
                      </a:pPr>
                      <a:r>
                        <a:rPr lang="en-US" sz="1200" noProof="0">
                          <a:latin typeface="Segoe Sans Text"/>
                          <a:cs typeface="Segoe Sans Text"/>
                        </a:rPr>
                        <a:t>Omar Villarreal</a:t>
                      </a:r>
                    </a:p>
                    <a:p>
                      <a:pPr marL="0" marR="0" lvl="0" indent="0" algn="l" defTabSz="932742">
                        <a:lnSpc>
                          <a:spcPct val="100000"/>
                        </a:lnSpc>
                        <a:spcBef>
                          <a:spcPts val="0"/>
                        </a:spcBef>
                        <a:spcAft>
                          <a:spcPts val="0"/>
                        </a:spcAft>
                        <a:buNone/>
                        <a:tabLst/>
                        <a:defRPr/>
                      </a:pPr>
                      <a:r>
                        <a:rPr lang="en-US" sz="1200" b="0" i="0" u="none" strike="noStrike" noProof="0"/>
                        <a:t>Omar.Villarreal@microsoft.com</a:t>
                      </a:r>
                      <a:endParaRPr lang="en-US"/>
                    </a:p>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a:lnSpc>
                          <a:spcPct val="100000"/>
                        </a:lnSpc>
                        <a:spcBef>
                          <a:spcPts val="0"/>
                        </a:spcBef>
                        <a:spcAft>
                          <a:spcPts val="0"/>
                        </a:spcAft>
                        <a:buNone/>
                        <a:tabLst/>
                        <a:defRPr/>
                      </a:pPr>
                      <a:r>
                        <a:rPr lang="en-US" sz="1200" noProof="0">
                          <a:latin typeface="Segoe Sans Text"/>
                          <a:cs typeface="Segoe Sans Text"/>
                        </a:rPr>
                        <a:t>TBD</a:t>
                      </a:r>
                      <a:endParaRPr lang="en-US"/>
                    </a:p>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1417893"/>
                  </a:ext>
                </a:extLst>
              </a:tr>
              <a:tr h="449587">
                <a:tc>
                  <a:txBody>
                    <a:bodyPr/>
                    <a:lstStyle/>
                    <a:p>
                      <a:pPr lvl="0" algn="ctr">
                        <a:lnSpc>
                          <a:spcPct val="100000"/>
                        </a:lnSpc>
                        <a:spcBef>
                          <a:spcPts val="0"/>
                        </a:spcBef>
                        <a:spcAft>
                          <a:spcPts val="0"/>
                        </a:spcAft>
                        <a:buNone/>
                      </a:pPr>
                      <a:r>
                        <a:rPr lang="en-US" sz="1200" b="1" i="0" u="none" strike="noStrike" noProof="0">
                          <a:solidFill>
                            <a:srgbClr val="000000"/>
                          </a:solidFill>
                          <a:latin typeface="Segoe Sans Text Semibold"/>
                        </a:rPr>
                        <a:t>Europe - London </a:t>
                      </a:r>
                    </a:p>
                  </a:txBody>
                  <a:tcPr marT="137160" marB="13716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a:lnSpc>
                          <a:spcPct val="100000"/>
                        </a:lnSpc>
                        <a:spcBef>
                          <a:spcPts val="0"/>
                        </a:spcBef>
                        <a:spcAft>
                          <a:spcPts val="0"/>
                        </a:spcAft>
                        <a:buNone/>
                        <a:tabLst/>
                        <a:defRPr/>
                      </a:pPr>
                      <a:r>
                        <a:rPr lang="en-US" sz="1200" b="0" i="0" u="none" strike="noStrike" noProof="0">
                          <a:solidFill>
                            <a:srgbClr val="757575"/>
                          </a:solidFill>
                          <a:latin typeface="Arial"/>
                        </a:rPr>
                        <a:t>2400241</a:t>
                      </a:r>
                      <a:endParaRPr lang="en-US"/>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ase"/>
                      <a:r>
                        <a:rPr lang="en-US" sz="1200" b="0" i="0" u="none" strike="noStrike" noProof="0">
                          <a:effectLst/>
                          <a:latin typeface="Segoe Sans Text"/>
                          <a:cs typeface="Segoe Sans Text"/>
                        </a:rPr>
                        <a:t>11/5/25</a:t>
                      </a:r>
                      <a:endParaRPr lang="en-US" sz="1200" b="0" i="0" u="none" strike="noStrike" noProof="0">
                        <a:effectLst/>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200" noProof="0">
                          <a:latin typeface="Segoe Sans Text"/>
                          <a:cs typeface="Segoe Sans Text"/>
                        </a:rPr>
                        <a:t>11/6/25</a:t>
                      </a: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a:lnSpc>
                          <a:spcPct val="100000"/>
                        </a:lnSpc>
                        <a:spcBef>
                          <a:spcPts val="0"/>
                        </a:spcBef>
                        <a:spcAft>
                          <a:spcPts val="0"/>
                        </a:spcAft>
                        <a:buNone/>
                      </a:pPr>
                      <a:r>
                        <a:rPr lang="en-US" sz="1100" b="0" i="0" u="none" strike="noStrike" noProof="0">
                          <a:solidFill>
                            <a:srgbClr val="000000"/>
                          </a:solidFill>
                          <a:latin typeface="Arial"/>
                        </a:rPr>
                        <a:t>Anupama Natarajan</a:t>
                      </a:r>
                      <a:endParaRPr lang="en-US" sz="1200" noProof="0">
                        <a:latin typeface="Segoe Sans Text"/>
                        <a:cs typeface="Segoe Sans Text"/>
                      </a:endParaRPr>
                    </a:p>
                    <a:p>
                      <a:pPr marL="0" marR="0" lvl="0" indent="0" algn="l" defTabSz="932742">
                        <a:lnSpc>
                          <a:spcPct val="100000"/>
                        </a:lnSpc>
                        <a:spcBef>
                          <a:spcPts val="0"/>
                        </a:spcBef>
                        <a:spcAft>
                          <a:spcPts val="0"/>
                        </a:spcAft>
                        <a:buNone/>
                        <a:tabLst/>
                        <a:defRPr/>
                      </a:pPr>
                      <a:r>
                        <a:rPr lang="en-US" sz="1200" b="0" i="0" u="none" strike="noStrike" noProof="0">
                          <a:latin typeface="Segoe UI "/>
                        </a:rPr>
                        <a:t>anupama.natarajan@solliance.net</a:t>
                      </a:r>
                      <a:endParaRPr lang="en-US"/>
                    </a:p>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a:lnSpc>
                          <a:spcPct val="100000"/>
                        </a:lnSpc>
                        <a:spcBef>
                          <a:spcPts val="0"/>
                        </a:spcBef>
                        <a:spcAft>
                          <a:spcPts val="0"/>
                        </a:spcAft>
                        <a:buNone/>
                        <a:tabLst/>
                        <a:defRPr/>
                      </a:pPr>
                      <a:r>
                        <a:rPr lang="en-US" sz="1200" noProof="0">
                          <a:latin typeface="Segoe Sans Text"/>
                          <a:cs typeface="Segoe Sans Text"/>
                        </a:rPr>
                        <a:t>TBD</a:t>
                      </a:r>
                      <a:endParaRPr lang="en-US"/>
                    </a:p>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a:lnSpc>
                          <a:spcPct val="100000"/>
                        </a:lnSpc>
                        <a:spcBef>
                          <a:spcPts val="0"/>
                        </a:spcBef>
                        <a:spcAft>
                          <a:spcPts val="0"/>
                        </a:spcAft>
                        <a:buNone/>
                        <a:tabLst/>
                        <a:defRPr/>
                      </a:pPr>
                      <a:r>
                        <a:rPr lang="en-US" sz="1200" noProof="0">
                          <a:latin typeface="Segoe Sans Text"/>
                          <a:cs typeface="Segoe Sans Text"/>
                        </a:rPr>
                        <a:t>TBD</a:t>
                      </a:r>
                      <a:endParaRPr lang="en-US"/>
                    </a:p>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8557420"/>
                  </a:ext>
                </a:extLst>
              </a:tr>
              <a:tr h="449587">
                <a:tc>
                  <a:txBody>
                    <a:bodyPr/>
                    <a:lstStyle/>
                    <a:p>
                      <a:pPr marL="0" marR="0" lvl="0" indent="0" algn="ctr" rtl="0" eaLnBrk="1" fontAlgn="auto" latinLnBrk="0" hangingPunct="1">
                        <a:lnSpc>
                          <a:spcPct val="100000"/>
                        </a:lnSpc>
                        <a:spcBef>
                          <a:spcPts val="0"/>
                        </a:spcBef>
                        <a:spcAft>
                          <a:spcPts val="0"/>
                        </a:spcAft>
                        <a:buClrTx/>
                        <a:buSzTx/>
                        <a:buFontTx/>
                        <a:buNone/>
                      </a:pPr>
                      <a:r>
                        <a:rPr lang="en-US" sz="1200" b="1" noProof="0">
                          <a:latin typeface="Segoe Sans Text Semibold"/>
                          <a:cs typeface="Segoe Sans Text Semibold"/>
                        </a:rPr>
                        <a:t>Asia - Singapore</a:t>
                      </a:r>
                    </a:p>
                  </a:txBody>
                  <a:tcPr marT="137160" marB="13716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a:lnSpc>
                          <a:spcPct val="100000"/>
                        </a:lnSpc>
                        <a:spcBef>
                          <a:spcPts val="0"/>
                        </a:spcBef>
                        <a:spcAft>
                          <a:spcPts val="0"/>
                        </a:spcAft>
                        <a:buNone/>
                        <a:tabLst/>
                        <a:defRPr/>
                      </a:pPr>
                      <a:r>
                        <a:rPr lang="en-US" sz="1200" b="0" i="0" u="none" strike="noStrike" noProof="0">
                          <a:solidFill>
                            <a:srgbClr val="757575"/>
                          </a:solidFill>
                          <a:latin typeface="Arial"/>
                        </a:rPr>
                        <a:t>2400242</a:t>
                      </a:r>
                      <a:endParaRPr lang="en-US"/>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a:buNone/>
                      </a:pPr>
                      <a:r>
                        <a:rPr lang="en-US" sz="1200" b="0" i="0" u="none" strike="noStrike" baseline="0" noProof="0">
                          <a:solidFill>
                            <a:srgbClr val="000000"/>
                          </a:solidFill>
                          <a:effectLst/>
                          <a:latin typeface="Segoe Sans Text"/>
                          <a:cs typeface="Segoe Sans Text"/>
                        </a:rPr>
                        <a:t>11/12/25</a:t>
                      </a:r>
                      <a:endParaRPr lang="en-US" sz="1200" b="0" i="0" u="none" strike="noStrike" baseline="0" noProof="0">
                        <a:solidFill>
                          <a:srgbClr val="000000"/>
                        </a:solidFill>
                        <a:effectLst/>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200" noProof="0">
                          <a:latin typeface="Segoe Sans Text"/>
                          <a:cs typeface="Segoe Sans Text"/>
                        </a:rPr>
                        <a:t>11/13/25</a:t>
                      </a: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a:lnSpc>
                          <a:spcPct val="100000"/>
                        </a:lnSpc>
                        <a:spcBef>
                          <a:spcPts val="0"/>
                        </a:spcBef>
                        <a:spcAft>
                          <a:spcPts val="0"/>
                        </a:spcAft>
                        <a:buNone/>
                      </a:pPr>
                      <a:r>
                        <a:rPr lang="en-US" sz="1100" b="0" i="0" u="none" strike="noStrike" noProof="0">
                          <a:solidFill>
                            <a:srgbClr val="000000"/>
                          </a:solidFill>
                          <a:latin typeface="Arial"/>
                        </a:rPr>
                        <a:t>Raju Rh</a:t>
                      </a:r>
                      <a:endParaRPr lang="en-US" sz="1200" noProof="0">
                        <a:latin typeface="Segoe Sans Text"/>
                        <a:cs typeface="Segoe Sans Text"/>
                      </a:endParaRPr>
                    </a:p>
                    <a:p>
                      <a:pPr marL="0" marR="0" lvl="0" indent="0" algn="l" defTabSz="932742">
                        <a:lnSpc>
                          <a:spcPct val="100000"/>
                        </a:lnSpc>
                        <a:spcBef>
                          <a:spcPts val="0"/>
                        </a:spcBef>
                        <a:spcAft>
                          <a:spcPts val="0"/>
                        </a:spcAft>
                        <a:buNone/>
                        <a:tabLst/>
                        <a:defRPr/>
                      </a:pPr>
                      <a:r>
                        <a:rPr lang="en-US" sz="1200" b="0" i="0" u="none" strike="noStrike" noProof="0">
                          <a:latin typeface="Segoe UI "/>
                        </a:rPr>
                        <a:t>raju.rh-c@skillable.com</a:t>
                      </a:r>
                      <a:endParaRPr lang="en-US"/>
                    </a:p>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rtl="0" eaLnBrk="1" fontAlgn="base" latinLnBrk="0" hangingPunct="1">
                        <a:lnSpc>
                          <a:spcPct val="100000"/>
                        </a:lnSpc>
                        <a:spcBef>
                          <a:spcPts val="0"/>
                        </a:spcBef>
                        <a:spcAft>
                          <a:spcPts val="0"/>
                        </a:spcAft>
                        <a:buClrTx/>
                        <a:buSzTx/>
                        <a:buFont typeface="Arial" panose="020B0604020202020204" pitchFamily="34" charset="0"/>
                        <a:buNone/>
                      </a:pPr>
                      <a:r>
                        <a:rPr lang="en-US" sz="1200" noProof="0">
                          <a:latin typeface="Segoe Sans Text"/>
                          <a:cs typeface="Segoe Sans Text"/>
                        </a:rPr>
                        <a:t>Ramesh Maganti</a:t>
                      </a:r>
                    </a:p>
                    <a:p>
                      <a:pPr marL="0" marR="0" lvl="0" indent="0" algn="l" defTabSz="932742">
                        <a:lnSpc>
                          <a:spcPct val="100000"/>
                        </a:lnSpc>
                        <a:spcBef>
                          <a:spcPts val="0"/>
                        </a:spcBef>
                        <a:spcAft>
                          <a:spcPts val="0"/>
                        </a:spcAft>
                        <a:buNone/>
                        <a:tabLst/>
                        <a:defRPr/>
                      </a:pPr>
                      <a:r>
                        <a:rPr lang="en-US" sz="1200" b="0" i="0" u="none" strike="noStrike" noProof="0"/>
                        <a:t>rmaganti@microsoft.com</a:t>
                      </a:r>
                      <a:endParaRPr lang="en-US"/>
                    </a:p>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32742">
                        <a:lnSpc>
                          <a:spcPct val="100000"/>
                        </a:lnSpc>
                        <a:spcBef>
                          <a:spcPts val="0"/>
                        </a:spcBef>
                        <a:spcAft>
                          <a:spcPts val="0"/>
                        </a:spcAft>
                        <a:buNone/>
                        <a:tabLst/>
                        <a:defRPr/>
                      </a:pPr>
                      <a:r>
                        <a:rPr lang="en-US" sz="1200" noProof="0">
                          <a:latin typeface="Segoe Sans Text"/>
                          <a:cs typeface="Segoe Sans Text"/>
                        </a:rPr>
                        <a:t>TBD</a:t>
                      </a:r>
                      <a:endParaRPr lang="en-US"/>
                    </a:p>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noProof="0">
                        <a:latin typeface="Segoe Sans Text" pitchFamily="2" charset="0"/>
                        <a:cs typeface="Segoe Sans Text" pitchFamily="2" charset="0"/>
                      </a:endParaRP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6093991"/>
                  </a:ext>
                </a:extLst>
              </a:tr>
            </a:tbl>
          </a:graphicData>
        </a:graphic>
      </p:graphicFrame>
    </p:spTree>
    <p:custDataLst>
      <p:tags r:id="rId1"/>
    </p:custDataLst>
    <p:extLst>
      <p:ext uri="{BB962C8B-B14F-4D97-AF65-F5344CB8AC3E}">
        <p14:creationId xmlns:p14="http://schemas.microsoft.com/office/powerpoint/2010/main" val="306419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0BD6D3C-451A-BD19-295F-E7C684A51377}"/>
              </a:ext>
              <a:ext uri="{C183D7F6-B498-43B3-948B-1728B52AA6E4}">
                <adec:decorative xmlns:adec="http://schemas.microsoft.com/office/drawing/2017/decorative" val="1"/>
              </a:ext>
            </a:extLst>
          </p:cNvPr>
          <p:cNvSpPr/>
          <p:nvPr/>
        </p:nvSpPr>
        <p:spPr bwMode="auto">
          <a:xfrm>
            <a:off x="1" y="2235165"/>
            <a:ext cx="12192000" cy="3569009"/>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b="1" noProof="0">
              <a:solidFill>
                <a:srgbClr val="FFFFFF"/>
              </a:solidFill>
              <a:cs typeface="Segoe UI" pitchFamily="34" charset="0"/>
            </a:endParaRPr>
          </a:p>
        </p:txBody>
      </p:sp>
      <p:sp>
        <p:nvSpPr>
          <p:cNvPr id="30" name="Graphic 26">
            <a:extLst>
              <a:ext uri="{FF2B5EF4-FFF2-40B4-BE49-F238E27FC236}">
                <a16:creationId xmlns:a16="http://schemas.microsoft.com/office/drawing/2014/main" id="{195D13AB-C87B-249E-99CA-FC2B54406A3D}"/>
              </a:ext>
              <a:ext uri="{C183D7F6-B498-43B3-948B-1728B52AA6E4}">
                <adec:decorative xmlns:adec="http://schemas.microsoft.com/office/drawing/2017/decorative" val="1"/>
              </a:ext>
            </a:extLst>
          </p:cNvPr>
          <p:cNvSpPr/>
          <p:nvPr/>
        </p:nvSpPr>
        <p:spPr>
          <a:xfrm>
            <a:off x="0" y="2246823"/>
            <a:ext cx="12194223" cy="4629465"/>
          </a:xfrm>
          <a:custGeom>
            <a:avLst/>
            <a:gdLst>
              <a:gd name="connsiteX0" fmla="*/ 7102237 w 12194223"/>
              <a:gd name="connsiteY0" fmla="*/ 3625135 h 4629465"/>
              <a:gd name="connsiteX1" fmla="*/ 7102237 w 12194223"/>
              <a:gd name="connsiteY1" fmla="*/ 247588 h 4629465"/>
              <a:gd name="connsiteX2" fmla="*/ 6854649 w 12194223"/>
              <a:gd name="connsiteY2" fmla="*/ 0 h 4629465"/>
              <a:gd name="connsiteX3" fmla="*/ 0 w 12194223"/>
              <a:gd name="connsiteY3" fmla="*/ 0 h 4629465"/>
              <a:gd name="connsiteX4" fmla="*/ 0 w 12194223"/>
              <a:gd name="connsiteY4" fmla="*/ 4629466 h 4629465"/>
              <a:gd name="connsiteX5" fmla="*/ 12194224 w 12194223"/>
              <a:gd name="connsiteY5" fmla="*/ 4629466 h 4629465"/>
              <a:gd name="connsiteX6" fmla="*/ 12194224 w 12194223"/>
              <a:gd name="connsiteY6" fmla="*/ 3872659 h 4629465"/>
              <a:gd name="connsiteX7" fmla="*/ 7349826 w 12194223"/>
              <a:gd name="connsiteY7" fmla="*/ 3872659 h 4629465"/>
              <a:gd name="connsiteX8" fmla="*/ 7102237 w 12194223"/>
              <a:gd name="connsiteY8" fmla="*/ 3625071 h 4629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4223" h="4629465">
                <a:moveTo>
                  <a:pt x="7102237" y="3625135"/>
                </a:moveTo>
                <a:lnTo>
                  <a:pt x="7102237" y="247588"/>
                </a:lnTo>
                <a:cubicBezTo>
                  <a:pt x="7102237" y="110865"/>
                  <a:pt x="6991372" y="0"/>
                  <a:pt x="6854649" y="0"/>
                </a:cubicBezTo>
                <a:lnTo>
                  <a:pt x="0" y="0"/>
                </a:lnTo>
                <a:lnTo>
                  <a:pt x="0" y="4629466"/>
                </a:lnTo>
                <a:lnTo>
                  <a:pt x="12194224" y="4629466"/>
                </a:lnTo>
                <a:lnTo>
                  <a:pt x="12194224" y="3872659"/>
                </a:lnTo>
                <a:lnTo>
                  <a:pt x="7349826" y="3872659"/>
                </a:lnTo>
                <a:cubicBezTo>
                  <a:pt x="7213102" y="3872659"/>
                  <a:pt x="7102237" y="3761794"/>
                  <a:pt x="7102237" y="3625071"/>
                </a:cubicBezTo>
                <a:close/>
              </a:path>
            </a:pathLst>
          </a:custGeom>
          <a:solidFill>
            <a:srgbClr val="FFFFFF"/>
          </a:solidFill>
          <a:ln>
            <a:noFill/>
          </a:ln>
          <a:effectLst>
            <a:outerShdw blurRad="279400" dist="76200" dir="13200000" sx="98000" sy="98000" algn="ctr" rotWithShape="0">
              <a:schemeClr val="accent1">
                <a:lumMod val="50000"/>
                <a:alpha val="15000"/>
              </a:schemeClr>
            </a:outerShdw>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14400">
              <a:lnSpc>
                <a:spcPct val="107000"/>
              </a:lnSpc>
            </a:pPr>
            <a:endParaRPr lang="en-US" sz="1100" noProof="0">
              <a:solidFill>
                <a:srgbClr val="000000"/>
              </a:solidFill>
              <a:ea typeface="Calibri" panose="020F0502020204030204" pitchFamily="34" charset="0"/>
            </a:endParaRPr>
          </a:p>
        </p:txBody>
      </p:sp>
      <p:sp>
        <p:nvSpPr>
          <p:cNvPr id="51" name="Rectangle: Rounded Corners 50">
            <a:extLst>
              <a:ext uri="{FF2B5EF4-FFF2-40B4-BE49-F238E27FC236}">
                <a16:creationId xmlns:a16="http://schemas.microsoft.com/office/drawing/2014/main" id="{CAADB893-5828-C711-A860-A621092594B5}"/>
              </a:ext>
              <a:ext uri="{C183D7F6-B498-43B3-948B-1728B52AA6E4}">
                <adec:decorative xmlns:adec="http://schemas.microsoft.com/office/drawing/2017/decorative" val="1"/>
              </a:ext>
            </a:extLst>
          </p:cNvPr>
          <p:cNvSpPr/>
          <p:nvPr/>
        </p:nvSpPr>
        <p:spPr bwMode="auto">
          <a:xfrm>
            <a:off x="7981412" y="3232848"/>
            <a:ext cx="2926080" cy="91440"/>
          </a:xfrm>
          <a:prstGeom prst="roundRect">
            <a:avLst>
              <a:gd name="adj" fmla="val 50000"/>
            </a:avLst>
          </a:prstGeom>
          <a:solidFill>
            <a:srgbClr val="2C72B6"/>
          </a:solidFill>
          <a:ln>
            <a:noFill/>
          </a:ln>
          <a:effectLst>
            <a:outerShdw blurRad="279400" dist="76200" dir="13200000" sx="98000" sy="98000" algn="ctr" rotWithShape="0">
              <a:schemeClr val="accent1">
                <a:lumMod val="50000"/>
                <a:alpha val="15000"/>
              </a:schemeClr>
            </a:outerShdw>
          </a:effectLst>
        </p:spPr>
        <p:txBody>
          <a:bodyPr wrap="square" anchor="b" anchorCtr="0">
            <a:noAutofit/>
          </a:bodyPr>
          <a:lstStyle/>
          <a:p>
            <a:pPr defTabSz="914400">
              <a:lnSpc>
                <a:spcPct val="107000"/>
              </a:lnSpc>
            </a:pPr>
            <a:endParaRPr lang="en-US" sz="1100" noProof="0">
              <a:solidFill>
                <a:srgbClr val="000000"/>
              </a:solidFill>
              <a:ea typeface="Calibri" panose="020F0502020204030204" pitchFamily="34" charset="0"/>
            </a:endParaRPr>
          </a:p>
        </p:txBody>
      </p:sp>
      <p:sp>
        <p:nvSpPr>
          <p:cNvPr id="5" name="Title 4">
            <a:extLst>
              <a:ext uri="{FF2B5EF4-FFF2-40B4-BE49-F238E27FC236}">
                <a16:creationId xmlns:a16="http://schemas.microsoft.com/office/drawing/2014/main" id="{87966C20-9EF6-C998-D9DE-668F7B9C9079}"/>
              </a:ext>
            </a:extLst>
          </p:cNvPr>
          <p:cNvSpPr>
            <a:spLocks noGrp="1"/>
          </p:cNvSpPr>
          <p:nvPr>
            <p:ph type="title" idx="4294967295"/>
          </p:nvPr>
        </p:nvSpPr>
        <p:spPr>
          <a:xfrm>
            <a:off x="271927" y="470319"/>
            <a:ext cx="5913985" cy="492443"/>
          </a:xfrm>
        </p:spPr>
        <p:txBody>
          <a:bodyPr/>
          <a:lstStyle/>
          <a:p>
            <a:r>
              <a:rPr lang="en-US" sz="3200" noProof="0">
                <a:solidFill>
                  <a:schemeClr val="bg1"/>
                </a:solidFill>
              </a:rPr>
              <a:t>Team activities configuration </a:t>
            </a:r>
          </a:p>
        </p:txBody>
      </p:sp>
      <p:sp>
        <p:nvSpPr>
          <p:cNvPr id="50" name="Rectangle: Top Corners Rounded 49" descr="Each team is assigned a Coach and a Team channel in Teams.&#10;">
            <a:extLst>
              <a:ext uri="{FF2B5EF4-FFF2-40B4-BE49-F238E27FC236}">
                <a16:creationId xmlns:a16="http://schemas.microsoft.com/office/drawing/2014/main" id="{B86568BE-E183-6C6F-3856-20BBA3FA0A65}"/>
              </a:ext>
            </a:extLst>
          </p:cNvPr>
          <p:cNvSpPr/>
          <p:nvPr/>
        </p:nvSpPr>
        <p:spPr bwMode="auto">
          <a:xfrm rot="5400000">
            <a:off x="3334006" y="-2020227"/>
            <a:ext cx="411270" cy="7079271"/>
          </a:xfrm>
          <a:prstGeom prst="round2SameRect">
            <a:avLst>
              <a:gd name="adj1" fmla="val 50000"/>
              <a:gd name="adj2" fmla="val 0"/>
            </a:avLst>
          </a:prstGeom>
          <a:solidFill>
            <a:srgbClr val="2A436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91440" rIns="182880" bIns="36576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0" lang="en-US" sz="1800" b="0" i="0" u="none" strike="noStrike" kern="1200" cap="none" spc="0" normalizeH="0" baseline="0" noProof="0">
                <a:ln>
                  <a:noFill/>
                </a:ln>
                <a:solidFill>
                  <a:schemeClr val="bg1"/>
                </a:solidFill>
                <a:effectLst/>
                <a:uLnTx/>
                <a:uFillTx/>
                <a:latin typeface="Segoe Sans Text Semibold" pitchFamily="2" charset="0"/>
                <a:cs typeface="Segoe Sans Text Semibold" pitchFamily="2" charset="0"/>
              </a:rPr>
              <a:t>Each team is assigned a Coach and a Team channel in Teams.</a:t>
            </a:r>
          </a:p>
        </p:txBody>
      </p:sp>
      <p:sp>
        <p:nvSpPr>
          <p:cNvPr id="9" name="TextBox 8">
            <a:extLst>
              <a:ext uri="{FF2B5EF4-FFF2-40B4-BE49-F238E27FC236}">
                <a16:creationId xmlns:a16="http://schemas.microsoft.com/office/drawing/2014/main" id="{AA34930D-5A75-EB06-3B01-DD519D13465B}"/>
              </a:ext>
            </a:extLst>
          </p:cNvPr>
          <p:cNvSpPr txBox="1"/>
          <p:nvPr/>
        </p:nvSpPr>
        <p:spPr>
          <a:xfrm>
            <a:off x="271927" y="5923176"/>
            <a:ext cx="7743397" cy="523220"/>
          </a:xfrm>
          <a:prstGeom prst="roundRect">
            <a:avLst>
              <a:gd name="adj" fmla="val 21036"/>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lIns="91440" tIns="45720" rIns="91440" bIns="45720" anchor="ctr" anchorCtr="0">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effectLst/>
                <a:uLnTx/>
                <a:uFillTx/>
              </a:defRPr>
            </a:lvl1pPr>
          </a:lstStyle>
          <a:p>
            <a:pPr>
              <a:tabLst>
                <a:tab pos="690563" algn="l"/>
              </a:tabLst>
            </a:pPr>
            <a:r>
              <a:rPr lang="en-US" sz="1800" b="0" noProof="0">
                <a:latin typeface="Segoe Sans Text"/>
                <a:cs typeface="Segoe Sans Text"/>
              </a:rPr>
              <a:t>Each workshop includes</a:t>
            </a:r>
            <a:r>
              <a:rPr lang="en-US" sz="1800" b="0">
                <a:latin typeface="Segoe Sans Text"/>
                <a:cs typeface="Segoe Sans Text"/>
              </a:rPr>
              <a:t> pre-assigned </a:t>
            </a:r>
            <a:r>
              <a:rPr lang="en-US" sz="1800" b="0" noProof="0">
                <a:latin typeface="Segoe Sans Text"/>
                <a:cs typeface="Segoe Sans Text"/>
              </a:rPr>
              <a:t>teams with a maximum of </a:t>
            </a:r>
            <a:r>
              <a:rPr lang="en-US" sz="1800" b="0">
                <a:latin typeface="Segoe Sans Text"/>
                <a:cs typeface="Segoe Sans Text"/>
              </a:rPr>
              <a:t>20</a:t>
            </a:r>
            <a:r>
              <a:rPr lang="en-US" sz="1800" b="0" noProof="0">
                <a:latin typeface="Segoe Sans Text"/>
                <a:cs typeface="Segoe Sans Text"/>
              </a:rPr>
              <a:t> students</a:t>
            </a:r>
            <a:r>
              <a:rPr lang="en-US" sz="1800" b="0">
                <a:latin typeface="Segoe Sans Text"/>
                <a:cs typeface="Segoe Sans Text"/>
              </a:rPr>
              <a:t> per team</a:t>
            </a:r>
            <a:r>
              <a:rPr lang="en-US" sz="1800" b="0" noProof="0">
                <a:latin typeface="Segoe Sans Text"/>
                <a:cs typeface="Segoe Sans Text"/>
              </a:rPr>
              <a:t>.</a:t>
            </a:r>
            <a:r>
              <a:rPr lang="en-US" sz="1800" b="0">
                <a:latin typeface="Segoe Sans Text"/>
                <a:cs typeface="Segoe Sans Text"/>
              </a:rPr>
              <a:t> Average class size is 60, but can be extended to 120.</a:t>
            </a:r>
            <a:endParaRPr lang="en-US" sz="1800" b="0" noProof="0">
              <a:latin typeface="Segoe Sans Text"/>
              <a:cs typeface="Segoe Sans Text"/>
            </a:endParaRPr>
          </a:p>
        </p:txBody>
      </p:sp>
      <p:pic>
        <p:nvPicPr>
          <p:cNvPr id="18" name="Picture 17">
            <a:extLst>
              <a:ext uri="{FF2B5EF4-FFF2-40B4-BE49-F238E27FC236}">
                <a16:creationId xmlns:a16="http://schemas.microsoft.com/office/drawing/2014/main" id="{898A788C-3C7C-D1CB-C07E-AD02FA0F41D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44" y="2837985"/>
            <a:ext cx="5358538" cy="2500152"/>
          </a:xfrm>
          <a:prstGeom prst="rect">
            <a:avLst/>
          </a:prstGeom>
        </p:spPr>
      </p:pic>
      <p:grpSp>
        <p:nvGrpSpPr>
          <p:cNvPr id="28" name="Group 27">
            <a:extLst>
              <a:ext uri="{FF2B5EF4-FFF2-40B4-BE49-F238E27FC236}">
                <a16:creationId xmlns:a16="http://schemas.microsoft.com/office/drawing/2014/main" id="{2F7AB3E3-EF49-E689-7D7D-FC8C48317F4D}"/>
              </a:ext>
              <a:ext uri="{C183D7F6-B498-43B3-948B-1728B52AA6E4}">
                <adec:decorative xmlns:adec="http://schemas.microsoft.com/office/drawing/2017/decorative" val="1"/>
              </a:ext>
            </a:extLst>
          </p:cNvPr>
          <p:cNvGrpSpPr/>
          <p:nvPr/>
        </p:nvGrpSpPr>
        <p:grpSpPr>
          <a:xfrm>
            <a:off x="7519548" y="3034515"/>
            <a:ext cx="4329869" cy="2107093"/>
            <a:chOff x="7446490" y="2688937"/>
            <a:chExt cx="4078274" cy="1984657"/>
          </a:xfrm>
        </p:grpSpPr>
        <p:sp>
          <p:nvSpPr>
            <p:cNvPr id="3" name="Rectangle: Rounded Corners 2">
              <a:extLst>
                <a:ext uri="{FF2B5EF4-FFF2-40B4-BE49-F238E27FC236}">
                  <a16:creationId xmlns:a16="http://schemas.microsoft.com/office/drawing/2014/main" id="{DC386A01-8837-497A-1217-3330E2F6EC92}"/>
                </a:ext>
              </a:extLst>
            </p:cNvPr>
            <p:cNvSpPr/>
            <p:nvPr/>
          </p:nvSpPr>
          <p:spPr bwMode="auto">
            <a:xfrm>
              <a:off x="7446490" y="2688937"/>
              <a:ext cx="4078274" cy="1984657"/>
            </a:xfrm>
            <a:prstGeom prst="roundRect">
              <a:avLst>
                <a:gd name="adj" fmla="val 4833"/>
              </a:avLst>
            </a:prstGeom>
            <a:solidFill>
              <a:srgbClr val="FFFFFF"/>
            </a:solidFill>
            <a:ln>
              <a:noFill/>
            </a:ln>
            <a:effectLst>
              <a:outerShdw blurRad="279400" dist="76200" dir="13200000" sx="98000" sy="98000" algn="ctr" rotWithShape="0">
                <a:schemeClr val="accent1">
                  <a:lumMod val="50000"/>
                  <a:alpha val="15000"/>
                </a:schemeClr>
              </a:outerShdw>
            </a:effectLst>
          </p:spPr>
          <p:txBody>
            <a:bodyPr wrap="square" anchor="b" anchorCtr="0">
              <a:noAutofit/>
            </a:bodyPr>
            <a:lstStyle/>
            <a:p>
              <a:pPr defTabSz="914400">
                <a:lnSpc>
                  <a:spcPct val="107000"/>
                </a:lnSpc>
              </a:pPr>
              <a:endParaRPr lang="en-US" sz="1100" noProof="0">
                <a:solidFill>
                  <a:srgbClr val="000000"/>
                </a:solidFill>
                <a:ea typeface="Calibri" panose="020F0502020204030204" pitchFamily="34" charset="0"/>
              </a:endParaRPr>
            </a:p>
          </p:txBody>
        </p:sp>
        <p:grpSp>
          <p:nvGrpSpPr>
            <p:cNvPr id="4" name="Group 3">
              <a:extLst>
                <a:ext uri="{FF2B5EF4-FFF2-40B4-BE49-F238E27FC236}">
                  <a16:creationId xmlns:a16="http://schemas.microsoft.com/office/drawing/2014/main" id="{713FC6B5-F084-4158-0AA1-4AAA75A6C29F}"/>
                </a:ext>
              </a:extLst>
            </p:cNvPr>
            <p:cNvGrpSpPr/>
            <p:nvPr/>
          </p:nvGrpSpPr>
          <p:grpSpPr>
            <a:xfrm>
              <a:off x="7528655" y="2840152"/>
              <a:ext cx="3913944" cy="1682226"/>
              <a:chOff x="7293221" y="3592102"/>
              <a:chExt cx="4546758" cy="1954214"/>
            </a:xfrm>
          </p:grpSpPr>
          <p:pic>
            <p:nvPicPr>
              <p:cNvPr id="25" name="Picture 24">
                <a:extLst>
                  <a:ext uri="{FF2B5EF4-FFF2-40B4-BE49-F238E27FC236}">
                    <a16:creationId xmlns:a16="http://schemas.microsoft.com/office/drawing/2014/main" id="{36F6A031-4078-86B1-FA92-1D39A95583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93221" y="4138439"/>
                <a:ext cx="4546757" cy="1407877"/>
              </a:xfrm>
              <a:prstGeom prst="rect">
                <a:avLst/>
              </a:prstGeom>
              <a:ln>
                <a:noFill/>
              </a:ln>
              <a:effectLst/>
            </p:spPr>
          </p:pic>
          <p:pic>
            <p:nvPicPr>
              <p:cNvPr id="29" name="Picture 28">
                <a:extLst>
                  <a:ext uri="{FF2B5EF4-FFF2-40B4-BE49-F238E27FC236}">
                    <a16:creationId xmlns:a16="http://schemas.microsoft.com/office/drawing/2014/main" id="{344F4FBD-C441-355F-33DE-FB56DF1518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93221" y="3592102"/>
                <a:ext cx="4546758" cy="266545"/>
              </a:xfrm>
              <a:prstGeom prst="rect">
                <a:avLst/>
              </a:prstGeom>
              <a:ln>
                <a:noFill/>
              </a:ln>
              <a:effectLst/>
            </p:spPr>
          </p:pic>
        </p:grpSp>
      </p:grpSp>
      <p:grpSp>
        <p:nvGrpSpPr>
          <p:cNvPr id="10" name="Group 9">
            <a:extLst>
              <a:ext uri="{FF2B5EF4-FFF2-40B4-BE49-F238E27FC236}">
                <a16:creationId xmlns:a16="http://schemas.microsoft.com/office/drawing/2014/main" id="{15167C6F-FE39-3EF4-BD27-D869B2B18394}"/>
              </a:ext>
              <a:ext uri="{C183D7F6-B498-43B3-948B-1728B52AA6E4}">
                <adec:decorative xmlns:adec="http://schemas.microsoft.com/office/drawing/2017/decorative" val="1"/>
              </a:ext>
            </a:extLst>
          </p:cNvPr>
          <p:cNvGrpSpPr/>
          <p:nvPr/>
        </p:nvGrpSpPr>
        <p:grpSpPr>
          <a:xfrm>
            <a:off x="619967" y="2008787"/>
            <a:ext cx="475774" cy="475774"/>
            <a:chOff x="1545051" y="1471522"/>
            <a:chExt cx="592898" cy="592898"/>
          </a:xfrm>
        </p:grpSpPr>
        <p:grpSp>
          <p:nvGrpSpPr>
            <p:cNvPr id="13" name="Group 12">
              <a:extLst>
                <a:ext uri="{FF2B5EF4-FFF2-40B4-BE49-F238E27FC236}">
                  <a16:creationId xmlns:a16="http://schemas.microsoft.com/office/drawing/2014/main" id="{661CF1EC-E9CB-2BF1-340C-EEC4FF8422BB}"/>
                </a:ext>
              </a:extLst>
            </p:cNvPr>
            <p:cNvGrpSpPr/>
            <p:nvPr/>
          </p:nvGrpSpPr>
          <p:grpSpPr>
            <a:xfrm>
              <a:off x="1545051" y="1471522"/>
              <a:ext cx="592898" cy="592898"/>
              <a:chOff x="8346206" y="2215383"/>
              <a:chExt cx="646880" cy="646880"/>
            </a:xfrm>
          </p:grpSpPr>
          <p:sp>
            <p:nvSpPr>
              <p:cNvPr id="15" name="Oval 14">
                <a:extLst>
                  <a:ext uri="{FF2B5EF4-FFF2-40B4-BE49-F238E27FC236}">
                    <a16:creationId xmlns:a16="http://schemas.microsoft.com/office/drawing/2014/main" id="{247CD352-3F4C-69D2-B075-71E61E9289AD}"/>
                  </a:ext>
                </a:extLst>
              </p:cNvPr>
              <p:cNvSpPr/>
              <p:nvPr/>
            </p:nvSpPr>
            <p:spPr bwMode="auto">
              <a:xfrm>
                <a:off x="8401600" y="2270777"/>
                <a:ext cx="536093" cy="536092"/>
              </a:xfrm>
              <a:prstGeom prst="ellipse">
                <a:avLst/>
              </a:prstGeom>
              <a:solidFill>
                <a:schemeClr val="bg1"/>
              </a:solidFill>
              <a:ln w="6350">
                <a:solidFill>
                  <a:srgbClr val="2C72B6"/>
                </a:solidFill>
                <a:headEnd type="none" w="med" len="med"/>
                <a:tailEnd type="none" w="med" len="med"/>
              </a:ln>
              <a:effectLst>
                <a:outerShdw blurRad="508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noProof="0">
                    <a:solidFill>
                      <a:srgbClr val="2C72B6"/>
                    </a:solidFill>
                    <a:ea typeface="Segoe UI" pitchFamily="34" charset="0"/>
                    <a:cs typeface="Segoe UI" pitchFamily="34" charset="0"/>
                  </a:rPr>
                  <a:t>1</a:t>
                </a:r>
              </a:p>
            </p:txBody>
          </p:sp>
          <p:sp>
            <p:nvSpPr>
              <p:cNvPr id="17" name="Arc 16">
                <a:extLst>
                  <a:ext uri="{FF2B5EF4-FFF2-40B4-BE49-F238E27FC236}">
                    <a16:creationId xmlns:a16="http://schemas.microsoft.com/office/drawing/2014/main" id="{B0B1BFB4-A27A-12F7-1985-6910C211E99E}"/>
                  </a:ext>
                </a:extLst>
              </p:cNvPr>
              <p:cNvSpPr/>
              <p:nvPr/>
            </p:nvSpPr>
            <p:spPr>
              <a:xfrm>
                <a:off x="8346206" y="2215383"/>
                <a:ext cx="646880" cy="646880"/>
              </a:xfrm>
              <a:prstGeom prst="arc">
                <a:avLst>
                  <a:gd name="adj1" fmla="val 12520823"/>
                  <a:gd name="adj2" fmla="val 1980753"/>
                </a:avLst>
              </a:prstGeom>
              <a:ln w="6350">
                <a:solidFill>
                  <a:srgbClr val="2C72B6"/>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sp>
          <p:nvSpPr>
            <p:cNvPr id="14" name="Arc 13">
              <a:extLst>
                <a:ext uri="{FF2B5EF4-FFF2-40B4-BE49-F238E27FC236}">
                  <a16:creationId xmlns:a16="http://schemas.microsoft.com/office/drawing/2014/main" id="{7947CD47-7062-8A12-996F-D24BA51B7D74}"/>
                </a:ext>
              </a:extLst>
            </p:cNvPr>
            <p:cNvSpPr/>
            <p:nvPr/>
          </p:nvSpPr>
          <p:spPr>
            <a:xfrm rot="14400000">
              <a:off x="1545051" y="1471522"/>
              <a:ext cx="592898" cy="592898"/>
            </a:xfrm>
            <a:prstGeom prst="arc">
              <a:avLst>
                <a:gd name="adj1" fmla="val 10170257"/>
                <a:gd name="adj2" fmla="val 18586807"/>
              </a:avLst>
            </a:prstGeom>
            <a:ln w="6350">
              <a:solidFill>
                <a:srgbClr val="2C72B6"/>
              </a:solidFill>
              <a:prstDash val="solid"/>
              <a:headEnd type="oval"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grpSp>
        <p:nvGrpSpPr>
          <p:cNvPr id="11" name="Group 10">
            <a:extLst>
              <a:ext uri="{FF2B5EF4-FFF2-40B4-BE49-F238E27FC236}">
                <a16:creationId xmlns:a16="http://schemas.microsoft.com/office/drawing/2014/main" id="{131E035B-692B-46A1-BB86-E116B55B8CF9}"/>
              </a:ext>
              <a:ext uri="{C183D7F6-B498-43B3-948B-1728B52AA6E4}">
                <adec:decorative xmlns:adec="http://schemas.microsoft.com/office/drawing/2017/decorative" val="1"/>
              </a:ext>
            </a:extLst>
          </p:cNvPr>
          <p:cNvGrpSpPr/>
          <p:nvPr/>
        </p:nvGrpSpPr>
        <p:grpSpPr>
          <a:xfrm>
            <a:off x="2464880" y="2008787"/>
            <a:ext cx="475774" cy="475774"/>
            <a:chOff x="3389964" y="1471522"/>
            <a:chExt cx="592898" cy="592898"/>
          </a:xfrm>
        </p:grpSpPr>
        <p:grpSp>
          <p:nvGrpSpPr>
            <p:cNvPr id="20" name="Group 19">
              <a:extLst>
                <a:ext uri="{FF2B5EF4-FFF2-40B4-BE49-F238E27FC236}">
                  <a16:creationId xmlns:a16="http://schemas.microsoft.com/office/drawing/2014/main" id="{E97DBBC5-D390-8B43-6D58-776938FDD788}"/>
                </a:ext>
              </a:extLst>
            </p:cNvPr>
            <p:cNvGrpSpPr/>
            <p:nvPr/>
          </p:nvGrpSpPr>
          <p:grpSpPr>
            <a:xfrm>
              <a:off x="3389964" y="1471522"/>
              <a:ext cx="592898" cy="592898"/>
              <a:chOff x="8346206" y="2215383"/>
              <a:chExt cx="646880" cy="646880"/>
            </a:xfrm>
          </p:grpSpPr>
          <p:sp>
            <p:nvSpPr>
              <p:cNvPr id="31" name="Oval 30">
                <a:extLst>
                  <a:ext uri="{FF2B5EF4-FFF2-40B4-BE49-F238E27FC236}">
                    <a16:creationId xmlns:a16="http://schemas.microsoft.com/office/drawing/2014/main" id="{7CC08798-2E60-01E1-2B35-D19D4470C790}"/>
                  </a:ext>
                </a:extLst>
              </p:cNvPr>
              <p:cNvSpPr/>
              <p:nvPr/>
            </p:nvSpPr>
            <p:spPr bwMode="auto">
              <a:xfrm>
                <a:off x="8401600" y="2270777"/>
                <a:ext cx="536093" cy="536092"/>
              </a:xfrm>
              <a:prstGeom prst="ellipse">
                <a:avLst/>
              </a:prstGeom>
              <a:solidFill>
                <a:schemeClr val="bg1"/>
              </a:solidFill>
              <a:ln w="6350">
                <a:noFill/>
                <a:headEnd type="none" w="med" len="med"/>
                <a:tailEnd type="none" w="med" len="med"/>
              </a:ln>
              <a:effectLst>
                <a:outerShdw blurRad="508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noProof="0">
                    <a:solidFill>
                      <a:srgbClr val="2C72B6"/>
                    </a:solidFill>
                    <a:cs typeface="Segoe UI" pitchFamily="34" charset="0"/>
                  </a:rPr>
                  <a:t>2</a:t>
                </a:r>
              </a:p>
            </p:txBody>
          </p:sp>
          <p:sp>
            <p:nvSpPr>
              <p:cNvPr id="32" name="Arc 31">
                <a:extLst>
                  <a:ext uri="{FF2B5EF4-FFF2-40B4-BE49-F238E27FC236}">
                    <a16:creationId xmlns:a16="http://schemas.microsoft.com/office/drawing/2014/main" id="{F94231AA-16CA-C366-C778-E5DF8B0FC6C5}"/>
                  </a:ext>
                </a:extLst>
              </p:cNvPr>
              <p:cNvSpPr/>
              <p:nvPr/>
            </p:nvSpPr>
            <p:spPr>
              <a:xfrm>
                <a:off x="8346206" y="2215383"/>
                <a:ext cx="646880" cy="646880"/>
              </a:xfrm>
              <a:prstGeom prst="arc">
                <a:avLst>
                  <a:gd name="adj1" fmla="val 12520823"/>
                  <a:gd name="adj2" fmla="val 1980753"/>
                </a:avLst>
              </a:prstGeom>
              <a:ln w="6350">
                <a:solidFill>
                  <a:srgbClr val="2C72B6"/>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sp>
          <p:nvSpPr>
            <p:cNvPr id="26" name="Arc 25">
              <a:extLst>
                <a:ext uri="{FF2B5EF4-FFF2-40B4-BE49-F238E27FC236}">
                  <a16:creationId xmlns:a16="http://schemas.microsoft.com/office/drawing/2014/main" id="{7FDB89F0-FD70-26ED-A76E-E3B99DB02C1E}"/>
                </a:ext>
              </a:extLst>
            </p:cNvPr>
            <p:cNvSpPr/>
            <p:nvPr/>
          </p:nvSpPr>
          <p:spPr>
            <a:xfrm rot="14400000">
              <a:off x="3389964" y="1471522"/>
              <a:ext cx="592898" cy="592898"/>
            </a:xfrm>
            <a:prstGeom prst="arc">
              <a:avLst>
                <a:gd name="adj1" fmla="val 10170257"/>
                <a:gd name="adj2" fmla="val 18586807"/>
              </a:avLst>
            </a:prstGeom>
            <a:ln w="6350">
              <a:solidFill>
                <a:srgbClr val="2C72B6"/>
              </a:solidFill>
              <a:prstDash val="solid"/>
              <a:headEnd type="oval"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grpSp>
        <p:nvGrpSpPr>
          <p:cNvPr id="12" name="Group 11">
            <a:extLst>
              <a:ext uri="{FF2B5EF4-FFF2-40B4-BE49-F238E27FC236}">
                <a16:creationId xmlns:a16="http://schemas.microsoft.com/office/drawing/2014/main" id="{152B857D-AA78-CF7B-A42D-88E96C2C95DE}"/>
              </a:ext>
              <a:ext uri="{C183D7F6-B498-43B3-948B-1728B52AA6E4}">
                <adec:decorative xmlns:adec="http://schemas.microsoft.com/office/drawing/2017/decorative" val="1"/>
              </a:ext>
            </a:extLst>
          </p:cNvPr>
          <p:cNvGrpSpPr/>
          <p:nvPr/>
        </p:nvGrpSpPr>
        <p:grpSpPr>
          <a:xfrm>
            <a:off x="4309794" y="2008787"/>
            <a:ext cx="475774" cy="475774"/>
            <a:chOff x="5234878" y="1471522"/>
            <a:chExt cx="592898" cy="592898"/>
          </a:xfrm>
        </p:grpSpPr>
        <p:grpSp>
          <p:nvGrpSpPr>
            <p:cNvPr id="34" name="Group 33">
              <a:extLst>
                <a:ext uri="{FF2B5EF4-FFF2-40B4-BE49-F238E27FC236}">
                  <a16:creationId xmlns:a16="http://schemas.microsoft.com/office/drawing/2014/main" id="{B1066295-BA1A-E511-F4C6-95E54615D261}"/>
                </a:ext>
              </a:extLst>
            </p:cNvPr>
            <p:cNvGrpSpPr/>
            <p:nvPr/>
          </p:nvGrpSpPr>
          <p:grpSpPr>
            <a:xfrm>
              <a:off x="5234878" y="1471522"/>
              <a:ext cx="592898" cy="592898"/>
              <a:chOff x="8346206" y="2215383"/>
              <a:chExt cx="646880" cy="646880"/>
            </a:xfrm>
          </p:grpSpPr>
          <p:sp>
            <p:nvSpPr>
              <p:cNvPr id="46" name="Oval 45">
                <a:extLst>
                  <a:ext uri="{FF2B5EF4-FFF2-40B4-BE49-F238E27FC236}">
                    <a16:creationId xmlns:a16="http://schemas.microsoft.com/office/drawing/2014/main" id="{7056BFC4-0FEC-5B81-1E1C-54E37A117834}"/>
                  </a:ext>
                </a:extLst>
              </p:cNvPr>
              <p:cNvSpPr/>
              <p:nvPr/>
            </p:nvSpPr>
            <p:spPr bwMode="auto">
              <a:xfrm>
                <a:off x="8401600" y="2270777"/>
                <a:ext cx="536093" cy="536092"/>
              </a:xfrm>
              <a:prstGeom prst="ellipse">
                <a:avLst/>
              </a:prstGeom>
              <a:solidFill>
                <a:schemeClr val="bg1"/>
              </a:solidFill>
              <a:ln w="6350">
                <a:solidFill>
                  <a:srgbClr val="2C72B6"/>
                </a:solidFill>
                <a:headEnd type="none" w="med" len="med"/>
                <a:tailEnd type="none" w="med" len="med"/>
              </a:ln>
              <a:effectLst>
                <a:outerShdw blurRad="508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noProof="0">
                    <a:solidFill>
                      <a:srgbClr val="2C72B6"/>
                    </a:solidFill>
                    <a:cs typeface="Segoe UI" pitchFamily="34" charset="0"/>
                  </a:rPr>
                  <a:t>3</a:t>
                </a:r>
              </a:p>
            </p:txBody>
          </p:sp>
          <p:sp>
            <p:nvSpPr>
              <p:cNvPr id="48" name="Arc 47">
                <a:extLst>
                  <a:ext uri="{FF2B5EF4-FFF2-40B4-BE49-F238E27FC236}">
                    <a16:creationId xmlns:a16="http://schemas.microsoft.com/office/drawing/2014/main" id="{BE83F988-E01A-978F-96CC-EB12C2E9F1DB}"/>
                  </a:ext>
                </a:extLst>
              </p:cNvPr>
              <p:cNvSpPr/>
              <p:nvPr/>
            </p:nvSpPr>
            <p:spPr>
              <a:xfrm>
                <a:off x="8346206" y="2215383"/>
                <a:ext cx="646880" cy="646880"/>
              </a:xfrm>
              <a:prstGeom prst="arc">
                <a:avLst>
                  <a:gd name="adj1" fmla="val 12520823"/>
                  <a:gd name="adj2" fmla="val 1980753"/>
                </a:avLst>
              </a:prstGeom>
              <a:ln w="6350">
                <a:solidFill>
                  <a:srgbClr val="2C72B6"/>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sp>
          <p:nvSpPr>
            <p:cNvPr id="45" name="Arc 44">
              <a:extLst>
                <a:ext uri="{FF2B5EF4-FFF2-40B4-BE49-F238E27FC236}">
                  <a16:creationId xmlns:a16="http://schemas.microsoft.com/office/drawing/2014/main" id="{B19434EC-C81C-17D7-11A7-418108527D3A}"/>
                </a:ext>
              </a:extLst>
            </p:cNvPr>
            <p:cNvSpPr/>
            <p:nvPr/>
          </p:nvSpPr>
          <p:spPr>
            <a:xfrm rot="14400000">
              <a:off x="5234878" y="1471522"/>
              <a:ext cx="592898" cy="592898"/>
            </a:xfrm>
            <a:prstGeom prst="arc">
              <a:avLst>
                <a:gd name="adj1" fmla="val 10170257"/>
                <a:gd name="adj2" fmla="val 18586807"/>
              </a:avLst>
            </a:prstGeom>
            <a:ln w="6350">
              <a:solidFill>
                <a:srgbClr val="2C72B6"/>
              </a:solidFill>
              <a:prstDash val="solid"/>
              <a:headEnd type="oval"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sp>
        <p:nvSpPr>
          <p:cNvPr id="52" name="Rectangle: Rounded Corners 51">
            <a:extLst>
              <a:ext uri="{FF2B5EF4-FFF2-40B4-BE49-F238E27FC236}">
                <a16:creationId xmlns:a16="http://schemas.microsoft.com/office/drawing/2014/main" id="{3F0E1B7B-41A9-CA5D-33C7-E7651D58512A}"/>
              </a:ext>
              <a:ext uri="{C183D7F6-B498-43B3-948B-1728B52AA6E4}">
                <adec:decorative xmlns:adec="http://schemas.microsoft.com/office/drawing/2017/decorative" val="1"/>
              </a:ext>
            </a:extLst>
          </p:cNvPr>
          <p:cNvSpPr/>
          <p:nvPr/>
        </p:nvSpPr>
        <p:spPr bwMode="auto">
          <a:xfrm>
            <a:off x="1093470" y="2537591"/>
            <a:ext cx="1176946" cy="371477"/>
          </a:xfrm>
          <a:prstGeom prst="roundRect">
            <a:avLst>
              <a:gd name="adj" fmla="val 24496"/>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Sans Text Semibold" pitchFamily="2" charset="0"/>
                <a:cs typeface="Segoe Sans Text Semibold" pitchFamily="2" charset="0"/>
              </a:rPr>
              <a:t>Coach</a:t>
            </a:r>
          </a:p>
        </p:txBody>
      </p:sp>
      <p:sp>
        <p:nvSpPr>
          <p:cNvPr id="72" name="Rectangle: Rounded Corners 71">
            <a:extLst>
              <a:ext uri="{FF2B5EF4-FFF2-40B4-BE49-F238E27FC236}">
                <a16:creationId xmlns:a16="http://schemas.microsoft.com/office/drawing/2014/main" id="{951364F5-8542-5A4B-C96A-EB08834A6312}"/>
              </a:ext>
              <a:ext uri="{C183D7F6-B498-43B3-948B-1728B52AA6E4}">
                <adec:decorative xmlns:adec="http://schemas.microsoft.com/office/drawing/2017/decorative" val="1"/>
              </a:ext>
            </a:extLst>
          </p:cNvPr>
          <p:cNvSpPr/>
          <p:nvPr/>
        </p:nvSpPr>
        <p:spPr bwMode="auto">
          <a:xfrm>
            <a:off x="9259" y="5263686"/>
            <a:ext cx="1176946" cy="371477"/>
          </a:xfrm>
          <a:prstGeom prst="roundRect">
            <a:avLst>
              <a:gd name="adj" fmla="val 24496"/>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b" anchorCtr="0">
            <a:noAutofit/>
          </a:bodyPr>
          <a:lstStyle/>
          <a:p>
            <a:pPr algn="ctr" defTabSz="914400">
              <a:defRPr/>
            </a:pPr>
            <a:r>
              <a:rPr lang="en-US" sz="1400" b="1" noProof="0">
                <a:latin typeface="Segoe Sans Text Semibold" pitchFamily="2" charset="0"/>
                <a:cs typeface="Segoe Sans Text Semibold" pitchFamily="2" charset="0"/>
              </a:rPr>
              <a:t>Participant</a:t>
            </a:r>
          </a:p>
        </p:txBody>
      </p:sp>
      <p:sp>
        <p:nvSpPr>
          <p:cNvPr id="22" name="Arc 21">
            <a:extLst>
              <a:ext uri="{FF2B5EF4-FFF2-40B4-BE49-F238E27FC236}">
                <a16:creationId xmlns:a16="http://schemas.microsoft.com/office/drawing/2014/main" id="{2E9575EC-54B9-0574-C79A-F87442F10F5D}"/>
              </a:ext>
              <a:ext uri="{C183D7F6-B498-43B3-948B-1728B52AA6E4}">
                <adec:decorative xmlns:adec="http://schemas.microsoft.com/office/drawing/2017/decorative" val="1"/>
              </a:ext>
            </a:extLst>
          </p:cNvPr>
          <p:cNvSpPr/>
          <p:nvPr/>
        </p:nvSpPr>
        <p:spPr>
          <a:xfrm rot="16360964">
            <a:off x="566825" y="4841036"/>
            <a:ext cx="806567" cy="750433"/>
          </a:xfrm>
          <a:prstGeom prst="arc">
            <a:avLst>
              <a:gd name="adj1" fmla="val 15537339"/>
              <a:gd name="adj2" fmla="val 19189285"/>
            </a:avLst>
          </a:prstGeom>
          <a:ln w="6350">
            <a:solidFill>
              <a:srgbClr val="2C72B6"/>
            </a:solidFill>
            <a:prstDash val="dash"/>
            <a:headEnd type="oval" w="sm" len="sm"/>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Arc 23">
            <a:extLst>
              <a:ext uri="{FF2B5EF4-FFF2-40B4-BE49-F238E27FC236}">
                <a16:creationId xmlns:a16="http://schemas.microsoft.com/office/drawing/2014/main" id="{3E58FB6E-D00F-C866-B224-7B9656F8ECE8}"/>
              </a:ext>
              <a:ext uri="{C183D7F6-B498-43B3-948B-1728B52AA6E4}">
                <adec:decorative xmlns:adec="http://schemas.microsoft.com/office/drawing/2017/decorative" val="1"/>
              </a:ext>
            </a:extLst>
          </p:cNvPr>
          <p:cNvSpPr/>
          <p:nvPr/>
        </p:nvSpPr>
        <p:spPr>
          <a:xfrm rot="4580080">
            <a:off x="984253" y="2515689"/>
            <a:ext cx="458359" cy="947878"/>
          </a:xfrm>
          <a:prstGeom prst="arc">
            <a:avLst>
              <a:gd name="adj1" fmla="val 16225310"/>
              <a:gd name="adj2" fmla="val 536197"/>
            </a:avLst>
          </a:prstGeom>
          <a:ln w="6350">
            <a:solidFill>
              <a:srgbClr val="2C72B6"/>
            </a:solidFill>
            <a:prstDash val="dash"/>
            <a:headEnd type="oval" w="sm" len="sm"/>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noProof="0">
              <a:solidFill>
                <a:prstClr val="black"/>
              </a:solidFill>
              <a:latin typeface="Segoe UI"/>
            </a:endParaRPr>
          </a:p>
        </p:txBody>
      </p:sp>
      <p:pic>
        <p:nvPicPr>
          <p:cNvPr id="6" name="Picture 5">
            <a:extLst>
              <a:ext uri="{FF2B5EF4-FFF2-40B4-BE49-F238E27FC236}">
                <a16:creationId xmlns:a16="http://schemas.microsoft.com/office/drawing/2014/main" id="{1ED48E76-5233-B4F6-7756-A7237AB9E914}"/>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96345" y="2837985"/>
            <a:ext cx="1682932" cy="2500152"/>
          </a:xfrm>
          <a:prstGeom prst="rect">
            <a:avLst/>
          </a:prstGeom>
        </p:spPr>
      </p:pic>
      <p:grpSp>
        <p:nvGrpSpPr>
          <p:cNvPr id="7" name="Group 6">
            <a:extLst>
              <a:ext uri="{FF2B5EF4-FFF2-40B4-BE49-F238E27FC236}">
                <a16:creationId xmlns:a16="http://schemas.microsoft.com/office/drawing/2014/main" id="{0D549191-FD99-F1C6-0333-50ABBFA17702}"/>
              </a:ext>
              <a:ext uri="{C183D7F6-B498-43B3-948B-1728B52AA6E4}">
                <adec:decorative xmlns:adec="http://schemas.microsoft.com/office/drawing/2017/decorative" val="1"/>
              </a:ext>
            </a:extLst>
          </p:cNvPr>
          <p:cNvGrpSpPr/>
          <p:nvPr/>
        </p:nvGrpSpPr>
        <p:grpSpPr>
          <a:xfrm>
            <a:off x="5999924" y="2008787"/>
            <a:ext cx="475774" cy="475774"/>
            <a:chOff x="5234878" y="1471522"/>
            <a:chExt cx="592898" cy="592898"/>
          </a:xfrm>
        </p:grpSpPr>
        <p:grpSp>
          <p:nvGrpSpPr>
            <p:cNvPr id="8" name="Group 7">
              <a:extLst>
                <a:ext uri="{FF2B5EF4-FFF2-40B4-BE49-F238E27FC236}">
                  <a16:creationId xmlns:a16="http://schemas.microsoft.com/office/drawing/2014/main" id="{1F8F9B63-A400-190D-D736-8F9D98471E56}"/>
                </a:ext>
              </a:extLst>
            </p:cNvPr>
            <p:cNvGrpSpPr/>
            <p:nvPr/>
          </p:nvGrpSpPr>
          <p:grpSpPr>
            <a:xfrm>
              <a:off x="5234878" y="1471522"/>
              <a:ext cx="592898" cy="592898"/>
              <a:chOff x="8346206" y="2215383"/>
              <a:chExt cx="646880" cy="646880"/>
            </a:xfrm>
          </p:grpSpPr>
          <p:sp>
            <p:nvSpPr>
              <p:cNvPr id="21" name="Oval 20">
                <a:extLst>
                  <a:ext uri="{FF2B5EF4-FFF2-40B4-BE49-F238E27FC236}">
                    <a16:creationId xmlns:a16="http://schemas.microsoft.com/office/drawing/2014/main" id="{69713D63-C8F7-F1CA-E62E-4FC55C592B60}"/>
                  </a:ext>
                </a:extLst>
              </p:cNvPr>
              <p:cNvSpPr/>
              <p:nvPr/>
            </p:nvSpPr>
            <p:spPr bwMode="auto">
              <a:xfrm>
                <a:off x="8401600" y="2270777"/>
                <a:ext cx="536093" cy="536092"/>
              </a:xfrm>
              <a:prstGeom prst="ellipse">
                <a:avLst/>
              </a:prstGeom>
              <a:solidFill>
                <a:schemeClr val="bg1"/>
              </a:solidFill>
              <a:ln w="6350">
                <a:noFill/>
                <a:headEnd type="none" w="med" len="med"/>
                <a:tailEnd type="none" w="med" len="med"/>
              </a:ln>
              <a:effectLst>
                <a:outerShdw blurRad="508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noProof="0">
                    <a:solidFill>
                      <a:srgbClr val="2C72B6"/>
                    </a:solidFill>
                    <a:cs typeface="Segoe UI" pitchFamily="34" charset="0"/>
                  </a:rPr>
                  <a:t>4</a:t>
                </a:r>
              </a:p>
            </p:txBody>
          </p:sp>
          <p:sp>
            <p:nvSpPr>
              <p:cNvPr id="23" name="Arc 22">
                <a:extLst>
                  <a:ext uri="{FF2B5EF4-FFF2-40B4-BE49-F238E27FC236}">
                    <a16:creationId xmlns:a16="http://schemas.microsoft.com/office/drawing/2014/main" id="{786763DC-A400-B878-46B1-750A780059DD}"/>
                  </a:ext>
                </a:extLst>
              </p:cNvPr>
              <p:cNvSpPr/>
              <p:nvPr/>
            </p:nvSpPr>
            <p:spPr>
              <a:xfrm>
                <a:off x="8346206" y="2215383"/>
                <a:ext cx="646880" cy="646880"/>
              </a:xfrm>
              <a:prstGeom prst="arc">
                <a:avLst>
                  <a:gd name="adj1" fmla="val 12520823"/>
                  <a:gd name="adj2" fmla="val 1980753"/>
                </a:avLst>
              </a:prstGeom>
              <a:ln w="6350">
                <a:solidFill>
                  <a:srgbClr val="2C72B6"/>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sp>
          <p:nvSpPr>
            <p:cNvPr id="19" name="Arc 18">
              <a:extLst>
                <a:ext uri="{FF2B5EF4-FFF2-40B4-BE49-F238E27FC236}">
                  <a16:creationId xmlns:a16="http://schemas.microsoft.com/office/drawing/2014/main" id="{63B556F6-42F9-9372-6FCB-9F4CD992D543}"/>
                </a:ext>
              </a:extLst>
            </p:cNvPr>
            <p:cNvSpPr/>
            <p:nvPr/>
          </p:nvSpPr>
          <p:spPr>
            <a:xfrm rot="14400000">
              <a:off x="5234878" y="1471522"/>
              <a:ext cx="592898" cy="592898"/>
            </a:xfrm>
            <a:prstGeom prst="arc">
              <a:avLst>
                <a:gd name="adj1" fmla="val 10170257"/>
                <a:gd name="adj2" fmla="val 18586807"/>
              </a:avLst>
            </a:prstGeom>
            <a:ln w="6350">
              <a:solidFill>
                <a:srgbClr val="2C72B6"/>
              </a:solidFill>
              <a:prstDash val="solid"/>
              <a:headEnd type="oval"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a:p>
          </p:txBody>
        </p:sp>
      </p:grpSp>
    </p:spTree>
    <p:custDataLst>
      <p:tags r:id="rId1"/>
    </p:custDataLst>
    <p:extLst>
      <p:ext uri="{BB962C8B-B14F-4D97-AF65-F5344CB8AC3E}">
        <p14:creationId xmlns:p14="http://schemas.microsoft.com/office/powerpoint/2010/main" val="143636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Num1">
            <a:extLst>
              <a:ext uri="{FF2B5EF4-FFF2-40B4-BE49-F238E27FC236}">
                <a16:creationId xmlns:a16="http://schemas.microsoft.com/office/drawing/2014/main" id="{2FAC1C39-02A7-B539-3461-C5A22F69D5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50490" y="2415276"/>
            <a:ext cx="8585568" cy="2969793"/>
          </a:xfrm>
          <a:prstGeom prst="rect">
            <a:avLst/>
          </a:prstGeom>
          <a:ln>
            <a:solidFill>
              <a:schemeClr val="tx1"/>
            </a:solidFill>
          </a:ln>
        </p:spPr>
      </p:pic>
      <p:sp>
        <p:nvSpPr>
          <p:cNvPr id="7" name="Text Placeholder 6">
            <a:extLst>
              <a:ext uri="{FF2B5EF4-FFF2-40B4-BE49-F238E27FC236}">
                <a16:creationId xmlns:a16="http://schemas.microsoft.com/office/drawing/2014/main" id="{C92B193B-DAAA-61DE-D853-BE84E5B292DF}"/>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Navigating the Teams instance</a:t>
            </a:r>
          </a:p>
        </p:txBody>
      </p:sp>
      <p:sp>
        <p:nvSpPr>
          <p:cNvPr id="20" name="Arrow: Down 19">
            <a:extLst>
              <a:ext uri="{FF2B5EF4-FFF2-40B4-BE49-F238E27FC236}">
                <a16:creationId xmlns:a16="http://schemas.microsoft.com/office/drawing/2014/main" id="{10544DF4-1CC8-072E-E3C8-AC9F65277A66}"/>
              </a:ext>
              <a:ext uri="{C183D7F6-B498-43B3-948B-1728B52AA6E4}">
                <adec:decorative xmlns:adec="http://schemas.microsoft.com/office/drawing/2017/decorative" val="1"/>
              </a:ext>
            </a:extLst>
          </p:cNvPr>
          <p:cNvSpPr/>
          <p:nvPr/>
        </p:nvSpPr>
        <p:spPr bwMode="auto">
          <a:xfrm rot="16200000">
            <a:off x="1693413" y="4019705"/>
            <a:ext cx="128377" cy="914400"/>
          </a:xfrm>
          <a:prstGeom prst="downArrow">
            <a:avLst>
              <a:gd name="adj1" fmla="val 24917"/>
              <a:gd name="adj2" fmla="val 100858"/>
            </a:avLst>
          </a:prstGeom>
          <a:solidFill>
            <a:schemeClr val="accent2"/>
          </a:solidFill>
          <a:ln w="952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DCB1147-DCF7-83EF-7EA4-5E6BFD0178AE}"/>
              </a:ext>
            </a:extLst>
          </p:cNvPr>
          <p:cNvSpPr/>
          <p:nvPr/>
        </p:nvSpPr>
        <p:spPr>
          <a:xfrm>
            <a:off x="7831457" y="1212835"/>
            <a:ext cx="1994532" cy="1076513"/>
          </a:xfrm>
          <a:prstGeom prst="roundRect">
            <a:avLst>
              <a:gd name="adj" fmla="val 6363"/>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noProof="0">
                <a:solidFill>
                  <a:schemeClr val="bg1"/>
                </a:solidFill>
                <a:cs typeface="Segoe UI" pitchFamily="34" charset="0"/>
              </a:rPr>
              <a:t>The Lead Coach</a:t>
            </a:r>
            <a:br>
              <a:rPr lang="en-US" sz="1200" noProof="0">
                <a:solidFill>
                  <a:schemeClr val="bg1"/>
                </a:solidFill>
                <a:cs typeface="Segoe UI" pitchFamily="34" charset="0"/>
              </a:rPr>
            </a:br>
            <a:r>
              <a:rPr lang="en-US" sz="1200" noProof="0">
                <a:solidFill>
                  <a:schemeClr val="bg1"/>
                </a:solidFill>
                <a:cs typeface="Segoe UI" pitchFamily="34" charset="0"/>
              </a:rPr>
              <a:t>uses the </a:t>
            </a:r>
            <a:r>
              <a:rPr lang="en-US" sz="1200" b="1" noProof="0">
                <a:solidFill>
                  <a:schemeClr val="bg1"/>
                </a:solidFill>
                <a:cs typeface="Segoe UI" pitchFamily="34" charset="0"/>
              </a:rPr>
              <a:t>Presentations </a:t>
            </a:r>
            <a:r>
              <a:rPr lang="en-US" sz="1200">
                <a:solidFill>
                  <a:schemeClr val="bg1"/>
                </a:solidFill>
                <a:cs typeface="Segoe UI" pitchFamily="34" charset="0"/>
              </a:rPr>
              <a:t>downloaded</a:t>
            </a:r>
            <a:r>
              <a:rPr lang="en-US" sz="1200" b="1">
                <a:solidFill>
                  <a:schemeClr val="bg1"/>
                </a:solidFill>
                <a:cs typeface="Segoe UI" pitchFamily="34" charset="0"/>
              </a:rPr>
              <a:t> </a:t>
            </a:r>
            <a:r>
              <a:rPr lang="en-US" sz="1200" noProof="0">
                <a:solidFill>
                  <a:schemeClr val="bg1"/>
                </a:solidFill>
                <a:cs typeface="Segoe UI" pitchFamily="34" charset="0"/>
              </a:rPr>
              <a:t>for the Welcome and Wrap up.</a:t>
            </a:r>
          </a:p>
        </p:txBody>
      </p:sp>
      <p:sp>
        <p:nvSpPr>
          <p:cNvPr id="6" name="Rectangle: Rounded Corners 5">
            <a:extLst>
              <a:ext uri="{FF2B5EF4-FFF2-40B4-BE49-F238E27FC236}">
                <a16:creationId xmlns:a16="http://schemas.microsoft.com/office/drawing/2014/main" id="{06857123-80CC-C3DF-2E33-A70D92DA2803}"/>
              </a:ext>
            </a:extLst>
          </p:cNvPr>
          <p:cNvSpPr/>
          <p:nvPr/>
        </p:nvSpPr>
        <p:spPr>
          <a:xfrm>
            <a:off x="125849" y="4354117"/>
            <a:ext cx="1300978" cy="1380713"/>
          </a:xfrm>
          <a:prstGeom prst="roundRect">
            <a:avLst>
              <a:gd name="adj" fmla="val 7730"/>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noProof="0">
                <a:solidFill>
                  <a:schemeClr val="bg1"/>
                </a:solidFill>
                <a:cs typeface="Segoe UI"/>
              </a:rPr>
              <a:t>The moderator will start the </a:t>
            </a:r>
            <a:r>
              <a:rPr lang="en-US" sz="1200" b="1" noProof="0">
                <a:solidFill>
                  <a:schemeClr val="bg1"/>
                </a:solidFill>
                <a:cs typeface="Segoe UI"/>
              </a:rPr>
              <a:t>Coaches pre-workshop call </a:t>
            </a:r>
            <a:r>
              <a:rPr lang="en-US" sz="1200" noProof="0">
                <a:solidFill>
                  <a:schemeClr val="bg1"/>
                </a:solidFill>
                <a:cs typeface="Segoe UI"/>
              </a:rPr>
              <a:t>in the </a:t>
            </a:r>
            <a:r>
              <a:rPr lang="en-US" sz="1200" b="1" noProof="0">
                <a:solidFill>
                  <a:schemeClr val="bg1"/>
                </a:solidFill>
                <a:cs typeface="Segoe UI"/>
              </a:rPr>
              <a:t>Coaches channel.</a:t>
            </a:r>
          </a:p>
        </p:txBody>
      </p:sp>
      <p:sp>
        <p:nvSpPr>
          <p:cNvPr id="15" name="Oval 14">
            <a:extLst>
              <a:ext uri="{FF2B5EF4-FFF2-40B4-BE49-F238E27FC236}">
                <a16:creationId xmlns:a16="http://schemas.microsoft.com/office/drawing/2014/main" id="{76B62B51-8C01-48FC-B0A8-AB54375AD311}"/>
              </a:ext>
            </a:extLst>
          </p:cNvPr>
          <p:cNvSpPr>
            <a:spLocks/>
          </p:cNvSpPr>
          <p:nvPr/>
        </p:nvSpPr>
        <p:spPr bwMode="auto">
          <a:xfrm>
            <a:off x="190401" y="4221364"/>
            <a:ext cx="248731" cy="248731"/>
          </a:xfrm>
          <a:prstGeom prst="ellipse">
            <a:avLst/>
          </a:prstGeom>
          <a:solidFill>
            <a:schemeClr val="bg1"/>
          </a:solidFill>
          <a:ln w="19050">
            <a:solidFill>
              <a:srgbClr val="002060"/>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ea typeface="Segoe UI" pitchFamily="34" charset="0"/>
                <a:cs typeface="Segoe UI" pitchFamily="34" charset="0"/>
              </a:rPr>
              <a:t>2</a:t>
            </a:r>
          </a:p>
        </p:txBody>
      </p:sp>
      <p:cxnSp>
        <p:nvCxnSpPr>
          <p:cNvPr id="22" name="Connector: Elbow 21">
            <a:extLst>
              <a:ext uri="{FF2B5EF4-FFF2-40B4-BE49-F238E27FC236}">
                <a16:creationId xmlns:a16="http://schemas.microsoft.com/office/drawing/2014/main" id="{852F9E0B-453B-D3F3-2A7C-47F2E2612C91}"/>
              </a:ext>
              <a:ext uri="{C183D7F6-B498-43B3-948B-1728B52AA6E4}">
                <adec:decorative xmlns:adec="http://schemas.microsoft.com/office/drawing/2017/decorative" val="1"/>
              </a:ext>
            </a:extLst>
          </p:cNvPr>
          <p:cNvCxnSpPr>
            <a:cxnSpLocks/>
          </p:cNvCxnSpPr>
          <p:nvPr/>
        </p:nvCxnSpPr>
        <p:spPr>
          <a:xfrm rot="16200000" flipV="1">
            <a:off x="3098485" y="4796125"/>
            <a:ext cx="1371600" cy="1097280"/>
          </a:xfrm>
          <a:prstGeom prst="bentConnector3">
            <a:avLst>
              <a:gd name="adj1" fmla="val 10002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4796B4D1-EA6B-4CA3-32AA-9AD6666C0A8C}"/>
              </a:ext>
              <a:ext uri="{C183D7F6-B498-43B3-948B-1728B52AA6E4}">
                <adec:decorative xmlns:adec="http://schemas.microsoft.com/office/drawing/2017/decorative" val="1"/>
              </a:ext>
            </a:extLst>
          </p:cNvPr>
          <p:cNvSpPr/>
          <p:nvPr/>
        </p:nvSpPr>
        <p:spPr>
          <a:xfrm>
            <a:off x="3719361" y="5894252"/>
            <a:ext cx="1808235" cy="929207"/>
          </a:xfrm>
          <a:prstGeom prst="roundRect">
            <a:avLst>
              <a:gd name="adj" fmla="val 7730"/>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 rIns="18288" bIns="18288"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noProof="0">
                <a:solidFill>
                  <a:schemeClr val="bg1"/>
                </a:solidFill>
                <a:cs typeface="Segoe UI" pitchFamily="34" charset="0"/>
              </a:rPr>
              <a:t>The workshop will start in the </a:t>
            </a:r>
            <a:r>
              <a:rPr lang="en-US" sz="1200" b="1" noProof="0">
                <a:solidFill>
                  <a:schemeClr val="bg1"/>
                </a:solidFill>
                <a:cs typeface="Segoe UI" pitchFamily="34" charset="0"/>
              </a:rPr>
              <a:t>General channel.</a:t>
            </a:r>
          </a:p>
        </p:txBody>
      </p:sp>
      <p:sp>
        <p:nvSpPr>
          <p:cNvPr id="24" name="Oval 23">
            <a:extLst>
              <a:ext uri="{FF2B5EF4-FFF2-40B4-BE49-F238E27FC236}">
                <a16:creationId xmlns:a16="http://schemas.microsoft.com/office/drawing/2014/main" id="{E63E93AD-F94A-92C8-C130-AA530CB37150}"/>
              </a:ext>
            </a:extLst>
          </p:cNvPr>
          <p:cNvSpPr>
            <a:spLocks/>
          </p:cNvSpPr>
          <p:nvPr/>
        </p:nvSpPr>
        <p:spPr bwMode="auto">
          <a:xfrm>
            <a:off x="3784285" y="5734830"/>
            <a:ext cx="248731" cy="248731"/>
          </a:xfrm>
          <a:prstGeom prst="ellipse">
            <a:avLst/>
          </a:prstGeom>
          <a:solidFill>
            <a:schemeClr val="bg1"/>
          </a:solidFill>
          <a:ln w="19050">
            <a:solidFill>
              <a:srgbClr val="002060"/>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ea typeface="Segoe UI" pitchFamily="34" charset="0"/>
                <a:cs typeface="Segoe UI" pitchFamily="34" charset="0"/>
              </a:rPr>
              <a:t>3</a:t>
            </a:r>
          </a:p>
        </p:txBody>
      </p:sp>
      <p:sp>
        <p:nvSpPr>
          <p:cNvPr id="25" name="Arrow: Down 24">
            <a:extLst>
              <a:ext uri="{FF2B5EF4-FFF2-40B4-BE49-F238E27FC236}">
                <a16:creationId xmlns:a16="http://schemas.microsoft.com/office/drawing/2014/main" id="{F6A15E94-8FBD-1E44-AE19-7AAFAEBFE55A}"/>
              </a:ext>
              <a:ext uri="{C183D7F6-B498-43B3-948B-1728B52AA6E4}">
                <adec:decorative xmlns:adec="http://schemas.microsoft.com/office/drawing/2017/decorative" val="1"/>
              </a:ext>
            </a:extLst>
          </p:cNvPr>
          <p:cNvSpPr/>
          <p:nvPr/>
        </p:nvSpPr>
        <p:spPr bwMode="auto">
          <a:xfrm rot="5400000">
            <a:off x="9881586" y="2589846"/>
            <a:ext cx="152793" cy="3415829"/>
          </a:xfrm>
          <a:prstGeom prst="downArrow">
            <a:avLst>
              <a:gd name="adj1" fmla="val 24917"/>
              <a:gd name="adj2" fmla="val 100858"/>
            </a:avLst>
          </a:prstGeom>
          <a:solidFill>
            <a:srgbClr val="00206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cxnSp>
        <p:nvCxnSpPr>
          <p:cNvPr id="26" name="Connector: Elbow 25">
            <a:extLst>
              <a:ext uri="{FF2B5EF4-FFF2-40B4-BE49-F238E27FC236}">
                <a16:creationId xmlns:a16="http://schemas.microsoft.com/office/drawing/2014/main" id="{CD1427A4-E4E3-42F1-0EFA-0072AD12FAD4}"/>
              </a:ext>
              <a:ext uri="{C183D7F6-B498-43B3-948B-1728B52AA6E4}">
                <adec:decorative xmlns:adec="http://schemas.microsoft.com/office/drawing/2017/decorative" val="1"/>
              </a:ext>
            </a:extLst>
          </p:cNvPr>
          <p:cNvCxnSpPr>
            <a:cxnSpLocks/>
          </p:cNvCxnSpPr>
          <p:nvPr/>
        </p:nvCxnSpPr>
        <p:spPr>
          <a:xfrm rot="5400000">
            <a:off x="6166456" y="1938510"/>
            <a:ext cx="943145" cy="273280"/>
          </a:xfrm>
          <a:prstGeom prst="bentConnector3">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1DE727E-C60A-082A-17F2-B6A32967972E}"/>
              </a:ext>
            </a:extLst>
          </p:cNvPr>
          <p:cNvSpPr/>
          <p:nvPr/>
        </p:nvSpPr>
        <p:spPr>
          <a:xfrm>
            <a:off x="439132" y="1204097"/>
            <a:ext cx="1308894" cy="1584728"/>
          </a:xfrm>
          <a:prstGeom prst="roundRect">
            <a:avLst>
              <a:gd name="adj" fmla="val 6363"/>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noProof="0">
                <a:solidFill>
                  <a:schemeClr val="bg1"/>
                </a:solidFill>
                <a:cs typeface="Segoe UI" pitchFamily="34" charset="0"/>
              </a:rPr>
              <a:t>Find your workshop in </a:t>
            </a:r>
            <a:r>
              <a:rPr lang="en-US" sz="1200" b="1" noProof="0">
                <a:solidFill>
                  <a:schemeClr val="bg1"/>
                </a:solidFill>
                <a:cs typeface="Segoe UI" pitchFamily="34" charset="0"/>
              </a:rPr>
              <a:t>Teams.</a:t>
            </a:r>
          </a:p>
        </p:txBody>
      </p:sp>
      <p:sp>
        <p:nvSpPr>
          <p:cNvPr id="28" name="Oval 27">
            <a:extLst>
              <a:ext uri="{FF2B5EF4-FFF2-40B4-BE49-F238E27FC236}">
                <a16:creationId xmlns:a16="http://schemas.microsoft.com/office/drawing/2014/main" id="{FB09C605-7ACB-A7B3-8D3A-22B700F2E051}"/>
              </a:ext>
            </a:extLst>
          </p:cNvPr>
          <p:cNvSpPr>
            <a:spLocks/>
          </p:cNvSpPr>
          <p:nvPr/>
        </p:nvSpPr>
        <p:spPr bwMode="auto">
          <a:xfrm>
            <a:off x="7895617" y="1084187"/>
            <a:ext cx="248731" cy="248731"/>
          </a:xfrm>
          <a:prstGeom prst="ellipse">
            <a:avLst/>
          </a:prstGeom>
          <a:solidFill>
            <a:schemeClr val="bg1"/>
          </a:solidFill>
          <a:ln w="19050">
            <a:solidFill>
              <a:srgbClr val="002060"/>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ea typeface="Segoe UI" pitchFamily="34" charset="0"/>
                <a:cs typeface="Segoe UI" pitchFamily="34" charset="0"/>
              </a:rPr>
              <a:t>5</a:t>
            </a:r>
          </a:p>
        </p:txBody>
      </p:sp>
      <p:sp>
        <p:nvSpPr>
          <p:cNvPr id="29" name="Rectangle: Rounded Corners 28">
            <a:extLst>
              <a:ext uri="{FF2B5EF4-FFF2-40B4-BE49-F238E27FC236}">
                <a16:creationId xmlns:a16="http://schemas.microsoft.com/office/drawing/2014/main" id="{2E2CBB28-5299-A62F-6048-ECC617C3505E}"/>
              </a:ext>
            </a:extLst>
          </p:cNvPr>
          <p:cNvSpPr/>
          <p:nvPr/>
        </p:nvSpPr>
        <p:spPr>
          <a:xfrm>
            <a:off x="4516069" y="1212835"/>
            <a:ext cx="2360190" cy="929207"/>
          </a:xfrm>
          <a:prstGeom prst="roundRect">
            <a:avLst>
              <a:gd name="adj" fmla="val 7730"/>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 rIns="18288" bIns="18288"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noProof="0">
                <a:solidFill>
                  <a:schemeClr val="bg1"/>
                </a:solidFill>
                <a:cs typeface="Segoe UI" pitchFamily="34" charset="0"/>
              </a:rPr>
              <a:t>Select the </a:t>
            </a:r>
            <a:r>
              <a:rPr lang="en-US" sz="1200" b="1" noProof="0">
                <a:solidFill>
                  <a:schemeClr val="bg1"/>
                </a:solidFill>
                <a:cs typeface="Segoe UI" pitchFamily="34" charset="0"/>
              </a:rPr>
              <a:t>Coach channel</a:t>
            </a:r>
            <a:r>
              <a:rPr lang="en-US" sz="1200" noProof="0">
                <a:solidFill>
                  <a:schemeClr val="bg1"/>
                </a:solidFill>
                <a:cs typeface="Segoe UI" pitchFamily="34" charset="0"/>
              </a:rPr>
              <a:t> then select </a:t>
            </a:r>
            <a:r>
              <a:rPr lang="en-US" sz="1200" b="1" noProof="0">
                <a:solidFill>
                  <a:schemeClr val="bg1"/>
                </a:solidFill>
                <a:cs typeface="Segoe UI" pitchFamily="34" charset="0"/>
              </a:rPr>
              <a:t>Coach guide </a:t>
            </a:r>
            <a:r>
              <a:rPr lang="en-US" sz="1200" noProof="0">
                <a:solidFill>
                  <a:schemeClr val="bg1"/>
                </a:solidFill>
                <a:cs typeface="Segoe UI" pitchFamily="34" charset="0"/>
              </a:rPr>
              <a:t>to download latest documents.</a:t>
            </a:r>
            <a:endParaRPr lang="en-US" sz="1200" b="1" noProof="0">
              <a:solidFill>
                <a:schemeClr val="bg1"/>
              </a:solidFill>
              <a:cs typeface="Segoe UI" pitchFamily="34" charset="0"/>
            </a:endParaRPr>
          </a:p>
        </p:txBody>
      </p:sp>
      <p:sp>
        <p:nvSpPr>
          <p:cNvPr id="30" name="Oval 29">
            <a:extLst>
              <a:ext uri="{FF2B5EF4-FFF2-40B4-BE49-F238E27FC236}">
                <a16:creationId xmlns:a16="http://schemas.microsoft.com/office/drawing/2014/main" id="{7BAF79A6-9777-1DA9-F624-01FCE2505C87}"/>
              </a:ext>
            </a:extLst>
          </p:cNvPr>
          <p:cNvSpPr>
            <a:spLocks/>
          </p:cNvSpPr>
          <p:nvPr/>
        </p:nvSpPr>
        <p:spPr bwMode="auto">
          <a:xfrm>
            <a:off x="4406641" y="1105175"/>
            <a:ext cx="248731" cy="248731"/>
          </a:xfrm>
          <a:prstGeom prst="ellipse">
            <a:avLst/>
          </a:prstGeom>
          <a:solidFill>
            <a:schemeClr val="bg1"/>
          </a:solidFill>
          <a:ln w="19050">
            <a:solidFill>
              <a:srgbClr val="002060"/>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ea typeface="Segoe UI" pitchFamily="34" charset="0"/>
                <a:cs typeface="Segoe UI" pitchFamily="34" charset="0"/>
              </a:rPr>
              <a:t>4</a:t>
            </a:r>
          </a:p>
        </p:txBody>
      </p:sp>
      <p:sp>
        <p:nvSpPr>
          <p:cNvPr id="32" name="Oval 31">
            <a:extLst>
              <a:ext uri="{FF2B5EF4-FFF2-40B4-BE49-F238E27FC236}">
                <a16:creationId xmlns:a16="http://schemas.microsoft.com/office/drawing/2014/main" id="{184B1B65-AF8E-AA61-1AF1-A62F627FD379}"/>
              </a:ext>
            </a:extLst>
          </p:cNvPr>
          <p:cNvSpPr>
            <a:spLocks/>
          </p:cNvSpPr>
          <p:nvPr/>
        </p:nvSpPr>
        <p:spPr bwMode="auto">
          <a:xfrm>
            <a:off x="527607" y="1076021"/>
            <a:ext cx="248731" cy="248731"/>
          </a:xfrm>
          <a:prstGeom prst="ellipse">
            <a:avLst/>
          </a:prstGeom>
          <a:solidFill>
            <a:schemeClr val="bg1"/>
          </a:solidFill>
          <a:ln w="19050">
            <a:solidFill>
              <a:srgbClr val="002060"/>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ea typeface="Segoe UI" pitchFamily="34" charset="0"/>
                <a:cs typeface="Segoe UI" pitchFamily="34" charset="0"/>
              </a:rPr>
              <a:t>1</a:t>
            </a:r>
          </a:p>
        </p:txBody>
      </p:sp>
      <p:sp>
        <p:nvSpPr>
          <p:cNvPr id="38" name="Rectangle: Rounded Corners 37">
            <a:extLst>
              <a:ext uri="{FF2B5EF4-FFF2-40B4-BE49-F238E27FC236}">
                <a16:creationId xmlns:a16="http://schemas.microsoft.com/office/drawing/2014/main" id="{506495A1-F8E3-D650-7C5F-EE87EDB28EFB}"/>
              </a:ext>
            </a:extLst>
          </p:cNvPr>
          <p:cNvSpPr/>
          <p:nvPr/>
        </p:nvSpPr>
        <p:spPr>
          <a:xfrm>
            <a:off x="10635158" y="2826736"/>
            <a:ext cx="1308894" cy="1584728"/>
          </a:xfrm>
          <a:prstGeom prst="roundRect">
            <a:avLst>
              <a:gd name="adj" fmla="val 6363"/>
            </a:avLst>
          </a:prstGeom>
          <a:solidFill>
            <a:srgbClr val="00206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noProof="0">
                <a:solidFill>
                  <a:schemeClr val="bg1"/>
                </a:solidFill>
                <a:cs typeface="Segoe UI" pitchFamily="34" charset="0"/>
              </a:rPr>
              <a:t>Coaches will fill the </a:t>
            </a:r>
            <a:r>
              <a:rPr lang="en-US" sz="1200" b="1" noProof="0">
                <a:solidFill>
                  <a:schemeClr val="bg1"/>
                </a:solidFill>
                <a:cs typeface="Segoe UI" pitchFamily="34" charset="0"/>
              </a:rPr>
              <a:t>Completion Report</a:t>
            </a:r>
            <a:r>
              <a:rPr lang="en-US" sz="1200" noProof="0">
                <a:solidFill>
                  <a:schemeClr val="bg1"/>
                </a:solidFill>
                <a:cs typeface="Segoe UI" pitchFamily="34" charset="0"/>
              </a:rPr>
              <a:t> with the performance information of</a:t>
            </a:r>
            <a:br>
              <a:rPr lang="en-US" sz="1200" noProof="0">
                <a:solidFill>
                  <a:schemeClr val="bg1"/>
                </a:solidFill>
                <a:cs typeface="Segoe UI" pitchFamily="34" charset="0"/>
              </a:rPr>
            </a:br>
            <a:r>
              <a:rPr lang="en-US" sz="1200" noProof="0">
                <a:solidFill>
                  <a:schemeClr val="bg1"/>
                </a:solidFill>
                <a:cs typeface="Segoe UI" pitchFamily="34" charset="0"/>
              </a:rPr>
              <a:t>all students. </a:t>
            </a:r>
            <a:endParaRPr lang="en-US" sz="1200" b="1" noProof="0">
              <a:solidFill>
                <a:schemeClr val="bg1"/>
              </a:solidFill>
              <a:cs typeface="Segoe UI" pitchFamily="34" charset="0"/>
            </a:endParaRPr>
          </a:p>
        </p:txBody>
      </p:sp>
      <p:sp>
        <p:nvSpPr>
          <p:cNvPr id="39" name="Oval 38">
            <a:extLst>
              <a:ext uri="{FF2B5EF4-FFF2-40B4-BE49-F238E27FC236}">
                <a16:creationId xmlns:a16="http://schemas.microsoft.com/office/drawing/2014/main" id="{39BB935D-5AAE-531E-E112-600F8025FDC9}"/>
              </a:ext>
            </a:extLst>
          </p:cNvPr>
          <p:cNvSpPr>
            <a:spLocks/>
          </p:cNvSpPr>
          <p:nvPr/>
        </p:nvSpPr>
        <p:spPr bwMode="auto">
          <a:xfrm>
            <a:off x="10735355" y="2664459"/>
            <a:ext cx="248731" cy="248731"/>
          </a:xfrm>
          <a:prstGeom prst="ellipse">
            <a:avLst/>
          </a:prstGeom>
          <a:solidFill>
            <a:schemeClr val="bg1"/>
          </a:solidFill>
          <a:ln w="19050">
            <a:solidFill>
              <a:srgbClr val="002060"/>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ea typeface="Segoe UI" pitchFamily="34" charset="0"/>
                <a:cs typeface="Segoe UI" pitchFamily="34" charset="0"/>
              </a:rPr>
              <a:t>6</a:t>
            </a:r>
          </a:p>
        </p:txBody>
      </p:sp>
      <p:cxnSp>
        <p:nvCxnSpPr>
          <p:cNvPr id="12" name="Connector: Elbow 11">
            <a:extLst>
              <a:ext uri="{FF2B5EF4-FFF2-40B4-BE49-F238E27FC236}">
                <a16:creationId xmlns:a16="http://schemas.microsoft.com/office/drawing/2014/main" id="{23038157-A416-36F0-B998-48C276B87EDC}"/>
              </a:ext>
              <a:ext uri="{C183D7F6-B498-43B3-948B-1728B52AA6E4}">
                <adec:decorative xmlns:adec="http://schemas.microsoft.com/office/drawing/2017/decorative" val="1"/>
              </a:ext>
            </a:extLst>
          </p:cNvPr>
          <p:cNvCxnSpPr>
            <a:cxnSpLocks/>
          </p:cNvCxnSpPr>
          <p:nvPr/>
        </p:nvCxnSpPr>
        <p:spPr>
          <a:xfrm rot="10800000" flipH="1" flipV="1">
            <a:off x="1207302" y="1973187"/>
            <a:ext cx="1097280" cy="2286000"/>
          </a:xfrm>
          <a:prstGeom prst="bentConnector3">
            <a:avLst>
              <a:gd name="adj1" fmla="val 66049"/>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2539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hot of the opening page of a Coach guide">
            <a:extLst>
              <a:ext uri="{FF2B5EF4-FFF2-40B4-BE49-F238E27FC236}">
                <a16:creationId xmlns:a16="http://schemas.microsoft.com/office/drawing/2014/main" id="{A0DDB6B6-0F81-F34B-4DDC-A59FFDD84F84}"/>
              </a:ext>
            </a:extLst>
          </p:cNvPr>
          <p:cNvPicPr>
            <a:picLocks noChangeAspect="1"/>
          </p:cNvPicPr>
          <p:nvPr/>
        </p:nvPicPr>
        <p:blipFill>
          <a:blip r:embed="rId4"/>
          <a:stretch>
            <a:fillRect/>
          </a:stretch>
        </p:blipFill>
        <p:spPr>
          <a:xfrm>
            <a:off x="2514040" y="1589446"/>
            <a:ext cx="2726805" cy="5277686"/>
          </a:xfrm>
          <a:prstGeom prst="rect">
            <a:avLst/>
          </a:prstGeom>
        </p:spPr>
      </p:pic>
      <p:sp>
        <p:nvSpPr>
          <p:cNvPr id="7" name="Text Placeholder 6">
            <a:extLst>
              <a:ext uri="{FF2B5EF4-FFF2-40B4-BE49-F238E27FC236}">
                <a16:creationId xmlns:a16="http://schemas.microsoft.com/office/drawing/2014/main" id="{62329622-2170-8298-7271-86DA4346CF78}"/>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Navigating the guides</a:t>
            </a:r>
          </a:p>
        </p:txBody>
      </p:sp>
      <p:sp>
        <p:nvSpPr>
          <p:cNvPr id="17" name="Rectangle: Rounded Corners 16">
            <a:extLst>
              <a:ext uri="{FF2B5EF4-FFF2-40B4-BE49-F238E27FC236}">
                <a16:creationId xmlns:a16="http://schemas.microsoft.com/office/drawing/2014/main" id="{8381F053-AD98-3061-5A65-9DA1B8D6827B}"/>
              </a:ext>
            </a:extLst>
          </p:cNvPr>
          <p:cNvSpPr/>
          <p:nvPr/>
        </p:nvSpPr>
        <p:spPr>
          <a:xfrm>
            <a:off x="6986483" y="2399097"/>
            <a:ext cx="2258211" cy="780343"/>
          </a:xfrm>
          <a:prstGeom prst="roundRect">
            <a:avLst>
              <a:gd name="adj" fmla="val 6363"/>
            </a:avLst>
          </a:prstGeom>
          <a:solidFill>
            <a:srgbClr val="2A43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 rIns="18288" bIns="18288"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noProof="0">
                <a:solidFill>
                  <a:schemeClr val="bg1"/>
                </a:solidFill>
                <a:latin typeface="Segoe Sans Text" pitchFamily="2" charset="0"/>
                <a:cs typeface="Segoe Sans Text" pitchFamily="2" charset="0"/>
              </a:rPr>
              <a:t>Select </a:t>
            </a:r>
            <a:r>
              <a:rPr lang="en-US" sz="1200" b="1" noProof="0">
                <a:solidFill>
                  <a:schemeClr val="bg1"/>
                </a:solidFill>
                <a:latin typeface="Segoe Sans Text" pitchFamily="2" charset="0"/>
                <a:cs typeface="Segoe Sans Text" pitchFamily="2" charset="0"/>
              </a:rPr>
              <a:t>Start course</a:t>
            </a:r>
            <a:r>
              <a:rPr lang="en-US" sz="1200" noProof="0">
                <a:solidFill>
                  <a:schemeClr val="bg1"/>
                </a:solidFill>
                <a:latin typeface="Segoe Sans Text" pitchFamily="2" charset="0"/>
                <a:cs typeface="Segoe Sans Text" pitchFamily="2" charset="0"/>
              </a:rPr>
              <a:t> to review the workshop content.</a:t>
            </a:r>
          </a:p>
        </p:txBody>
      </p:sp>
      <p:cxnSp>
        <p:nvCxnSpPr>
          <p:cNvPr id="19" name="Straight Connector 18">
            <a:extLst>
              <a:ext uri="{FF2B5EF4-FFF2-40B4-BE49-F238E27FC236}">
                <a16:creationId xmlns:a16="http://schemas.microsoft.com/office/drawing/2014/main" id="{0E91BFA2-9360-A37B-1BE8-43C068073318}"/>
              </a:ext>
              <a:ext uri="{C183D7F6-B498-43B3-948B-1728B52AA6E4}">
                <adec:decorative xmlns:adec="http://schemas.microsoft.com/office/drawing/2017/decorative" val="1"/>
              </a:ext>
            </a:extLst>
          </p:cNvPr>
          <p:cNvCxnSpPr>
            <a:cxnSpLocks/>
          </p:cNvCxnSpPr>
          <p:nvPr/>
        </p:nvCxnSpPr>
        <p:spPr>
          <a:xfrm flipV="1">
            <a:off x="3199635" y="4989853"/>
            <a:ext cx="3605644" cy="4798"/>
          </a:xfrm>
          <a:prstGeom prst="line">
            <a:avLst/>
          </a:prstGeom>
          <a:noFill/>
          <a:ln w="19050">
            <a:solidFill>
              <a:srgbClr val="2C72B6"/>
            </a:solidFill>
            <a:headEnd type="none" w="med" len="sm"/>
            <a:tailEnd type="triangle" w="lg" len="med"/>
          </a:ln>
          <a:effectLst/>
        </p:spPr>
        <p:style>
          <a:lnRef idx="1">
            <a:schemeClr val="accent2"/>
          </a:lnRef>
          <a:fillRef idx="3">
            <a:schemeClr val="accent2"/>
          </a:fillRef>
          <a:effectRef idx="2">
            <a:schemeClr val="accent2"/>
          </a:effectRef>
          <a:fontRef idx="minor">
            <a:schemeClr val="lt1"/>
          </a:fontRef>
        </p:style>
      </p:cxnSp>
      <p:sp>
        <p:nvSpPr>
          <p:cNvPr id="23" name="Oval 22">
            <a:extLst>
              <a:ext uri="{FF2B5EF4-FFF2-40B4-BE49-F238E27FC236}">
                <a16:creationId xmlns:a16="http://schemas.microsoft.com/office/drawing/2014/main" id="{75DFFA8C-B27F-D1D2-EFA6-04913D6F82B3}"/>
              </a:ext>
              <a:ext uri="{C183D7F6-B498-43B3-948B-1728B52AA6E4}">
                <adec:decorative xmlns:adec="http://schemas.microsoft.com/office/drawing/2017/decorative" val="1"/>
              </a:ext>
            </a:extLst>
          </p:cNvPr>
          <p:cNvSpPr>
            <a:spLocks/>
          </p:cNvSpPr>
          <p:nvPr/>
        </p:nvSpPr>
        <p:spPr bwMode="auto">
          <a:xfrm>
            <a:off x="6920661" y="2269153"/>
            <a:ext cx="248731" cy="248731"/>
          </a:xfrm>
          <a:prstGeom prst="ellipse">
            <a:avLst/>
          </a:prstGeom>
          <a:solidFill>
            <a:schemeClr val="bg1"/>
          </a:solidFill>
          <a:ln w="28575">
            <a:solidFill>
              <a:srgbClr val="2A436F"/>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latin typeface="Segoe Sans Text" pitchFamily="2" charset="0"/>
                <a:ea typeface="Segoe UI" pitchFamily="34" charset="0"/>
                <a:cs typeface="Segoe Sans Text" pitchFamily="2" charset="0"/>
              </a:rPr>
              <a:t>1</a:t>
            </a:r>
          </a:p>
        </p:txBody>
      </p:sp>
      <p:sp>
        <p:nvSpPr>
          <p:cNvPr id="25" name="Rectangle: Rounded Corners 24">
            <a:extLst>
              <a:ext uri="{FF2B5EF4-FFF2-40B4-BE49-F238E27FC236}">
                <a16:creationId xmlns:a16="http://schemas.microsoft.com/office/drawing/2014/main" id="{2F1BFE98-5178-665F-86C9-8529C85B6E09}"/>
              </a:ext>
              <a:ext uri="{C183D7F6-B498-43B3-948B-1728B52AA6E4}">
                <adec:decorative xmlns:adec="http://schemas.microsoft.com/office/drawing/2017/decorative" val="1"/>
              </a:ext>
            </a:extLst>
          </p:cNvPr>
          <p:cNvSpPr/>
          <p:nvPr/>
        </p:nvSpPr>
        <p:spPr bwMode="auto">
          <a:xfrm>
            <a:off x="2726919" y="2666227"/>
            <a:ext cx="707406" cy="278335"/>
          </a:xfrm>
          <a:prstGeom prst="roundRect">
            <a:avLst>
              <a:gd name="adj" fmla="val 6250"/>
            </a:avLst>
          </a:prstGeom>
          <a:noFill/>
          <a:ln w="190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28" name="Rectangle: Rounded Corners 27">
            <a:extLst>
              <a:ext uri="{FF2B5EF4-FFF2-40B4-BE49-F238E27FC236}">
                <a16:creationId xmlns:a16="http://schemas.microsoft.com/office/drawing/2014/main" id="{F47AD1D9-0E8C-77AA-AF77-B2D753893A89}"/>
              </a:ext>
              <a:ext uri="{C183D7F6-B498-43B3-948B-1728B52AA6E4}">
                <adec:decorative xmlns:adec="http://schemas.microsoft.com/office/drawing/2017/decorative" val="1"/>
              </a:ext>
            </a:extLst>
          </p:cNvPr>
          <p:cNvSpPr/>
          <p:nvPr/>
        </p:nvSpPr>
        <p:spPr bwMode="auto">
          <a:xfrm>
            <a:off x="2715951" y="4918068"/>
            <a:ext cx="483684" cy="205135"/>
          </a:xfrm>
          <a:prstGeom prst="roundRect">
            <a:avLst>
              <a:gd name="adj" fmla="val 6250"/>
            </a:avLst>
          </a:prstGeom>
          <a:noFill/>
          <a:ln w="19050">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29" name="Rectangle: Rounded Corners 28">
            <a:extLst>
              <a:ext uri="{FF2B5EF4-FFF2-40B4-BE49-F238E27FC236}">
                <a16:creationId xmlns:a16="http://schemas.microsoft.com/office/drawing/2014/main" id="{AAF7B7FD-B650-2992-4C60-5CE73B556E66}"/>
              </a:ext>
            </a:extLst>
          </p:cNvPr>
          <p:cNvSpPr/>
          <p:nvPr/>
        </p:nvSpPr>
        <p:spPr>
          <a:xfrm>
            <a:off x="6820803" y="4534752"/>
            <a:ext cx="2258211" cy="780343"/>
          </a:xfrm>
          <a:prstGeom prst="roundRect">
            <a:avLst>
              <a:gd name="adj" fmla="val 6363"/>
            </a:avLst>
          </a:prstGeom>
          <a:solidFill>
            <a:srgbClr val="2A43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 rIns="18288" bIns="18288" numCol="1" spcCol="0" rtlCol="0" fromWordArt="0" anchor="ctr" anchorCtr="0" forceAA="0" compatLnSpc="1">
            <a:prstTxWarp prst="textNoShape">
              <a:avLst/>
            </a:prstTxWarp>
            <a:noAutofit/>
          </a:bodyPr>
          <a:lstStyle/>
          <a:p>
            <a:pPr defTabSz="932472">
              <a:spcBef>
                <a:spcPct val="0"/>
              </a:spcBef>
              <a:spcAft>
                <a:spcPct val="0"/>
              </a:spcAft>
            </a:pPr>
            <a:r>
              <a:rPr lang="en-US" sz="1200" noProof="0">
                <a:solidFill>
                  <a:schemeClr val="bg1"/>
                </a:solidFill>
                <a:latin typeface="Segoe Sans Text" pitchFamily="2" charset="0"/>
                <a:cs typeface="Segoe Sans Text" pitchFamily="2" charset="0"/>
              </a:rPr>
              <a:t>Module name.</a:t>
            </a:r>
            <a:endParaRPr lang="en-US" noProof="0">
              <a:solidFill>
                <a:schemeClr val="bg1"/>
              </a:solidFill>
              <a:latin typeface="Segoe Sans Text" pitchFamily="2" charset="0"/>
              <a:cs typeface="Segoe Sans Text" pitchFamily="2" charset="0"/>
            </a:endParaRPr>
          </a:p>
        </p:txBody>
      </p:sp>
      <p:sp>
        <p:nvSpPr>
          <p:cNvPr id="30" name="Rectangle: Rounded Corners 29">
            <a:extLst>
              <a:ext uri="{FF2B5EF4-FFF2-40B4-BE49-F238E27FC236}">
                <a16:creationId xmlns:a16="http://schemas.microsoft.com/office/drawing/2014/main" id="{58F9545D-7FBD-702B-0827-A09A6BD64537}"/>
              </a:ext>
            </a:extLst>
          </p:cNvPr>
          <p:cNvSpPr/>
          <p:nvPr/>
        </p:nvSpPr>
        <p:spPr>
          <a:xfrm>
            <a:off x="8341865" y="5975864"/>
            <a:ext cx="2258211" cy="780343"/>
          </a:xfrm>
          <a:prstGeom prst="roundRect">
            <a:avLst>
              <a:gd name="adj" fmla="val 6363"/>
            </a:avLst>
          </a:prstGeom>
          <a:solidFill>
            <a:srgbClr val="2A43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 rIns="18288" bIns="18288" numCol="1" spcCol="0" rtlCol="0" fromWordArt="0" anchor="ctr" anchorCtr="0" forceAA="0" compatLnSpc="1">
            <a:prstTxWarp prst="textNoShape">
              <a:avLst/>
            </a:prstTxWarp>
            <a:noAutofit/>
          </a:bodyPr>
          <a:lstStyle/>
          <a:p>
            <a:pPr defTabSz="932472">
              <a:spcBef>
                <a:spcPct val="0"/>
              </a:spcBef>
              <a:spcAft>
                <a:spcPct val="0"/>
              </a:spcAft>
            </a:pPr>
            <a:r>
              <a:rPr lang="en-US" sz="1200" noProof="0">
                <a:solidFill>
                  <a:schemeClr val="bg1"/>
                </a:solidFill>
                <a:latin typeface="Segoe Sans Text" pitchFamily="2" charset="0"/>
                <a:cs typeface="Segoe Sans Text" pitchFamily="2" charset="0"/>
              </a:rPr>
              <a:t>Unit content.</a:t>
            </a:r>
            <a:endParaRPr lang="en-US" noProof="0">
              <a:solidFill>
                <a:schemeClr val="bg1"/>
              </a:solidFill>
              <a:latin typeface="Segoe Sans Text" pitchFamily="2" charset="0"/>
              <a:cs typeface="Segoe Sans Text" pitchFamily="2" charset="0"/>
            </a:endParaRPr>
          </a:p>
        </p:txBody>
      </p:sp>
      <p:cxnSp>
        <p:nvCxnSpPr>
          <p:cNvPr id="31" name="Straight Connector 30">
            <a:extLst>
              <a:ext uri="{FF2B5EF4-FFF2-40B4-BE49-F238E27FC236}">
                <a16:creationId xmlns:a16="http://schemas.microsoft.com/office/drawing/2014/main" id="{60447C87-0F28-F3B7-EC9B-880FF39104A3}"/>
              </a:ext>
              <a:ext uri="{C183D7F6-B498-43B3-948B-1728B52AA6E4}">
                <adec:decorative xmlns:adec="http://schemas.microsoft.com/office/drawing/2017/decorative" val="1"/>
              </a:ext>
            </a:extLst>
          </p:cNvPr>
          <p:cNvCxnSpPr>
            <a:cxnSpLocks/>
          </p:cNvCxnSpPr>
          <p:nvPr/>
        </p:nvCxnSpPr>
        <p:spPr>
          <a:xfrm>
            <a:off x="5201014" y="6547883"/>
            <a:ext cx="3099982" cy="572"/>
          </a:xfrm>
          <a:prstGeom prst="line">
            <a:avLst/>
          </a:prstGeom>
          <a:noFill/>
          <a:ln w="19050">
            <a:solidFill>
              <a:srgbClr val="2C72B6"/>
            </a:solidFill>
            <a:headEnd type="none" w="med" len="sm"/>
            <a:tailEnd type="triangle" w="lg" len="med"/>
          </a:ln>
          <a:effectLst/>
        </p:spPr>
        <p:style>
          <a:lnRef idx="1">
            <a:schemeClr val="accent2"/>
          </a:lnRef>
          <a:fillRef idx="3">
            <a:schemeClr val="accent2"/>
          </a:fillRef>
          <a:effectRef idx="2">
            <a:schemeClr val="accent2"/>
          </a:effectRef>
          <a:fontRef idx="minor">
            <a:schemeClr val="lt1"/>
          </a:fontRef>
        </p:style>
      </p:cxnSp>
      <p:sp>
        <p:nvSpPr>
          <p:cNvPr id="32" name="Rectangle: Rounded Corners 31">
            <a:extLst>
              <a:ext uri="{FF2B5EF4-FFF2-40B4-BE49-F238E27FC236}">
                <a16:creationId xmlns:a16="http://schemas.microsoft.com/office/drawing/2014/main" id="{576FC5DF-FAFF-0423-5FDD-31560C96BB0D}"/>
              </a:ext>
              <a:ext uri="{C183D7F6-B498-43B3-948B-1728B52AA6E4}">
                <adec:decorative xmlns:adec="http://schemas.microsoft.com/office/drawing/2017/decorative" val="1"/>
              </a:ext>
            </a:extLst>
          </p:cNvPr>
          <p:cNvSpPr/>
          <p:nvPr/>
        </p:nvSpPr>
        <p:spPr bwMode="auto">
          <a:xfrm>
            <a:off x="2858436" y="6482359"/>
            <a:ext cx="2350008" cy="225320"/>
          </a:xfrm>
          <a:prstGeom prst="roundRect">
            <a:avLst>
              <a:gd name="adj" fmla="val 6250"/>
            </a:avLst>
          </a:prstGeom>
          <a:noFill/>
          <a:ln w="19050">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36" name="Oval 35">
            <a:extLst>
              <a:ext uri="{FF2B5EF4-FFF2-40B4-BE49-F238E27FC236}">
                <a16:creationId xmlns:a16="http://schemas.microsoft.com/office/drawing/2014/main" id="{E8AE904C-551D-9DA2-532A-F43E064D39DF}"/>
              </a:ext>
              <a:ext uri="{C183D7F6-B498-43B3-948B-1728B52AA6E4}">
                <adec:decorative xmlns:adec="http://schemas.microsoft.com/office/drawing/2017/decorative" val="1"/>
              </a:ext>
            </a:extLst>
          </p:cNvPr>
          <p:cNvSpPr>
            <a:spLocks/>
          </p:cNvSpPr>
          <p:nvPr/>
        </p:nvSpPr>
        <p:spPr bwMode="auto">
          <a:xfrm>
            <a:off x="6748154" y="4386847"/>
            <a:ext cx="248731" cy="248731"/>
          </a:xfrm>
          <a:prstGeom prst="ellipse">
            <a:avLst/>
          </a:prstGeom>
          <a:solidFill>
            <a:schemeClr val="bg1"/>
          </a:solidFill>
          <a:ln w="28575">
            <a:solidFill>
              <a:srgbClr val="2A436F"/>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latin typeface="Segoe Sans Text" pitchFamily="2" charset="0"/>
                <a:ea typeface="Segoe UI" pitchFamily="34" charset="0"/>
                <a:cs typeface="Segoe Sans Text" pitchFamily="2" charset="0"/>
              </a:rPr>
              <a:t>2</a:t>
            </a:r>
          </a:p>
        </p:txBody>
      </p:sp>
      <p:sp>
        <p:nvSpPr>
          <p:cNvPr id="40" name="Oval 39">
            <a:extLst>
              <a:ext uri="{FF2B5EF4-FFF2-40B4-BE49-F238E27FC236}">
                <a16:creationId xmlns:a16="http://schemas.microsoft.com/office/drawing/2014/main" id="{ECF33700-0B77-9972-407E-8F9241374B7F}"/>
              </a:ext>
              <a:ext uri="{C183D7F6-B498-43B3-948B-1728B52AA6E4}">
                <adec:decorative xmlns:adec="http://schemas.microsoft.com/office/drawing/2017/decorative" val="1"/>
              </a:ext>
            </a:extLst>
          </p:cNvPr>
          <p:cNvSpPr>
            <a:spLocks/>
          </p:cNvSpPr>
          <p:nvPr/>
        </p:nvSpPr>
        <p:spPr bwMode="auto">
          <a:xfrm>
            <a:off x="8224931" y="5852834"/>
            <a:ext cx="248731" cy="248731"/>
          </a:xfrm>
          <a:prstGeom prst="ellipse">
            <a:avLst/>
          </a:prstGeom>
          <a:solidFill>
            <a:schemeClr val="bg1"/>
          </a:solidFill>
          <a:ln w="28575">
            <a:solidFill>
              <a:srgbClr val="2A436F"/>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latin typeface="Segoe Sans Text" pitchFamily="2" charset="0"/>
                <a:ea typeface="Segoe UI" pitchFamily="34" charset="0"/>
                <a:cs typeface="Segoe Sans Text" pitchFamily="2" charset="0"/>
              </a:rPr>
              <a:t>3</a:t>
            </a:r>
          </a:p>
        </p:txBody>
      </p:sp>
      <p:cxnSp>
        <p:nvCxnSpPr>
          <p:cNvPr id="3" name="Straight Connector 2">
            <a:extLst>
              <a:ext uri="{FF2B5EF4-FFF2-40B4-BE49-F238E27FC236}">
                <a16:creationId xmlns:a16="http://schemas.microsoft.com/office/drawing/2014/main" id="{5D73913F-DE3B-9526-5CF9-AE81B5DBA1E5}"/>
              </a:ext>
              <a:ext uri="{C183D7F6-B498-43B3-948B-1728B52AA6E4}">
                <adec:decorative xmlns:adec="http://schemas.microsoft.com/office/drawing/2017/decorative" val="1"/>
              </a:ext>
            </a:extLst>
          </p:cNvPr>
          <p:cNvCxnSpPr>
            <a:cxnSpLocks/>
          </p:cNvCxnSpPr>
          <p:nvPr/>
        </p:nvCxnSpPr>
        <p:spPr>
          <a:xfrm>
            <a:off x="3359746" y="2783747"/>
            <a:ext cx="3619756" cy="4608"/>
          </a:xfrm>
          <a:prstGeom prst="line">
            <a:avLst/>
          </a:prstGeom>
          <a:noFill/>
          <a:ln w="19050">
            <a:solidFill>
              <a:srgbClr val="2C72B6"/>
            </a:solidFill>
            <a:headEnd type="none" w="med" len="sm"/>
            <a:tailEnd type="triangle" w="lg" len="med"/>
          </a:ln>
          <a:effectLst/>
        </p:spPr>
        <p:style>
          <a:lnRef idx="1">
            <a:schemeClr val="accent2"/>
          </a:lnRef>
          <a:fillRef idx="3">
            <a:schemeClr val="accent2"/>
          </a:fillRef>
          <a:effectRef idx="2">
            <a:schemeClr val="accent2"/>
          </a:effectRef>
          <a:fontRef idx="minor">
            <a:schemeClr val="lt1"/>
          </a:fontRef>
        </p:style>
      </p:cxnSp>
      <p:sp>
        <p:nvSpPr>
          <p:cNvPr id="2" name="Rectangle 1">
            <a:extLst>
              <a:ext uri="{FF2B5EF4-FFF2-40B4-BE49-F238E27FC236}">
                <a16:creationId xmlns:a16="http://schemas.microsoft.com/office/drawing/2014/main" id="{5EBB2DFD-6401-485F-AF19-AB385C46E6AB}"/>
              </a:ext>
            </a:extLst>
          </p:cNvPr>
          <p:cNvSpPr/>
          <p:nvPr/>
        </p:nvSpPr>
        <p:spPr bwMode="auto">
          <a:xfrm>
            <a:off x="2726919" y="1729648"/>
            <a:ext cx="2340840" cy="894646"/>
          </a:xfrm>
          <a:prstGeom prst="rect">
            <a:avLst/>
          </a:prstGeom>
          <a:gradFill flip="none" rotWithShape="1">
            <a:gsLst>
              <a:gs pos="0">
                <a:srgbClr val="3B2788"/>
              </a:gs>
              <a:gs pos="70000">
                <a:srgbClr val="331D81"/>
              </a:gs>
              <a:gs pos="100000">
                <a:srgbClr val="2E1E82"/>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6D92C2D1-E1C6-C285-50EF-B38F6F63774B}"/>
              </a:ext>
            </a:extLst>
          </p:cNvPr>
          <p:cNvSpPr txBox="1"/>
          <p:nvPr/>
        </p:nvSpPr>
        <p:spPr>
          <a:xfrm>
            <a:off x="2706948" y="1905448"/>
            <a:ext cx="2416947" cy="484433"/>
          </a:xfrm>
          <a:prstGeom prst="rect">
            <a:avLst/>
          </a:prstGeom>
          <a:noFill/>
        </p:spPr>
        <p:txBody>
          <a:bodyPr wrap="square" lIns="0" tIns="0" rIns="0" bIns="0" rtlCol="0">
            <a:noAutofit/>
          </a:bodyPr>
          <a:lstStyle/>
          <a:p>
            <a:pPr algn="l"/>
            <a:r>
              <a:rPr lang="en-US" sz="2000" err="1">
                <a:solidFill>
                  <a:schemeClr val="bg1"/>
                </a:solidFill>
                <a:latin typeface="Segoe UI Semibold" panose="020B0702040204020203" pitchFamily="34" charset="0"/>
                <a:cs typeface="Segoe UI Semibold" panose="020B0702040204020203" pitchFamily="34" charset="0"/>
              </a:rPr>
              <a:t>TechWorkshop</a:t>
            </a:r>
            <a:r>
              <a:rPr lang="en-US" sz="2000">
                <a:solidFill>
                  <a:schemeClr val="bg1"/>
                </a:solidFill>
                <a:latin typeface="Segoe UI Semibold" panose="020B0702040204020203" pitchFamily="34" charset="0"/>
                <a:cs typeface="Segoe UI Semibold" panose="020B0702040204020203" pitchFamily="34" charset="0"/>
              </a:rPr>
              <a:t> L300: AI Apps and Agents</a:t>
            </a:r>
          </a:p>
        </p:txBody>
      </p:sp>
    </p:spTree>
    <p:custDataLst>
      <p:tags r:id="rId1"/>
    </p:custDataLst>
    <p:extLst>
      <p:ext uri="{BB962C8B-B14F-4D97-AF65-F5344CB8AC3E}">
        <p14:creationId xmlns:p14="http://schemas.microsoft.com/office/powerpoint/2010/main" val="369193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C61F1381-7328-2A66-ABD5-2D8525A752D0}"/>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Student Guide</a:t>
            </a:r>
          </a:p>
        </p:txBody>
      </p:sp>
      <p:pic>
        <p:nvPicPr>
          <p:cNvPr id="2" name="Picture 1" descr="Screenshot of Teams channel layout with General channel selected.">
            <a:extLst>
              <a:ext uri="{FF2B5EF4-FFF2-40B4-BE49-F238E27FC236}">
                <a16:creationId xmlns:a16="http://schemas.microsoft.com/office/drawing/2014/main" id="{74938BFF-3C43-B80A-755A-82A6E93FA2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9199" y="1376624"/>
            <a:ext cx="6911939" cy="4663570"/>
          </a:xfrm>
          <a:prstGeom prst="rect">
            <a:avLst/>
          </a:prstGeom>
        </p:spPr>
      </p:pic>
      <p:pic>
        <p:nvPicPr>
          <p:cNvPr id="18" name="Picture 17" descr="Screenshot of Student guide opened in the General channel in the workshop's Team.">
            <a:extLst>
              <a:ext uri="{FF2B5EF4-FFF2-40B4-BE49-F238E27FC236}">
                <a16:creationId xmlns:a16="http://schemas.microsoft.com/office/drawing/2014/main" id="{0B636C9A-707E-5C82-18A0-DC728873B1E5}"/>
              </a:ext>
            </a:extLst>
          </p:cNvPr>
          <p:cNvPicPr>
            <a:picLocks noChangeAspect="1"/>
          </p:cNvPicPr>
          <p:nvPr/>
        </p:nvPicPr>
        <p:blipFill>
          <a:blip r:embed="rId5"/>
          <a:srcRect b="8333"/>
          <a:stretch>
            <a:fillRect/>
          </a:stretch>
        </p:blipFill>
        <p:spPr>
          <a:xfrm>
            <a:off x="2512732" y="2006976"/>
            <a:ext cx="5228406" cy="4374545"/>
          </a:xfrm>
          <a:prstGeom prst="rect">
            <a:avLst/>
          </a:prstGeom>
        </p:spPr>
      </p:pic>
      <p:pic>
        <p:nvPicPr>
          <p:cNvPr id="4" name="Picture 3" descr="Screenshot of the open menu attached to the Student tab in the General channel of the workshop.">
            <a:extLst>
              <a:ext uri="{FF2B5EF4-FFF2-40B4-BE49-F238E27FC236}">
                <a16:creationId xmlns:a16="http://schemas.microsoft.com/office/drawing/2014/main" id="{68E203BB-157A-0F6C-230E-6DC2207EE7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68483" y="1600914"/>
            <a:ext cx="1042495" cy="1797598"/>
          </a:xfrm>
          <a:prstGeom prst="rect">
            <a:avLst/>
          </a:prstGeom>
        </p:spPr>
      </p:pic>
      <p:sp>
        <p:nvSpPr>
          <p:cNvPr id="17" name="Rectangle: Rounded Corners 16">
            <a:extLst>
              <a:ext uri="{FF2B5EF4-FFF2-40B4-BE49-F238E27FC236}">
                <a16:creationId xmlns:a16="http://schemas.microsoft.com/office/drawing/2014/main" id="{8381F053-AD98-3061-5A65-9DA1B8D6827B}"/>
              </a:ext>
            </a:extLst>
          </p:cNvPr>
          <p:cNvSpPr/>
          <p:nvPr/>
        </p:nvSpPr>
        <p:spPr>
          <a:xfrm>
            <a:off x="8095876" y="1387125"/>
            <a:ext cx="2258211" cy="780343"/>
          </a:xfrm>
          <a:prstGeom prst="roundRect">
            <a:avLst>
              <a:gd name="adj" fmla="val 6363"/>
            </a:avLst>
          </a:prstGeom>
          <a:solidFill>
            <a:srgbClr val="2A43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 rIns="18288" bIns="18288"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noProof="0">
                <a:solidFill>
                  <a:schemeClr val="bg1"/>
                </a:solidFill>
                <a:latin typeface="Segoe Sans Text" pitchFamily="2" charset="0"/>
                <a:cs typeface="Segoe Sans Text" pitchFamily="2" charset="0"/>
              </a:rPr>
              <a:t>Open the guide</a:t>
            </a:r>
            <a:r>
              <a:rPr lang="en-US" sz="1200" noProof="0">
                <a:solidFill>
                  <a:schemeClr val="bg1"/>
                </a:solidFill>
                <a:latin typeface="Segoe Sans Text" pitchFamily="2" charset="0"/>
                <a:cs typeface="Segoe Sans Text" pitchFamily="2" charset="0"/>
              </a:rPr>
              <a:t> in the Teams Window.</a:t>
            </a:r>
          </a:p>
        </p:txBody>
      </p:sp>
      <p:sp>
        <p:nvSpPr>
          <p:cNvPr id="23" name="Oval 22">
            <a:extLst>
              <a:ext uri="{FF2B5EF4-FFF2-40B4-BE49-F238E27FC236}">
                <a16:creationId xmlns:a16="http://schemas.microsoft.com/office/drawing/2014/main" id="{75DFFA8C-B27F-D1D2-EFA6-04913D6F82B3}"/>
              </a:ext>
              <a:ext uri="{C183D7F6-B498-43B3-948B-1728B52AA6E4}">
                <adec:decorative xmlns:adec="http://schemas.microsoft.com/office/drawing/2017/decorative" val="1"/>
              </a:ext>
            </a:extLst>
          </p:cNvPr>
          <p:cNvSpPr>
            <a:spLocks/>
          </p:cNvSpPr>
          <p:nvPr/>
        </p:nvSpPr>
        <p:spPr bwMode="auto">
          <a:xfrm>
            <a:off x="8054257" y="1302159"/>
            <a:ext cx="248731" cy="248731"/>
          </a:xfrm>
          <a:prstGeom prst="ellipse">
            <a:avLst/>
          </a:prstGeom>
          <a:solidFill>
            <a:schemeClr val="bg1"/>
          </a:solidFill>
          <a:ln w="28575">
            <a:solidFill>
              <a:srgbClr val="2A436F"/>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noProof="0">
                <a:solidFill>
                  <a:schemeClr val="tx2"/>
                </a:solidFill>
                <a:ea typeface="Segoe UI" pitchFamily="34" charset="0"/>
                <a:cs typeface="Segoe UI" pitchFamily="34" charset="0"/>
              </a:rPr>
              <a:t>1</a:t>
            </a:r>
          </a:p>
        </p:txBody>
      </p:sp>
      <p:sp>
        <p:nvSpPr>
          <p:cNvPr id="29" name="Rectangle: Rounded Corners 28">
            <a:extLst>
              <a:ext uri="{FF2B5EF4-FFF2-40B4-BE49-F238E27FC236}">
                <a16:creationId xmlns:a16="http://schemas.microsoft.com/office/drawing/2014/main" id="{AAF7B7FD-B650-2992-4C60-5CE73B556E66}"/>
              </a:ext>
            </a:extLst>
          </p:cNvPr>
          <p:cNvSpPr/>
          <p:nvPr/>
        </p:nvSpPr>
        <p:spPr>
          <a:xfrm>
            <a:off x="8218498" y="2350573"/>
            <a:ext cx="2258211" cy="780343"/>
          </a:xfrm>
          <a:prstGeom prst="roundRect">
            <a:avLst>
              <a:gd name="adj" fmla="val 6363"/>
            </a:avLst>
          </a:prstGeom>
          <a:solidFill>
            <a:srgbClr val="2A43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 rIns="18288" bIns="18288" numCol="1" spcCol="0" rtlCol="0" fromWordArt="0" anchor="ctr" anchorCtr="0" forceAA="0" compatLnSpc="1">
            <a:prstTxWarp prst="textNoShape">
              <a:avLst/>
            </a:prstTxWarp>
            <a:noAutofit/>
          </a:bodyPr>
          <a:lstStyle/>
          <a:p>
            <a:pPr defTabSz="932472">
              <a:spcBef>
                <a:spcPct val="0"/>
              </a:spcBef>
              <a:spcAft>
                <a:spcPct val="0"/>
              </a:spcAft>
            </a:pPr>
            <a:r>
              <a:rPr lang="en-US" sz="1200" noProof="0">
                <a:solidFill>
                  <a:schemeClr val="bg1"/>
                </a:solidFill>
                <a:latin typeface="Segoe Sans Text" pitchFamily="2" charset="0"/>
                <a:cs typeface="Segoe Sans Text" pitchFamily="2" charset="0"/>
              </a:rPr>
              <a:t>Open the guide in </a:t>
            </a:r>
            <a:r>
              <a:rPr lang="en-US" sz="1200" b="1" noProof="0">
                <a:solidFill>
                  <a:schemeClr val="bg1"/>
                </a:solidFill>
                <a:latin typeface="Segoe Sans Text" pitchFamily="2" charset="0"/>
                <a:cs typeface="Segoe Sans Text" pitchFamily="2" charset="0"/>
              </a:rPr>
              <a:t>another tab</a:t>
            </a:r>
            <a:r>
              <a:rPr lang="en-US" sz="1200" noProof="0">
                <a:solidFill>
                  <a:schemeClr val="bg1"/>
                </a:solidFill>
                <a:latin typeface="Segoe Sans Text" pitchFamily="2" charset="0"/>
                <a:cs typeface="Segoe Sans Text" pitchFamily="2" charset="0"/>
              </a:rPr>
              <a:t> or in a </a:t>
            </a:r>
            <a:r>
              <a:rPr lang="en-US" sz="1200" b="1" noProof="0">
                <a:solidFill>
                  <a:schemeClr val="bg1"/>
                </a:solidFill>
                <a:latin typeface="Segoe Sans Text" pitchFamily="2" charset="0"/>
                <a:cs typeface="Segoe Sans Text" pitchFamily="2" charset="0"/>
              </a:rPr>
              <a:t>browser.</a:t>
            </a:r>
            <a:endParaRPr lang="en-US" noProof="0">
              <a:solidFill>
                <a:schemeClr val="bg1"/>
              </a:solidFill>
              <a:latin typeface="Segoe Sans Text" pitchFamily="2" charset="0"/>
              <a:cs typeface="Segoe Sans Text" pitchFamily="2" charset="0"/>
            </a:endParaRPr>
          </a:p>
        </p:txBody>
      </p:sp>
      <p:sp>
        <p:nvSpPr>
          <p:cNvPr id="28" name="Rectangle: Rounded Corners 27">
            <a:extLst>
              <a:ext uri="{FF2B5EF4-FFF2-40B4-BE49-F238E27FC236}">
                <a16:creationId xmlns:a16="http://schemas.microsoft.com/office/drawing/2014/main" id="{F47AD1D9-0E8C-77AA-AF77-B2D753893A89}"/>
              </a:ext>
              <a:ext uri="{C183D7F6-B498-43B3-948B-1728B52AA6E4}">
                <adec:decorative xmlns:adec="http://schemas.microsoft.com/office/drawing/2017/decorative" val="1"/>
              </a:ext>
            </a:extLst>
          </p:cNvPr>
          <p:cNvSpPr/>
          <p:nvPr/>
        </p:nvSpPr>
        <p:spPr bwMode="auto">
          <a:xfrm>
            <a:off x="3775407" y="1593986"/>
            <a:ext cx="688264" cy="201423"/>
          </a:xfrm>
          <a:prstGeom prst="roundRect">
            <a:avLst>
              <a:gd name="adj" fmla="val 6250"/>
            </a:avLst>
          </a:prstGeom>
          <a:noFill/>
          <a:ln w="19050">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cxnSp>
        <p:nvCxnSpPr>
          <p:cNvPr id="19" name="Straight Connector 18">
            <a:extLst>
              <a:ext uri="{FF2B5EF4-FFF2-40B4-BE49-F238E27FC236}">
                <a16:creationId xmlns:a16="http://schemas.microsoft.com/office/drawing/2014/main" id="{0E91BFA2-9360-A37B-1BE8-43C068073318}"/>
              </a:ext>
              <a:ext uri="{C183D7F6-B498-43B3-948B-1728B52AA6E4}">
                <adec:decorative xmlns:adec="http://schemas.microsoft.com/office/drawing/2017/decorative" val="1"/>
              </a:ext>
            </a:extLst>
          </p:cNvPr>
          <p:cNvCxnSpPr>
            <a:cxnSpLocks/>
          </p:cNvCxnSpPr>
          <p:nvPr/>
        </p:nvCxnSpPr>
        <p:spPr>
          <a:xfrm>
            <a:off x="4323145" y="1583206"/>
            <a:ext cx="3721845" cy="26275"/>
          </a:xfrm>
          <a:prstGeom prst="line">
            <a:avLst/>
          </a:prstGeom>
          <a:noFill/>
          <a:ln w="19050">
            <a:solidFill>
              <a:srgbClr val="2C72B6"/>
            </a:solidFill>
            <a:headEnd type="none" w="med" len="sm"/>
            <a:tailEnd type="triangle" w="lg" len="med"/>
          </a:ln>
          <a:effectLst/>
        </p:spPr>
        <p:style>
          <a:lnRef idx="1">
            <a:schemeClr val="accent2"/>
          </a:lnRef>
          <a:fillRef idx="3">
            <a:schemeClr val="accent2"/>
          </a:fillRef>
          <a:effectRef idx="2">
            <a:schemeClr val="accent2"/>
          </a:effectRef>
          <a:fontRef idx="minor">
            <a:schemeClr val="lt1"/>
          </a:fontRef>
        </p:style>
      </p:cxnSp>
      <p:sp>
        <p:nvSpPr>
          <p:cNvPr id="27" name="Freeform: Shape 26">
            <a:extLst>
              <a:ext uri="{FF2B5EF4-FFF2-40B4-BE49-F238E27FC236}">
                <a16:creationId xmlns:a16="http://schemas.microsoft.com/office/drawing/2014/main" id="{7CB52AE3-152C-A354-581E-D8AA4F4852EF}"/>
              </a:ext>
              <a:ext uri="{C183D7F6-B498-43B3-948B-1728B52AA6E4}">
                <adec:decorative xmlns:adec="http://schemas.microsoft.com/office/drawing/2017/decorative" val="1"/>
              </a:ext>
            </a:extLst>
          </p:cNvPr>
          <p:cNvSpPr/>
          <p:nvPr/>
        </p:nvSpPr>
        <p:spPr bwMode="auto">
          <a:xfrm>
            <a:off x="4562868" y="2031564"/>
            <a:ext cx="3555694" cy="415467"/>
          </a:xfrm>
          <a:custGeom>
            <a:avLst/>
            <a:gdLst>
              <a:gd name="connsiteX0" fmla="*/ 0 w 923925"/>
              <a:gd name="connsiteY0" fmla="*/ 0 h 623888"/>
              <a:gd name="connsiteX1" fmla="*/ 278606 w 923925"/>
              <a:gd name="connsiteY1" fmla="*/ 0 h 623888"/>
              <a:gd name="connsiteX2" fmla="*/ 278606 w 923925"/>
              <a:gd name="connsiteY2" fmla="*/ 623888 h 623888"/>
              <a:gd name="connsiteX3" fmla="*/ 923925 w 923925"/>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923925" h="623888">
                <a:moveTo>
                  <a:pt x="0" y="0"/>
                </a:moveTo>
                <a:lnTo>
                  <a:pt x="278606" y="0"/>
                </a:lnTo>
                <a:lnTo>
                  <a:pt x="278606" y="623888"/>
                </a:lnTo>
                <a:lnTo>
                  <a:pt x="923925" y="623888"/>
                </a:lnTo>
              </a:path>
            </a:pathLst>
          </a:custGeom>
          <a:noFill/>
          <a:ln w="19050">
            <a:solidFill>
              <a:srgbClr val="2C72B6"/>
            </a:solidFill>
            <a:headEnd type="none" w="med" len="sm"/>
            <a:tailEnd type="triangle"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noProof="0"/>
          </a:p>
        </p:txBody>
      </p:sp>
      <p:sp>
        <p:nvSpPr>
          <p:cNvPr id="8" name="Rectangle: Rounded Corners 7">
            <a:extLst>
              <a:ext uri="{FF2B5EF4-FFF2-40B4-BE49-F238E27FC236}">
                <a16:creationId xmlns:a16="http://schemas.microsoft.com/office/drawing/2014/main" id="{2C5CDDD1-13F1-A5CF-85D7-99054388ED4F}"/>
              </a:ext>
              <a:ext uri="{C183D7F6-B498-43B3-948B-1728B52AA6E4}">
                <adec:decorative xmlns:adec="http://schemas.microsoft.com/office/drawing/2017/decorative" val="1"/>
              </a:ext>
            </a:extLst>
          </p:cNvPr>
          <p:cNvSpPr/>
          <p:nvPr/>
        </p:nvSpPr>
        <p:spPr bwMode="auto">
          <a:xfrm>
            <a:off x="3871751" y="1865502"/>
            <a:ext cx="688264" cy="201423"/>
          </a:xfrm>
          <a:prstGeom prst="roundRect">
            <a:avLst>
              <a:gd name="adj" fmla="val 6250"/>
            </a:avLst>
          </a:prstGeom>
          <a:noFill/>
          <a:ln w="19050">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10" name="Rectangle: Rounded Corners 9">
            <a:extLst>
              <a:ext uri="{FF2B5EF4-FFF2-40B4-BE49-F238E27FC236}">
                <a16:creationId xmlns:a16="http://schemas.microsoft.com/office/drawing/2014/main" id="{BEBB78F6-E53C-9742-7EE5-AB38A5394AEE}"/>
              </a:ext>
              <a:ext uri="{C183D7F6-B498-43B3-948B-1728B52AA6E4}">
                <adec:decorative xmlns:adec="http://schemas.microsoft.com/office/drawing/2017/decorative" val="1"/>
              </a:ext>
            </a:extLst>
          </p:cNvPr>
          <p:cNvSpPr/>
          <p:nvPr/>
        </p:nvSpPr>
        <p:spPr bwMode="auto">
          <a:xfrm>
            <a:off x="3871751" y="2347226"/>
            <a:ext cx="688264" cy="201423"/>
          </a:xfrm>
          <a:prstGeom prst="roundRect">
            <a:avLst>
              <a:gd name="adj" fmla="val 6250"/>
            </a:avLst>
          </a:prstGeom>
          <a:noFill/>
          <a:ln w="19050">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cxnSp>
        <p:nvCxnSpPr>
          <p:cNvPr id="12" name="Straight Arrow Connector 11">
            <a:extLst>
              <a:ext uri="{FF2B5EF4-FFF2-40B4-BE49-F238E27FC236}">
                <a16:creationId xmlns:a16="http://schemas.microsoft.com/office/drawing/2014/main" id="{B11EB6D5-B5E8-EC93-7232-034192776583}"/>
              </a:ext>
              <a:ext uri="{C183D7F6-B498-43B3-948B-1728B52AA6E4}">
                <adec:decorative xmlns:adec="http://schemas.microsoft.com/office/drawing/2017/decorative" val="1"/>
              </a:ext>
            </a:extLst>
          </p:cNvPr>
          <p:cNvCxnSpPr/>
          <p:nvPr/>
        </p:nvCxnSpPr>
        <p:spPr>
          <a:xfrm flipH="1">
            <a:off x="4567379" y="2335928"/>
            <a:ext cx="1073808" cy="12261"/>
          </a:xfrm>
          <a:prstGeom prst="straightConnector1">
            <a:avLst/>
          </a:prstGeom>
          <a:ln w="12700">
            <a:solidFill>
              <a:srgbClr val="2C72B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B019619-71BB-6D2F-B987-D96AA6CD4793}"/>
              </a:ext>
              <a:ext uri="{C183D7F6-B498-43B3-948B-1728B52AA6E4}">
                <adec:decorative xmlns:adec="http://schemas.microsoft.com/office/drawing/2017/decorative" val="1"/>
              </a:ext>
            </a:extLst>
          </p:cNvPr>
          <p:cNvSpPr>
            <a:spLocks/>
          </p:cNvSpPr>
          <p:nvPr/>
        </p:nvSpPr>
        <p:spPr bwMode="auto">
          <a:xfrm>
            <a:off x="8159161" y="2306369"/>
            <a:ext cx="248731" cy="248731"/>
          </a:xfrm>
          <a:prstGeom prst="ellipse">
            <a:avLst/>
          </a:prstGeom>
          <a:solidFill>
            <a:schemeClr val="bg1"/>
          </a:solidFill>
          <a:ln w="28575">
            <a:solidFill>
              <a:srgbClr val="2A436F"/>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1600" b="1" noProof="0">
                <a:solidFill>
                  <a:schemeClr val="tx2"/>
                </a:solidFill>
                <a:cs typeface="Segoe UI"/>
              </a:rPr>
              <a:t>2</a:t>
            </a:r>
            <a:endParaRPr lang="en-US" noProof="0"/>
          </a:p>
        </p:txBody>
      </p:sp>
      <p:sp>
        <p:nvSpPr>
          <p:cNvPr id="11" name="Rectangle: Rounded Corners 10">
            <a:extLst>
              <a:ext uri="{FF2B5EF4-FFF2-40B4-BE49-F238E27FC236}">
                <a16:creationId xmlns:a16="http://schemas.microsoft.com/office/drawing/2014/main" id="{5176FA84-5BB4-3DE2-68B4-BD505AF5B46A}"/>
              </a:ext>
              <a:ext uri="{C183D7F6-B498-43B3-948B-1728B52AA6E4}">
                <adec:decorative xmlns:adec="http://schemas.microsoft.com/office/drawing/2017/decorative" val="1"/>
              </a:ext>
            </a:extLst>
          </p:cNvPr>
          <p:cNvSpPr/>
          <p:nvPr/>
        </p:nvSpPr>
        <p:spPr bwMode="auto">
          <a:xfrm flipH="1">
            <a:off x="9689130" y="5403194"/>
            <a:ext cx="1745124" cy="803580"/>
          </a:xfrm>
          <a:prstGeom prst="roundRect">
            <a:avLst>
              <a:gd name="adj" fmla="val 5115"/>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7" name="TextBox 6">
            <a:extLst>
              <a:ext uri="{FF2B5EF4-FFF2-40B4-BE49-F238E27FC236}">
                <a16:creationId xmlns:a16="http://schemas.microsoft.com/office/drawing/2014/main" id="{45552B2C-0D4E-3CCC-017E-DC258862E737}"/>
              </a:ext>
            </a:extLst>
          </p:cNvPr>
          <p:cNvSpPr txBox="1"/>
          <p:nvPr/>
        </p:nvSpPr>
        <p:spPr>
          <a:xfrm>
            <a:off x="9736431" y="5558762"/>
            <a:ext cx="165052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noProof="0">
                <a:latin typeface="Segoe Sans Text" pitchFamily="2" charset="0"/>
                <a:cs typeface="Segoe Sans Text" pitchFamily="2" charset="0"/>
              </a:rPr>
              <a:t>Coach Guide</a:t>
            </a:r>
          </a:p>
          <a:p>
            <a:r>
              <a:rPr lang="en-US" sz="1800" noProof="0">
                <a:latin typeface="Segoe Sans Text" pitchFamily="2" charset="0"/>
                <a:cs typeface="Segoe Sans Text" pitchFamily="2" charset="0"/>
              </a:rPr>
              <a:t>Student Guide</a:t>
            </a:r>
            <a:endParaRPr lang="en-US" sz="1800" noProof="0">
              <a:latin typeface="Segoe Sans Text" pitchFamily="2" charset="0"/>
              <a:cs typeface="Segoe Sans Text" pitchFamily="2" charset="0"/>
              <a:hlinkClick r:id="rId7"/>
            </a:endParaRPr>
          </a:p>
        </p:txBody>
      </p:sp>
    </p:spTree>
    <p:custDataLst>
      <p:tags r:id="rId1"/>
    </p:custDataLst>
    <p:extLst>
      <p:ext uri="{BB962C8B-B14F-4D97-AF65-F5344CB8AC3E}">
        <p14:creationId xmlns:p14="http://schemas.microsoft.com/office/powerpoint/2010/main" val="141186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A6429-25CE-071F-F1B8-7AB396CB2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84A7C-00A1-4B3F-B2E9-1480CC04EA5F}"/>
              </a:ext>
            </a:extLst>
          </p:cNvPr>
          <p:cNvSpPr>
            <a:spLocks noGrp="1"/>
          </p:cNvSpPr>
          <p:nvPr>
            <p:ph type="title"/>
          </p:nvPr>
        </p:nvSpPr>
        <p:spPr>
          <a:xfrm>
            <a:off x="2085992" y="458247"/>
            <a:ext cx="9958863" cy="492443"/>
          </a:xfrm>
        </p:spPr>
        <p:txBody>
          <a:bodyPr/>
          <a:lstStyle/>
          <a:p>
            <a:r>
              <a:rPr lang="en-US" sz="3200" spc="0" noProof="0">
                <a:ln>
                  <a:noFill/>
                </a:ln>
              </a:rPr>
              <a:t>Coach and student lab access</a:t>
            </a:r>
          </a:p>
        </p:txBody>
      </p:sp>
      <p:sp>
        <p:nvSpPr>
          <p:cNvPr id="3" name="Freeform: Shape 2">
            <a:extLst>
              <a:ext uri="{FF2B5EF4-FFF2-40B4-BE49-F238E27FC236}">
                <a16:creationId xmlns:a16="http://schemas.microsoft.com/office/drawing/2014/main" id="{1D2F48C3-6444-A1B1-BB6A-3362DF13E41B}"/>
              </a:ext>
              <a:ext uri="{C183D7F6-B498-43B3-948B-1728B52AA6E4}">
                <adec:decorative xmlns:adec="http://schemas.microsoft.com/office/drawing/2017/decorative" val="1"/>
              </a:ext>
            </a:extLst>
          </p:cNvPr>
          <p:cNvSpPr/>
          <p:nvPr/>
        </p:nvSpPr>
        <p:spPr bwMode="auto">
          <a:xfrm>
            <a:off x="0" y="397194"/>
            <a:ext cx="1905000" cy="612456"/>
          </a:xfrm>
          <a:custGeom>
            <a:avLst/>
            <a:gdLst>
              <a:gd name="connsiteX0" fmla="*/ 0 w 1905000"/>
              <a:gd name="connsiteY0" fmla="*/ 0 h 612456"/>
              <a:gd name="connsiteX1" fmla="*/ 1598772 w 1905000"/>
              <a:gd name="connsiteY1" fmla="*/ 0 h 612456"/>
              <a:gd name="connsiteX2" fmla="*/ 1905000 w 1905000"/>
              <a:gd name="connsiteY2" fmla="*/ 306228 h 612456"/>
              <a:gd name="connsiteX3" fmla="*/ 1598772 w 1905000"/>
              <a:gd name="connsiteY3" fmla="*/ 612456 h 612456"/>
              <a:gd name="connsiteX4" fmla="*/ 0 w 1905000"/>
              <a:gd name="connsiteY4" fmla="*/ 612456 h 61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612456">
                <a:moveTo>
                  <a:pt x="0" y="0"/>
                </a:moveTo>
                <a:lnTo>
                  <a:pt x="1598772" y="0"/>
                </a:lnTo>
                <a:cubicBezTo>
                  <a:pt x="1767897" y="0"/>
                  <a:pt x="1905000" y="137103"/>
                  <a:pt x="1905000" y="306228"/>
                </a:cubicBezTo>
                <a:cubicBezTo>
                  <a:pt x="1905000" y="475353"/>
                  <a:pt x="1767897" y="612456"/>
                  <a:pt x="1598772" y="612456"/>
                </a:cubicBezTo>
                <a:lnTo>
                  <a:pt x="0" y="612456"/>
                </a:lnTo>
                <a:close/>
              </a:path>
            </a:pathLst>
          </a:custGeom>
          <a:solidFill>
            <a:srgbClr val="2C72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854F79D7-20AA-8C5A-9483-F713BD683789}"/>
              </a:ext>
              <a:ext uri="{C183D7F6-B498-43B3-948B-1728B52AA6E4}">
                <adec:decorative xmlns:adec="http://schemas.microsoft.com/office/drawing/2017/decorative" val="1"/>
              </a:ext>
            </a:extLst>
          </p:cNvPr>
          <p:cNvSpPr txBox="1"/>
          <p:nvPr/>
        </p:nvSpPr>
        <p:spPr>
          <a:xfrm>
            <a:off x="1151768" y="549534"/>
            <a:ext cx="629878" cy="307777"/>
          </a:xfrm>
          <a:prstGeom prst="rect">
            <a:avLst/>
          </a:prstGeom>
          <a:noFill/>
        </p:spPr>
        <p:txBody>
          <a:bodyPr wrap="square" lIns="0" tIns="0" rIns="0" bIns="0" rtlCol="0">
            <a:spAutoFit/>
          </a:bodyPr>
          <a:lstStyle/>
          <a:p>
            <a:r>
              <a:rPr lang="en-US" sz="2000" b="1" noProof="0">
                <a:solidFill>
                  <a:schemeClr val="bg1"/>
                </a:solidFill>
                <a:latin typeface="Segoe Sans Text Semibold" pitchFamily="2" charset="0"/>
                <a:cs typeface="Segoe Sans Text Semibold" pitchFamily="2" charset="0"/>
              </a:rPr>
              <a:t>TTT</a:t>
            </a:r>
          </a:p>
        </p:txBody>
      </p:sp>
      <p:sp>
        <p:nvSpPr>
          <p:cNvPr id="4" name="Rectangle 3">
            <a:extLst>
              <a:ext uri="{FF2B5EF4-FFF2-40B4-BE49-F238E27FC236}">
                <a16:creationId xmlns:a16="http://schemas.microsoft.com/office/drawing/2014/main" id="{FE1B54AD-D65F-59A9-6AAE-8052553DA222}"/>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7F1E55F1-0D0A-1640-FFE3-30D1CBA7889A}"/>
              </a:ext>
            </a:extLst>
          </p:cNvPr>
          <p:cNvSpPr txBox="1"/>
          <p:nvPr/>
        </p:nvSpPr>
        <p:spPr>
          <a:xfrm>
            <a:off x="594767" y="2213787"/>
            <a:ext cx="10677425" cy="270304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marR="0" lvl="0" indent="-342900">
              <a:lnSpc>
                <a:spcPct val="115000"/>
              </a:lnSpc>
              <a:spcBef>
                <a:spcPts val="0"/>
              </a:spcBef>
              <a:spcAft>
                <a:spcPts val="800"/>
              </a:spcAft>
              <a:buFont typeface="Arial" panose="020B0604020202020204" pitchFamily="34" charset="0"/>
              <a:buChar char="•"/>
              <a:tabLst>
                <a:tab pos="457200" algn="l"/>
              </a:tabLst>
            </a:pPr>
            <a:r>
              <a:rPr lang="en-US" sz="2000" noProof="0">
                <a:latin typeface="Segoe Sans Text"/>
                <a:cs typeface="Segoe Sans Text"/>
              </a:rPr>
              <a:t>Access the GitHub repository at </a:t>
            </a:r>
            <a:r>
              <a:rPr lang="en-US" sz="2000" noProof="0">
                <a:latin typeface="Segoe Sans Text"/>
                <a:cs typeface="Segoe Sans Text"/>
                <a:hlinkClick r:id="rId4"/>
              </a:rPr>
              <a:t>https://github.com/microsoft/TechWorkshop-L300-AI-Apps-and-agents</a:t>
            </a:r>
            <a:r>
              <a:rPr lang="en-US" sz="2000" noProof="0">
                <a:latin typeface="Segoe Sans Text"/>
                <a:cs typeface="Segoe Sans Text"/>
              </a:rPr>
              <a:t> and walk through the lab exercises at least once prior to the workshop.</a:t>
            </a:r>
          </a:p>
          <a:p>
            <a:pPr marL="342900" marR="0" lvl="0" indent="-342900">
              <a:lnSpc>
                <a:spcPct val="115000"/>
              </a:lnSpc>
              <a:spcBef>
                <a:spcPts val="0"/>
              </a:spcBef>
              <a:spcAft>
                <a:spcPts val="800"/>
              </a:spcAft>
              <a:buFont typeface="Arial"/>
              <a:buChar char="•"/>
              <a:tabLst>
                <a:tab pos="457200" algn="l"/>
              </a:tabLst>
            </a:pPr>
            <a:r>
              <a:rPr lang="en-US" sz="2000" noProof="0">
                <a:latin typeface="Segoe Sans Text"/>
                <a:cs typeface="Segoe Sans Text"/>
              </a:rPr>
              <a:t>During the workshop, you and the students will access the lab exercises through GitHub I/O pages, </a:t>
            </a:r>
            <a:r>
              <a:rPr lang="en-US" sz="2000" noProof="0">
                <a:latin typeface="Segoe Sans Text"/>
                <a:cs typeface="Segoe Sans Text"/>
                <a:hlinkClick r:id="rId5"/>
              </a:rPr>
              <a:t>https://aka.ms/AIDF_S9302714_GHIO</a:t>
            </a:r>
            <a:r>
              <a:rPr lang="en-US" sz="2000" noProof="0">
                <a:latin typeface="Segoe Sans Text"/>
                <a:cs typeface="Segoe Sans Text"/>
              </a:rPr>
              <a:t>. The I/O pages contain a link back to the GitHub repository. </a:t>
            </a:r>
          </a:p>
          <a:p>
            <a:pPr marL="342900" marR="0" lvl="0" indent="-342900">
              <a:lnSpc>
                <a:spcPct val="115000"/>
              </a:lnSpc>
              <a:spcBef>
                <a:spcPts val="0"/>
              </a:spcBef>
              <a:spcAft>
                <a:spcPts val="800"/>
              </a:spcAft>
              <a:buFont typeface="Arial"/>
              <a:buChar char="•"/>
              <a:tabLst>
                <a:tab pos="457200" algn="l"/>
              </a:tabLst>
            </a:pPr>
            <a:r>
              <a:rPr lang="en-US" sz="2000" noProof="0">
                <a:latin typeface="Segoe Sans Text"/>
                <a:cs typeface="Segoe Sans Text"/>
              </a:rPr>
              <a:t>The GitHub repository is public.</a:t>
            </a:r>
          </a:p>
          <a:p>
            <a:pPr marL="342900" indent="-342900">
              <a:buFont typeface="Arial"/>
              <a:buChar char="•"/>
            </a:pPr>
            <a:endParaRPr lang="en-US" noProof="0"/>
          </a:p>
        </p:txBody>
      </p:sp>
      <p:sp>
        <p:nvSpPr>
          <p:cNvPr id="8" name="TextBox 7">
            <a:extLst>
              <a:ext uri="{FF2B5EF4-FFF2-40B4-BE49-F238E27FC236}">
                <a16:creationId xmlns:a16="http://schemas.microsoft.com/office/drawing/2014/main" id="{66303C74-A305-C8F5-BD16-9F3E224C89D7}"/>
              </a:ext>
            </a:extLst>
          </p:cNvPr>
          <p:cNvSpPr txBox="1"/>
          <p:nvPr/>
        </p:nvSpPr>
        <p:spPr>
          <a:xfrm>
            <a:off x="513292" y="1483206"/>
            <a:ext cx="10677425" cy="3385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742" fontAlgn="base">
              <a:spcBef>
                <a:spcPct val="20000"/>
              </a:spcBef>
              <a:buSzPct val="90000"/>
            </a:pPr>
            <a:r>
              <a:rPr lang="en-US" sz="2200" b="1" noProof="0">
                <a:solidFill>
                  <a:srgbClr val="000000"/>
                </a:solidFill>
                <a:latin typeface="Segoe Sans Text"/>
                <a:cs typeface="Segoe Sans Text"/>
              </a:rPr>
              <a:t>Explore the labs and get ready to work with students!</a:t>
            </a:r>
          </a:p>
        </p:txBody>
      </p:sp>
    </p:spTree>
    <p:custDataLst>
      <p:tags r:id="rId1"/>
    </p:custDataLst>
    <p:extLst>
      <p:ext uri="{BB962C8B-B14F-4D97-AF65-F5344CB8AC3E}">
        <p14:creationId xmlns:p14="http://schemas.microsoft.com/office/powerpoint/2010/main" val="90024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4C37364-E3F2-F4CB-3A2C-2E211DCC752A}"/>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mj-lt"/>
                <a:ea typeface="+mn-ea"/>
                <a:cs typeface="Segoe UI"/>
              </a:rPr>
              <a:t>Proven practices for Coaches</a:t>
            </a:r>
            <a:endPar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endParaRPr>
          </a:p>
        </p:txBody>
      </p:sp>
      <p:sp>
        <p:nvSpPr>
          <p:cNvPr id="3" name="Text Placeholder 2">
            <a:extLst>
              <a:ext uri="{FF2B5EF4-FFF2-40B4-BE49-F238E27FC236}">
                <a16:creationId xmlns:a16="http://schemas.microsoft.com/office/drawing/2014/main" id="{F187073B-C6B5-6214-3060-E17DABECB769}"/>
              </a:ext>
            </a:extLst>
          </p:cNvPr>
          <p:cNvSpPr>
            <a:spLocks noGrp="1"/>
          </p:cNvSpPr>
          <p:nvPr>
            <p:ph type="body" sz="quarter" idx="12"/>
          </p:nvPr>
        </p:nvSpPr>
        <p:spPr/>
        <p:txBody>
          <a:bodyPr/>
          <a:lstStyle/>
          <a:p>
            <a:r>
              <a:rPr lang="en-US" noProof="0"/>
              <a:t>Additional information</a:t>
            </a:r>
          </a:p>
        </p:txBody>
      </p:sp>
      <p:sp>
        <p:nvSpPr>
          <p:cNvPr id="4" name="Footer Placeholder 3">
            <a:extLst>
              <a:ext uri="{FF2B5EF4-FFF2-40B4-BE49-F238E27FC236}">
                <a16:creationId xmlns:a16="http://schemas.microsoft.com/office/drawing/2014/main" id="{60DF9445-362C-7AEC-FE93-5CB1746C99B7}"/>
              </a:ext>
            </a:extLst>
          </p:cNvPr>
          <p:cNvSpPr>
            <a:spLocks noGrp="1"/>
          </p:cNvSpPr>
          <p:nvPr>
            <p:ph type="ftr" sz="quarter" idx="13"/>
          </p:nvPr>
        </p:nvSpPr>
        <p:spPr/>
        <p:txBody>
          <a:bodyPr/>
          <a:lstStyle/>
          <a:p>
            <a:r>
              <a:rPr lang="en-US" noProof="0"/>
              <a:t>Microsoft Confidential</a:t>
            </a:r>
          </a:p>
        </p:txBody>
      </p:sp>
    </p:spTree>
    <p:custDataLst>
      <p:tags r:id="rId1"/>
    </p:custDataLst>
    <p:extLst>
      <p:ext uri="{BB962C8B-B14F-4D97-AF65-F5344CB8AC3E}">
        <p14:creationId xmlns:p14="http://schemas.microsoft.com/office/powerpoint/2010/main" val="300105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DEA279-1580-03E4-4194-BD84ACF81E70}"/>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Recommendations</a:t>
            </a:r>
          </a:p>
        </p:txBody>
      </p:sp>
      <p:sp>
        <p:nvSpPr>
          <p:cNvPr id="6" name="Rectangle: Rounded Corners 5">
            <a:extLst>
              <a:ext uri="{FF2B5EF4-FFF2-40B4-BE49-F238E27FC236}">
                <a16:creationId xmlns:a16="http://schemas.microsoft.com/office/drawing/2014/main" id="{4DA5BDF8-82AA-8FC5-5345-5305AF252D38}"/>
              </a:ext>
              <a:ext uri="{C183D7F6-B498-43B3-948B-1728B52AA6E4}">
                <adec:decorative xmlns:adec="http://schemas.microsoft.com/office/drawing/2017/decorative" val="1"/>
              </a:ext>
            </a:extLst>
          </p:cNvPr>
          <p:cNvSpPr/>
          <p:nvPr/>
        </p:nvSpPr>
        <p:spPr bwMode="auto">
          <a:xfrm>
            <a:off x="550905" y="2097681"/>
            <a:ext cx="10851872" cy="4784494"/>
          </a:xfrm>
          <a:prstGeom prst="roundRect">
            <a:avLst>
              <a:gd name="adj" fmla="val 4833"/>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b" anchorCtr="0">
            <a:noAutofit/>
          </a:bodyPr>
          <a:lstStyle/>
          <a:p>
            <a:pPr defTabSz="914400">
              <a:lnSpc>
                <a:spcPct val="107000"/>
              </a:lnSpc>
            </a:pPr>
            <a:endParaRPr lang="en-US" sz="1100" noProof="0">
              <a:solidFill>
                <a:srgbClr val="000000"/>
              </a:solidFill>
              <a:ea typeface="Calibri" panose="020F0502020204030204" pitchFamily="34" charset="0"/>
            </a:endParaRPr>
          </a:p>
        </p:txBody>
      </p:sp>
      <p:sp>
        <p:nvSpPr>
          <p:cNvPr id="7" name="Rectangle: Rounded Corners 6">
            <a:extLst>
              <a:ext uri="{FF2B5EF4-FFF2-40B4-BE49-F238E27FC236}">
                <a16:creationId xmlns:a16="http://schemas.microsoft.com/office/drawing/2014/main" id="{C531CB12-B51D-A8C6-DA21-85720F2954C9}"/>
              </a:ext>
              <a:ext uri="{C183D7F6-B498-43B3-948B-1728B52AA6E4}">
                <adec:decorative xmlns:adec="http://schemas.microsoft.com/office/drawing/2017/decorative" val="1"/>
              </a:ext>
            </a:extLst>
          </p:cNvPr>
          <p:cNvSpPr/>
          <p:nvPr/>
        </p:nvSpPr>
        <p:spPr bwMode="auto">
          <a:xfrm>
            <a:off x="511661" y="1607559"/>
            <a:ext cx="79725" cy="347980"/>
          </a:xfrm>
          <a:prstGeom prst="roundRect">
            <a:avLst>
              <a:gd name="adj" fmla="val 50000"/>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095FDDD5-7F67-7A2F-69CA-56AC7548A619}"/>
              </a:ext>
            </a:extLst>
          </p:cNvPr>
          <p:cNvSpPr/>
          <p:nvPr/>
        </p:nvSpPr>
        <p:spPr bwMode="auto">
          <a:xfrm>
            <a:off x="550906" y="1282839"/>
            <a:ext cx="3615017" cy="602046"/>
          </a:xfrm>
          <a:custGeom>
            <a:avLst/>
            <a:gdLst>
              <a:gd name="connsiteX0" fmla="*/ 0 w 1866901"/>
              <a:gd name="connsiteY0" fmla="*/ 0 h 449580"/>
              <a:gd name="connsiteX1" fmla="*/ 1642111 w 1866901"/>
              <a:gd name="connsiteY1" fmla="*/ 0 h 449580"/>
              <a:gd name="connsiteX2" fmla="*/ 1866901 w 1866901"/>
              <a:gd name="connsiteY2" fmla="*/ 224790 h 449580"/>
              <a:gd name="connsiteX3" fmla="*/ 1642111 w 1866901"/>
              <a:gd name="connsiteY3" fmla="*/ 449580 h 449580"/>
              <a:gd name="connsiteX4" fmla="*/ 0 w 1866901"/>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1" h="449580">
                <a:moveTo>
                  <a:pt x="0" y="0"/>
                </a:moveTo>
                <a:lnTo>
                  <a:pt x="1642111" y="0"/>
                </a:lnTo>
                <a:cubicBezTo>
                  <a:pt x="1766259" y="0"/>
                  <a:pt x="1866901" y="100642"/>
                  <a:pt x="1866901" y="224790"/>
                </a:cubicBezTo>
                <a:cubicBezTo>
                  <a:pt x="1866901" y="348938"/>
                  <a:pt x="1766259" y="449580"/>
                  <a:pt x="1642111" y="449580"/>
                </a:cubicBezTo>
                <a:lnTo>
                  <a:pt x="0" y="449580"/>
                </a:lnTo>
                <a:close/>
              </a:path>
            </a:pathLst>
          </a:custGeom>
          <a:solidFill>
            <a:srgbClr val="2A43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a:r>
              <a:rPr lang="en-US" sz="2800" b="1" noProof="0">
                <a:solidFill>
                  <a:srgbClr val="FFFFFF"/>
                </a:solidFill>
                <a:latin typeface="Segoe Sans Text Semibold" pitchFamily="2" charset="0"/>
                <a:ea typeface="+mn-lt"/>
                <a:cs typeface="Segoe Sans Text Semibold" pitchFamily="2" charset="0"/>
              </a:rPr>
              <a:t>Before delivery day</a:t>
            </a:r>
            <a:endParaRPr lang="en-US" sz="2800" b="1" noProof="0">
              <a:solidFill>
                <a:srgbClr val="FFFFFF"/>
              </a:solidFill>
              <a:ea typeface="+mn-lt"/>
              <a:cs typeface="+mn-lt"/>
            </a:endParaRPr>
          </a:p>
        </p:txBody>
      </p:sp>
      <p:sp>
        <p:nvSpPr>
          <p:cNvPr id="9" name="TextBox 8">
            <a:extLst>
              <a:ext uri="{FF2B5EF4-FFF2-40B4-BE49-F238E27FC236}">
                <a16:creationId xmlns:a16="http://schemas.microsoft.com/office/drawing/2014/main" id="{BC2F2C91-773C-DF49-71EE-A732B44A39C8}"/>
              </a:ext>
            </a:extLst>
          </p:cNvPr>
          <p:cNvSpPr txBox="1"/>
          <p:nvPr/>
        </p:nvSpPr>
        <p:spPr>
          <a:xfrm>
            <a:off x="1258653" y="2200796"/>
            <a:ext cx="8356475" cy="307777"/>
          </a:xfrm>
          <a:prstGeom prst="rect">
            <a:avLst/>
          </a:prstGeom>
          <a:noFill/>
        </p:spPr>
        <p:txBody>
          <a:bodyPr wrap="square" lIns="0" tIns="0" rIns="0" bIns="0" anchor="t">
            <a:spAutoFit/>
          </a:bodyPr>
          <a:lstStyle/>
          <a:p>
            <a:pPr marL="285750" lvl="1" indent="-285750">
              <a:spcBef>
                <a:spcPts val="600"/>
              </a:spcBef>
              <a:spcAft>
                <a:spcPts val="600"/>
              </a:spcAft>
              <a:defRPr/>
            </a:pPr>
            <a:r>
              <a:rPr lang="en-US" sz="2000" noProof="0">
                <a:latin typeface="Segoe Sans Text" pitchFamily="2" charset="0"/>
                <a:ea typeface="+mn-lt"/>
                <a:cs typeface="Segoe Sans Text" pitchFamily="2" charset="0"/>
              </a:rPr>
              <a:t>Verify the date, start time, and region of the workshop.</a:t>
            </a:r>
          </a:p>
        </p:txBody>
      </p:sp>
      <p:sp>
        <p:nvSpPr>
          <p:cNvPr id="47" name="TextBox 46">
            <a:extLst>
              <a:ext uri="{FF2B5EF4-FFF2-40B4-BE49-F238E27FC236}">
                <a16:creationId xmlns:a16="http://schemas.microsoft.com/office/drawing/2014/main" id="{9F3158B7-ED80-2EE5-39A7-C8B7719F8F94}"/>
              </a:ext>
            </a:extLst>
          </p:cNvPr>
          <p:cNvSpPr txBox="1"/>
          <p:nvPr/>
        </p:nvSpPr>
        <p:spPr>
          <a:xfrm>
            <a:off x="826747" y="2785751"/>
            <a:ext cx="9394102" cy="307777"/>
          </a:xfrm>
          <a:prstGeom prst="rect">
            <a:avLst/>
          </a:prstGeom>
          <a:noFill/>
        </p:spPr>
        <p:txBody>
          <a:bodyPr wrap="square" lIns="0" tIns="0" rIns="0" bIns="0" anchor="t">
            <a:spAutoFit/>
          </a:bodyPr>
          <a:lstStyle/>
          <a:p>
            <a:pPr lvl="1">
              <a:defRPr/>
            </a:pPr>
            <a:r>
              <a:rPr lang="en-US" sz="2000">
                <a:latin typeface="Segoe Sans Text" pitchFamily="2" charset="0"/>
                <a:ea typeface="+mn-lt"/>
                <a:cs typeface="Segoe Sans Text" pitchFamily="2" charset="0"/>
              </a:rPr>
              <a:t>Read carefully the  </a:t>
            </a:r>
            <a:r>
              <a:rPr lang="en-US" sz="2000">
                <a:latin typeface="Segoe Sans Text" pitchFamily="2" charset="0"/>
                <a:ea typeface="+mn-lt"/>
                <a:cs typeface="Segoe Sans Text" pitchFamily="2" charset="0"/>
                <a:hlinkClick r:id="rId4"/>
              </a:rPr>
              <a:t>Coach Onboarding guide </a:t>
            </a:r>
            <a:r>
              <a:rPr lang="en-US" sz="2000">
                <a:latin typeface="Segoe Sans Text" pitchFamily="2" charset="0"/>
                <a:ea typeface="+mn-lt"/>
                <a:cs typeface="Segoe Sans Text" pitchFamily="2" charset="0"/>
              </a:rPr>
              <a:t>to prepare for the delivery. </a:t>
            </a:r>
          </a:p>
        </p:txBody>
      </p:sp>
      <p:sp>
        <p:nvSpPr>
          <p:cNvPr id="10" name="TextBox 9">
            <a:extLst>
              <a:ext uri="{FF2B5EF4-FFF2-40B4-BE49-F238E27FC236}">
                <a16:creationId xmlns:a16="http://schemas.microsoft.com/office/drawing/2014/main" id="{1C4818DA-3210-FB37-B0EE-F2EED86E2269}"/>
              </a:ext>
            </a:extLst>
          </p:cNvPr>
          <p:cNvSpPr txBox="1"/>
          <p:nvPr/>
        </p:nvSpPr>
        <p:spPr>
          <a:xfrm>
            <a:off x="826747" y="3398860"/>
            <a:ext cx="9991122" cy="692497"/>
          </a:xfrm>
          <a:prstGeom prst="rect">
            <a:avLst/>
          </a:prstGeom>
          <a:noFill/>
        </p:spPr>
        <p:txBody>
          <a:bodyPr wrap="square" lIns="0" tIns="0" rIns="0" bIns="0" anchor="t">
            <a:spAutoFit/>
          </a:bodyPr>
          <a:lstStyle/>
          <a:p>
            <a:pPr lvl="1">
              <a:defRPr/>
            </a:pPr>
            <a:r>
              <a:rPr lang="en-US" sz="2000" noProof="0">
                <a:latin typeface="Segoe Sans Text" pitchFamily="2" charset="0"/>
                <a:ea typeface="+mn-lt"/>
                <a:cs typeface="Segoe Sans Text" pitchFamily="2" charset="0"/>
              </a:rPr>
              <a:t>Review students’ prework information.</a:t>
            </a:r>
          </a:p>
          <a:p>
            <a:pPr marL="285750" lvl="1" indent="-285750">
              <a:spcBef>
                <a:spcPts val="600"/>
              </a:spcBef>
              <a:spcAft>
                <a:spcPts val="600"/>
              </a:spcAft>
              <a:defRPr/>
            </a:pPr>
            <a:endParaRPr lang="en-US" sz="2000" noProof="0">
              <a:latin typeface="Segoe Sans Text" pitchFamily="2" charset="0"/>
              <a:cs typeface="Segoe Sans Text" pitchFamily="2" charset="0"/>
            </a:endParaRPr>
          </a:p>
        </p:txBody>
      </p:sp>
      <p:sp>
        <p:nvSpPr>
          <p:cNvPr id="11" name="TextBox 10">
            <a:extLst>
              <a:ext uri="{FF2B5EF4-FFF2-40B4-BE49-F238E27FC236}">
                <a16:creationId xmlns:a16="http://schemas.microsoft.com/office/drawing/2014/main" id="{6D6CFBFC-E6AD-BAFD-1C5D-5A442C5C8342}"/>
              </a:ext>
            </a:extLst>
          </p:cNvPr>
          <p:cNvSpPr txBox="1"/>
          <p:nvPr/>
        </p:nvSpPr>
        <p:spPr>
          <a:xfrm>
            <a:off x="855339" y="4001403"/>
            <a:ext cx="10126168" cy="307777"/>
          </a:xfrm>
          <a:prstGeom prst="rect">
            <a:avLst/>
          </a:prstGeom>
          <a:noFill/>
        </p:spPr>
        <p:txBody>
          <a:bodyPr wrap="square" lIns="0" tIns="0" rIns="0" bIns="0" anchor="t">
            <a:spAutoFit/>
          </a:bodyPr>
          <a:lstStyle/>
          <a:p>
            <a:pPr lvl="1">
              <a:defRPr/>
            </a:pPr>
            <a:r>
              <a:rPr lang="en-US" sz="2000" noProof="0">
                <a:latin typeface="Segoe Sans Text" pitchFamily="2" charset="0"/>
                <a:ea typeface="+mn-lt"/>
                <a:cs typeface="Segoe Sans Text" pitchFamily="2" charset="0"/>
              </a:rPr>
              <a:t>Go over the Coach Guide and</a:t>
            </a:r>
            <a:r>
              <a:rPr lang="en-US" sz="2000">
                <a:latin typeface="Segoe Sans Text" pitchFamily="2" charset="0"/>
                <a:ea typeface="+mn-lt"/>
                <a:cs typeface="Segoe Sans Text" pitchFamily="2" charset="0"/>
              </a:rPr>
              <a:t> </a:t>
            </a:r>
            <a:r>
              <a:rPr lang="en-US" sz="2000" noProof="0">
                <a:latin typeface="Segoe Sans Text" pitchFamily="2" charset="0"/>
                <a:ea typeface="+mn-lt"/>
                <a:cs typeface="Segoe Sans Text" pitchFamily="2" charset="0"/>
              </a:rPr>
              <a:t>the workshop deck including the speaker notes.</a:t>
            </a:r>
            <a:endParaRPr lang="en-US" sz="2000" noProof="0">
              <a:solidFill>
                <a:schemeClr val="accent2">
                  <a:lumMod val="50000"/>
                  <a:lumOff val="50000"/>
                </a:schemeClr>
              </a:solidFill>
              <a:latin typeface="Segoe Sans Text" pitchFamily="2" charset="0"/>
              <a:ea typeface="+mn-lt"/>
              <a:cs typeface="Segoe Sans Text" pitchFamily="2" charset="0"/>
            </a:endParaRPr>
          </a:p>
        </p:txBody>
      </p:sp>
      <p:sp>
        <p:nvSpPr>
          <p:cNvPr id="12" name="TextBox 11">
            <a:extLst>
              <a:ext uri="{FF2B5EF4-FFF2-40B4-BE49-F238E27FC236}">
                <a16:creationId xmlns:a16="http://schemas.microsoft.com/office/drawing/2014/main" id="{E79F0D3A-1F57-78E2-9BC7-823C7612E3A4}"/>
              </a:ext>
            </a:extLst>
          </p:cNvPr>
          <p:cNvSpPr txBox="1"/>
          <p:nvPr/>
        </p:nvSpPr>
        <p:spPr>
          <a:xfrm>
            <a:off x="1258653" y="4614967"/>
            <a:ext cx="9790828" cy="307777"/>
          </a:xfrm>
          <a:prstGeom prst="rect">
            <a:avLst/>
          </a:prstGeom>
          <a:noFill/>
        </p:spPr>
        <p:txBody>
          <a:bodyPr wrap="square" lIns="0" tIns="0" rIns="0" bIns="0" anchor="t">
            <a:spAutoFit/>
          </a:bodyPr>
          <a:lstStyle/>
          <a:p>
            <a:pPr marL="285750" lvl="1" indent="-285750">
              <a:spcBef>
                <a:spcPts val="600"/>
              </a:spcBef>
              <a:spcAft>
                <a:spcPts val="600"/>
              </a:spcAft>
              <a:defRPr/>
            </a:pPr>
            <a:r>
              <a:rPr lang="en-US" sz="2000" noProof="0">
                <a:latin typeface="Segoe Sans Text" pitchFamily="2" charset="0"/>
                <a:ea typeface="+mn-lt"/>
                <a:cs typeface="Segoe Sans Text" pitchFamily="2" charset="0"/>
              </a:rPr>
              <a:t>Spend time understanding the discussion questions, answers, and their importance. </a:t>
            </a:r>
            <a:endParaRPr lang="en-US" sz="2000" noProof="0">
              <a:latin typeface="Segoe Sans Text" pitchFamily="2" charset="0"/>
              <a:cs typeface="Segoe Sans Text" pitchFamily="2" charset="0"/>
            </a:endParaRPr>
          </a:p>
        </p:txBody>
      </p:sp>
      <p:sp>
        <p:nvSpPr>
          <p:cNvPr id="39" name="TextBox 38">
            <a:extLst>
              <a:ext uri="{FF2B5EF4-FFF2-40B4-BE49-F238E27FC236}">
                <a16:creationId xmlns:a16="http://schemas.microsoft.com/office/drawing/2014/main" id="{DCE4D1AD-9F76-4BAD-E71D-6695EFDBBE44}"/>
              </a:ext>
            </a:extLst>
          </p:cNvPr>
          <p:cNvSpPr txBox="1"/>
          <p:nvPr/>
        </p:nvSpPr>
        <p:spPr>
          <a:xfrm>
            <a:off x="776986" y="5160604"/>
            <a:ext cx="10021316" cy="307777"/>
          </a:xfrm>
          <a:prstGeom prst="rect">
            <a:avLst/>
          </a:prstGeom>
          <a:noFill/>
        </p:spPr>
        <p:txBody>
          <a:bodyPr wrap="square" lIns="0" tIns="0" rIns="0" bIns="0" anchor="t">
            <a:spAutoFit/>
          </a:bodyPr>
          <a:lstStyle/>
          <a:p>
            <a:pPr lvl="1">
              <a:defRPr/>
            </a:pPr>
            <a:r>
              <a:rPr lang="en-US" sz="2000" noProof="0">
                <a:latin typeface="Segoe Sans Text" pitchFamily="2" charset="0"/>
                <a:ea typeface="+mn-lt"/>
                <a:cs typeface="Segoe Sans Text" pitchFamily="2" charset="0"/>
              </a:rPr>
              <a:t>Review the customer case study to be able to share highlights.</a:t>
            </a:r>
            <a:endParaRPr lang="en-US" sz="2000" noProof="0">
              <a:latin typeface="Segoe Sans Text" pitchFamily="2" charset="0"/>
              <a:cs typeface="Segoe Sans Text" pitchFamily="2" charset="0"/>
            </a:endParaRPr>
          </a:p>
        </p:txBody>
      </p:sp>
      <p:sp>
        <p:nvSpPr>
          <p:cNvPr id="13" name="TextBox 12">
            <a:extLst>
              <a:ext uri="{FF2B5EF4-FFF2-40B4-BE49-F238E27FC236}">
                <a16:creationId xmlns:a16="http://schemas.microsoft.com/office/drawing/2014/main" id="{1BFA3709-6359-5AFF-CA71-AAC1CB0F5FC5}"/>
              </a:ext>
            </a:extLst>
          </p:cNvPr>
          <p:cNvSpPr txBox="1"/>
          <p:nvPr/>
        </p:nvSpPr>
        <p:spPr>
          <a:xfrm>
            <a:off x="807179" y="5706501"/>
            <a:ext cx="9541152" cy="307777"/>
          </a:xfrm>
          <a:prstGeom prst="rect">
            <a:avLst/>
          </a:prstGeom>
          <a:noFill/>
        </p:spPr>
        <p:txBody>
          <a:bodyPr wrap="square" lIns="0" tIns="0" rIns="0" bIns="0" anchor="t">
            <a:spAutoFit/>
          </a:bodyPr>
          <a:lstStyle/>
          <a:p>
            <a:pPr lvl="1">
              <a:defRPr/>
            </a:pPr>
            <a:r>
              <a:rPr lang="en-US" sz="2000" noProof="0">
                <a:latin typeface="Segoe Sans Text" pitchFamily="2" charset="0"/>
                <a:ea typeface="+mn-lt"/>
                <a:cs typeface="Segoe Sans Text" pitchFamily="2" charset="0"/>
              </a:rPr>
              <a:t>Run the labs, review the exercises and labs steps. Report any issues if needed. </a:t>
            </a:r>
            <a:endParaRPr lang="en-US" sz="2000" noProof="0">
              <a:latin typeface="Segoe Sans Text" pitchFamily="2" charset="0"/>
              <a:cs typeface="Segoe Sans Text" pitchFamily="2" charset="0"/>
            </a:endParaRPr>
          </a:p>
        </p:txBody>
      </p:sp>
      <p:cxnSp>
        <p:nvCxnSpPr>
          <p:cNvPr id="14" name="Straight Connector 13">
            <a:extLst>
              <a:ext uri="{FF2B5EF4-FFF2-40B4-BE49-F238E27FC236}">
                <a16:creationId xmlns:a16="http://schemas.microsoft.com/office/drawing/2014/main" id="{D8396F28-C639-91F5-5FBE-37F9DB556703}"/>
              </a:ext>
              <a:ext uri="{C183D7F6-B498-43B3-948B-1728B52AA6E4}">
                <adec:decorative xmlns:adec="http://schemas.microsoft.com/office/drawing/2017/decorative" val="1"/>
              </a:ext>
            </a:extLst>
          </p:cNvPr>
          <p:cNvCxnSpPr/>
          <p:nvPr/>
        </p:nvCxnSpPr>
        <p:spPr>
          <a:xfrm>
            <a:off x="1258653" y="2590434"/>
            <a:ext cx="9541152"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9DC47F-1D49-B31F-473E-625EFA6808BE}"/>
              </a:ext>
              <a:ext uri="{C183D7F6-B498-43B3-948B-1728B52AA6E4}">
                <adec:decorative xmlns:adec="http://schemas.microsoft.com/office/drawing/2017/decorative" val="1"/>
              </a:ext>
            </a:extLst>
          </p:cNvPr>
          <p:cNvCxnSpPr/>
          <p:nvPr/>
        </p:nvCxnSpPr>
        <p:spPr>
          <a:xfrm>
            <a:off x="1257150" y="3878860"/>
            <a:ext cx="9541152"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A19766-1B03-FDEC-085D-D32F8900D2EE}"/>
              </a:ext>
              <a:ext uri="{C183D7F6-B498-43B3-948B-1728B52AA6E4}">
                <adec:decorative xmlns:adec="http://schemas.microsoft.com/office/drawing/2017/decorative" val="1"/>
              </a:ext>
            </a:extLst>
          </p:cNvPr>
          <p:cNvCxnSpPr>
            <a:cxnSpLocks/>
          </p:cNvCxnSpPr>
          <p:nvPr/>
        </p:nvCxnSpPr>
        <p:spPr>
          <a:xfrm>
            <a:off x="1258652" y="4516817"/>
            <a:ext cx="9539650"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2C38E3-963E-0878-64CA-0B2E46DCF166}"/>
              </a:ext>
              <a:ext uri="{C183D7F6-B498-43B3-948B-1728B52AA6E4}">
                <adec:decorative xmlns:adec="http://schemas.microsoft.com/office/drawing/2017/decorative" val="1"/>
              </a:ext>
            </a:extLst>
          </p:cNvPr>
          <p:cNvCxnSpPr/>
          <p:nvPr/>
        </p:nvCxnSpPr>
        <p:spPr>
          <a:xfrm>
            <a:off x="1325424" y="3269974"/>
            <a:ext cx="9541152"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D42210-148B-0585-8874-7D7478EE056B}"/>
              </a:ext>
              <a:ext uri="{C183D7F6-B498-43B3-948B-1728B52AA6E4}">
                <adec:decorative xmlns:adec="http://schemas.microsoft.com/office/drawing/2017/decorative" val="1"/>
              </a:ext>
            </a:extLst>
          </p:cNvPr>
          <p:cNvCxnSpPr/>
          <p:nvPr/>
        </p:nvCxnSpPr>
        <p:spPr>
          <a:xfrm>
            <a:off x="1258653" y="5025809"/>
            <a:ext cx="9541152"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2A9DE05-0745-CFF4-1D61-805455F5EB9A}"/>
              </a:ext>
              <a:ext uri="{C183D7F6-B498-43B3-948B-1728B52AA6E4}">
                <adec:decorative xmlns:adec="http://schemas.microsoft.com/office/drawing/2017/decorative" val="1"/>
              </a:ext>
            </a:extLst>
          </p:cNvPr>
          <p:cNvGrpSpPr/>
          <p:nvPr/>
        </p:nvGrpSpPr>
        <p:grpSpPr>
          <a:xfrm>
            <a:off x="909163" y="2242290"/>
            <a:ext cx="163236" cy="163232"/>
            <a:chOff x="860701" y="2712584"/>
            <a:chExt cx="199750" cy="199746"/>
          </a:xfrm>
          <a:solidFill>
            <a:srgbClr val="2C72B6"/>
          </a:solidFill>
        </p:grpSpPr>
        <p:sp>
          <p:nvSpPr>
            <p:cNvPr id="20" name="Oval 19">
              <a:extLst>
                <a:ext uri="{FF2B5EF4-FFF2-40B4-BE49-F238E27FC236}">
                  <a16:creationId xmlns:a16="http://schemas.microsoft.com/office/drawing/2014/main" id="{3C53D6E8-8B0C-1EF6-1C2D-5DFF87D3215E}"/>
                </a:ext>
              </a:extLst>
            </p:cNvPr>
            <p:cNvSpPr/>
            <p:nvPr/>
          </p:nvSpPr>
          <p:spPr bwMode="auto">
            <a:xfrm>
              <a:off x="860701" y="2712584"/>
              <a:ext cx="199750" cy="199746"/>
            </a:xfrm>
            <a:prstGeom prst="ellipse">
              <a:avLst/>
            </a:prstGeom>
            <a:grpFill/>
            <a:ln w="6350">
              <a:solidFill>
                <a:schemeClr val="accent1">
                  <a:lumMod val="40000"/>
                  <a:lumOff val="60000"/>
                </a:schemeClr>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21" name="Oval 20">
              <a:extLst>
                <a:ext uri="{FF2B5EF4-FFF2-40B4-BE49-F238E27FC236}">
                  <a16:creationId xmlns:a16="http://schemas.microsoft.com/office/drawing/2014/main" id="{4B2BB945-2537-3860-8DB6-F93FB10B62B0}"/>
                </a:ext>
              </a:extLst>
            </p:cNvPr>
            <p:cNvSpPr/>
            <p:nvPr/>
          </p:nvSpPr>
          <p:spPr bwMode="auto">
            <a:xfrm>
              <a:off x="899021" y="2750902"/>
              <a:ext cx="123111" cy="12311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grpSp>
      <p:grpSp>
        <p:nvGrpSpPr>
          <p:cNvPr id="22" name="Group 21">
            <a:extLst>
              <a:ext uri="{FF2B5EF4-FFF2-40B4-BE49-F238E27FC236}">
                <a16:creationId xmlns:a16="http://schemas.microsoft.com/office/drawing/2014/main" id="{C4ECB25E-BC25-41B1-A139-7AFEF7F6A6C7}"/>
              </a:ext>
              <a:ext uri="{C183D7F6-B498-43B3-948B-1728B52AA6E4}">
                <adec:decorative xmlns:adec="http://schemas.microsoft.com/office/drawing/2017/decorative" val="1"/>
              </a:ext>
            </a:extLst>
          </p:cNvPr>
          <p:cNvGrpSpPr/>
          <p:nvPr/>
        </p:nvGrpSpPr>
        <p:grpSpPr>
          <a:xfrm>
            <a:off x="906599" y="3460817"/>
            <a:ext cx="163236" cy="163232"/>
            <a:chOff x="860701" y="2712584"/>
            <a:chExt cx="199750" cy="199746"/>
          </a:xfrm>
          <a:solidFill>
            <a:srgbClr val="2C72B6"/>
          </a:solidFill>
        </p:grpSpPr>
        <p:sp>
          <p:nvSpPr>
            <p:cNvPr id="23" name="Oval 22">
              <a:extLst>
                <a:ext uri="{FF2B5EF4-FFF2-40B4-BE49-F238E27FC236}">
                  <a16:creationId xmlns:a16="http://schemas.microsoft.com/office/drawing/2014/main" id="{53F16FF3-5C93-6346-8DDD-D5CE627C4C9D}"/>
                </a:ext>
              </a:extLst>
            </p:cNvPr>
            <p:cNvSpPr/>
            <p:nvPr/>
          </p:nvSpPr>
          <p:spPr bwMode="auto">
            <a:xfrm>
              <a:off x="860701" y="2712584"/>
              <a:ext cx="199750" cy="199746"/>
            </a:xfrm>
            <a:prstGeom prst="ellipse">
              <a:avLst/>
            </a:prstGeom>
            <a:grpFill/>
            <a:ln w="6350">
              <a:solidFill>
                <a:schemeClr val="accent1">
                  <a:lumMod val="40000"/>
                  <a:lumOff val="60000"/>
                </a:schemeClr>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24" name="Oval 23">
              <a:extLst>
                <a:ext uri="{FF2B5EF4-FFF2-40B4-BE49-F238E27FC236}">
                  <a16:creationId xmlns:a16="http://schemas.microsoft.com/office/drawing/2014/main" id="{4791D0F4-63DB-AD27-4FDB-3C2CBCF83D4F}"/>
                </a:ext>
              </a:extLst>
            </p:cNvPr>
            <p:cNvSpPr/>
            <p:nvPr/>
          </p:nvSpPr>
          <p:spPr bwMode="auto">
            <a:xfrm>
              <a:off x="899021" y="2750902"/>
              <a:ext cx="123111" cy="12311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grpSp>
      <p:grpSp>
        <p:nvGrpSpPr>
          <p:cNvPr id="25" name="Group 24">
            <a:extLst>
              <a:ext uri="{FF2B5EF4-FFF2-40B4-BE49-F238E27FC236}">
                <a16:creationId xmlns:a16="http://schemas.microsoft.com/office/drawing/2014/main" id="{D0786FEF-20E9-4309-A84D-431DACBD8094}"/>
              </a:ext>
              <a:ext uri="{C183D7F6-B498-43B3-948B-1728B52AA6E4}">
                <adec:decorative xmlns:adec="http://schemas.microsoft.com/office/drawing/2017/decorative" val="1"/>
              </a:ext>
            </a:extLst>
          </p:cNvPr>
          <p:cNvGrpSpPr/>
          <p:nvPr/>
        </p:nvGrpSpPr>
        <p:grpSpPr>
          <a:xfrm>
            <a:off x="909161" y="5802514"/>
            <a:ext cx="163236" cy="163232"/>
            <a:chOff x="860701" y="2712584"/>
            <a:chExt cx="199750" cy="199746"/>
          </a:xfrm>
          <a:solidFill>
            <a:srgbClr val="2C72B6"/>
          </a:solidFill>
        </p:grpSpPr>
        <p:sp>
          <p:nvSpPr>
            <p:cNvPr id="26" name="Oval 25">
              <a:extLst>
                <a:ext uri="{FF2B5EF4-FFF2-40B4-BE49-F238E27FC236}">
                  <a16:creationId xmlns:a16="http://schemas.microsoft.com/office/drawing/2014/main" id="{028D85D3-7F2F-4C7C-E5D9-EDEDCE6B321C}"/>
                </a:ext>
              </a:extLst>
            </p:cNvPr>
            <p:cNvSpPr/>
            <p:nvPr/>
          </p:nvSpPr>
          <p:spPr bwMode="auto">
            <a:xfrm>
              <a:off x="860701" y="2712584"/>
              <a:ext cx="199750" cy="199746"/>
            </a:xfrm>
            <a:prstGeom prst="ellipse">
              <a:avLst/>
            </a:prstGeom>
            <a:grpFill/>
            <a:ln w="6350">
              <a:solidFill>
                <a:schemeClr val="accent1">
                  <a:lumMod val="40000"/>
                  <a:lumOff val="60000"/>
                </a:schemeClr>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27" name="Oval 26">
              <a:extLst>
                <a:ext uri="{FF2B5EF4-FFF2-40B4-BE49-F238E27FC236}">
                  <a16:creationId xmlns:a16="http://schemas.microsoft.com/office/drawing/2014/main" id="{0BCA6597-3AF7-6A5C-6FA5-6A7E07F61FEB}"/>
                </a:ext>
              </a:extLst>
            </p:cNvPr>
            <p:cNvSpPr/>
            <p:nvPr/>
          </p:nvSpPr>
          <p:spPr bwMode="auto">
            <a:xfrm>
              <a:off x="899021" y="2750902"/>
              <a:ext cx="123111" cy="12311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grpSp>
      <p:grpSp>
        <p:nvGrpSpPr>
          <p:cNvPr id="28" name="Group 27">
            <a:extLst>
              <a:ext uri="{FF2B5EF4-FFF2-40B4-BE49-F238E27FC236}">
                <a16:creationId xmlns:a16="http://schemas.microsoft.com/office/drawing/2014/main" id="{7F08E337-DC64-AB6C-2599-0FE69466C1F2}"/>
              </a:ext>
              <a:ext uri="{C183D7F6-B498-43B3-948B-1728B52AA6E4}">
                <adec:decorative xmlns:adec="http://schemas.microsoft.com/office/drawing/2017/decorative" val="1"/>
              </a:ext>
            </a:extLst>
          </p:cNvPr>
          <p:cNvGrpSpPr/>
          <p:nvPr/>
        </p:nvGrpSpPr>
        <p:grpSpPr>
          <a:xfrm>
            <a:off x="909163" y="4656461"/>
            <a:ext cx="163236" cy="163232"/>
            <a:chOff x="860704" y="2712582"/>
            <a:chExt cx="199751" cy="199746"/>
          </a:xfrm>
          <a:solidFill>
            <a:srgbClr val="2C72B6"/>
          </a:solidFill>
        </p:grpSpPr>
        <p:sp>
          <p:nvSpPr>
            <p:cNvPr id="29" name="Oval 28">
              <a:extLst>
                <a:ext uri="{FF2B5EF4-FFF2-40B4-BE49-F238E27FC236}">
                  <a16:creationId xmlns:a16="http://schemas.microsoft.com/office/drawing/2014/main" id="{AA9AA825-3BBC-8812-E5B3-7A7FA16740B8}"/>
                </a:ext>
              </a:extLst>
            </p:cNvPr>
            <p:cNvSpPr/>
            <p:nvPr/>
          </p:nvSpPr>
          <p:spPr bwMode="auto">
            <a:xfrm>
              <a:off x="860704" y="2712582"/>
              <a:ext cx="199751" cy="199746"/>
            </a:xfrm>
            <a:prstGeom prst="ellipse">
              <a:avLst/>
            </a:prstGeom>
            <a:grpFill/>
            <a:ln w="6350">
              <a:solidFill>
                <a:schemeClr val="accent1">
                  <a:lumMod val="40000"/>
                  <a:lumOff val="60000"/>
                </a:schemeClr>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30" name="Oval 29">
              <a:extLst>
                <a:ext uri="{FF2B5EF4-FFF2-40B4-BE49-F238E27FC236}">
                  <a16:creationId xmlns:a16="http://schemas.microsoft.com/office/drawing/2014/main" id="{5CAA54BC-7E80-FC80-7B12-F9E5D1BD1E0D}"/>
                </a:ext>
              </a:extLst>
            </p:cNvPr>
            <p:cNvSpPr/>
            <p:nvPr/>
          </p:nvSpPr>
          <p:spPr bwMode="auto">
            <a:xfrm>
              <a:off x="899021" y="2750901"/>
              <a:ext cx="123112" cy="12311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grpSp>
      <p:grpSp>
        <p:nvGrpSpPr>
          <p:cNvPr id="31" name="Group 30">
            <a:extLst>
              <a:ext uri="{FF2B5EF4-FFF2-40B4-BE49-F238E27FC236}">
                <a16:creationId xmlns:a16="http://schemas.microsoft.com/office/drawing/2014/main" id="{86E8EB5D-2C5F-096D-4DB7-FBA69D5BE5FC}"/>
              </a:ext>
              <a:ext uri="{C183D7F6-B498-43B3-948B-1728B52AA6E4}">
                <adec:decorative xmlns:adec="http://schemas.microsoft.com/office/drawing/2017/decorative" val="1"/>
              </a:ext>
            </a:extLst>
          </p:cNvPr>
          <p:cNvGrpSpPr/>
          <p:nvPr/>
        </p:nvGrpSpPr>
        <p:grpSpPr>
          <a:xfrm>
            <a:off x="926318" y="4081930"/>
            <a:ext cx="163236" cy="163232"/>
            <a:chOff x="860701" y="2712584"/>
            <a:chExt cx="199750" cy="199746"/>
          </a:xfrm>
          <a:solidFill>
            <a:srgbClr val="2C72B6"/>
          </a:solidFill>
        </p:grpSpPr>
        <p:sp>
          <p:nvSpPr>
            <p:cNvPr id="32" name="Oval 31">
              <a:extLst>
                <a:ext uri="{FF2B5EF4-FFF2-40B4-BE49-F238E27FC236}">
                  <a16:creationId xmlns:a16="http://schemas.microsoft.com/office/drawing/2014/main" id="{56B14A61-2390-805C-8FDC-6EDCCB90D5A9}"/>
                </a:ext>
              </a:extLst>
            </p:cNvPr>
            <p:cNvSpPr/>
            <p:nvPr/>
          </p:nvSpPr>
          <p:spPr bwMode="auto">
            <a:xfrm>
              <a:off x="860701" y="2712584"/>
              <a:ext cx="199750" cy="199746"/>
            </a:xfrm>
            <a:prstGeom prst="ellipse">
              <a:avLst/>
            </a:prstGeom>
            <a:grpFill/>
            <a:ln w="6350">
              <a:solidFill>
                <a:schemeClr val="accent1">
                  <a:lumMod val="40000"/>
                  <a:lumOff val="60000"/>
                </a:schemeClr>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33" name="Oval 32">
              <a:extLst>
                <a:ext uri="{FF2B5EF4-FFF2-40B4-BE49-F238E27FC236}">
                  <a16:creationId xmlns:a16="http://schemas.microsoft.com/office/drawing/2014/main" id="{5BDC9CAD-E1A7-0CD5-E42F-D17E14C0E391}"/>
                </a:ext>
              </a:extLst>
            </p:cNvPr>
            <p:cNvSpPr/>
            <p:nvPr/>
          </p:nvSpPr>
          <p:spPr bwMode="auto">
            <a:xfrm>
              <a:off x="899021" y="2750902"/>
              <a:ext cx="123111" cy="12311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grpSp>
      <p:cxnSp>
        <p:nvCxnSpPr>
          <p:cNvPr id="34" name="Straight Connector 33">
            <a:extLst>
              <a:ext uri="{FF2B5EF4-FFF2-40B4-BE49-F238E27FC236}">
                <a16:creationId xmlns:a16="http://schemas.microsoft.com/office/drawing/2014/main" id="{18CC6302-3B05-2ECD-6CC6-02EF712A4203}"/>
              </a:ext>
              <a:ext uri="{C183D7F6-B498-43B3-948B-1728B52AA6E4}">
                <adec:decorative xmlns:adec="http://schemas.microsoft.com/office/drawing/2017/decorative" val="1"/>
              </a:ext>
            </a:extLst>
          </p:cNvPr>
          <p:cNvCxnSpPr>
            <a:cxnSpLocks/>
            <a:stCxn id="8" idx="2"/>
            <a:endCxn id="37" idx="2"/>
          </p:cNvCxnSpPr>
          <p:nvPr/>
        </p:nvCxnSpPr>
        <p:spPr>
          <a:xfrm flipV="1">
            <a:off x="4165923" y="1578353"/>
            <a:ext cx="5923005" cy="5509"/>
          </a:xfrm>
          <a:prstGeom prst="line">
            <a:avLst/>
          </a:prstGeom>
          <a:ln w="6350">
            <a:solidFill>
              <a:srgbClr val="2C72B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8DCBFFE-1DA2-E0AE-E0FA-BBA3FC1BC6F0}"/>
              </a:ext>
              <a:ext uri="{C183D7F6-B498-43B3-948B-1728B52AA6E4}">
                <adec:decorative xmlns:adec="http://schemas.microsoft.com/office/drawing/2017/decorative" val="1"/>
              </a:ext>
            </a:extLst>
          </p:cNvPr>
          <p:cNvGrpSpPr/>
          <p:nvPr/>
        </p:nvGrpSpPr>
        <p:grpSpPr>
          <a:xfrm>
            <a:off x="10057613" y="1496737"/>
            <a:ext cx="163236" cy="163232"/>
            <a:chOff x="860701" y="2712584"/>
            <a:chExt cx="199750" cy="199746"/>
          </a:xfrm>
        </p:grpSpPr>
        <p:sp>
          <p:nvSpPr>
            <p:cNvPr id="36" name="Oval 35">
              <a:extLst>
                <a:ext uri="{FF2B5EF4-FFF2-40B4-BE49-F238E27FC236}">
                  <a16:creationId xmlns:a16="http://schemas.microsoft.com/office/drawing/2014/main" id="{29159EB3-4D78-2094-A1FA-56E28628EEE7}"/>
                </a:ext>
              </a:extLst>
            </p:cNvPr>
            <p:cNvSpPr/>
            <p:nvPr/>
          </p:nvSpPr>
          <p:spPr bwMode="auto">
            <a:xfrm>
              <a:off x="860701" y="2712584"/>
              <a:ext cx="199750" cy="199746"/>
            </a:xfrm>
            <a:prstGeom prst="ellipse">
              <a:avLst/>
            </a:prstGeom>
            <a:solidFill>
              <a:schemeClr val="bg1"/>
            </a:solidFill>
            <a:ln w="6350">
              <a:solidFill>
                <a:srgbClr val="2C72B6"/>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37" name="Oval 36">
              <a:extLst>
                <a:ext uri="{FF2B5EF4-FFF2-40B4-BE49-F238E27FC236}">
                  <a16:creationId xmlns:a16="http://schemas.microsoft.com/office/drawing/2014/main" id="{919437CB-090F-36CF-D0FD-299E91DF0E14}"/>
                </a:ext>
              </a:extLst>
            </p:cNvPr>
            <p:cNvSpPr/>
            <p:nvPr/>
          </p:nvSpPr>
          <p:spPr bwMode="auto">
            <a:xfrm>
              <a:off x="899021" y="2750902"/>
              <a:ext cx="123111" cy="123111"/>
            </a:xfrm>
            <a:prstGeom prst="ellipse">
              <a:avLst/>
            </a:prstGeom>
            <a:solidFill>
              <a:schemeClr val="accent1"/>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grpSp>
      <p:cxnSp>
        <p:nvCxnSpPr>
          <p:cNvPr id="38" name="Straight Connector 37">
            <a:extLst>
              <a:ext uri="{FF2B5EF4-FFF2-40B4-BE49-F238E27FC236}">
                <a16:creationId xmlns:a16="http://schemas.microsoft.com/office/drawing/2014/main" id="{E375E5E2-6A67-C9D3-9674-A457DDEEBFA6}"/>
              </a:ext>
              <a:ext uri="{C183D7F6-B498-43B3-948B-1728B52AA6E4}">
                <adec:decorative xmlns:adec="http://schemas.microsoft.com/office/drawing/2017/decorative" val="1"/>
              </a:ext>
            </a:extLst>
          </p:cNvPr>
          <p:cNvCxnSpPr/>
          <p:nvPr/>
        </p:nvCxnSpPr>
        <p:spPr>
          <a:xfrm>
            <a:off x="1206265" y="5598186"/>
            <a:ext cx="9541152"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A09A79D-0D63-7148-3B1A-CB2A451C2CB9}"/>
              </a:ext>
              <a:ext uri="{C183D7F6-B498-43B3-948B-1728B52AA6E4}">
                <adec:decorative xmlns:adec="http://schemas.microsoft.com/office/drawing/2017/decorative" val="1"/>
              </a:ext>
            </a:extLst>
          </p:cNvPr>
          <p:cNvGrpSpPr/>
          <p:nvPr/>
        </p:nvGrpSpPr>
        <p:grpSpPr>
          <a:xfrm>
            <a:off x="909161" y="5244521"/>
            <a:ext cx="163236" cy="163232"/>
            <a:chOff x="860701" y="2712584"/>
            <a:chExt cx="199750" cy="199746"/>
          </a:xfrm>
          <a:solidFill>
            <a:srgbClr val="2C72B6"/>
          </a:solidFill>
        </p:grpSpPr>
        <p:sp>
          <p:nvSpPr>
            <p:cNvPr id="41" name="Oval 40">
              <a:extLst>
                <a:ext uri="{FF2B5EF4-FFF2-40B4-BE49-F238E27FC236}">
                  <a16:creationId xmlns:a16="http://schemas.microsoft.com/office/drawing/2014/main" id="{273FC5B3-E57A-8344-4F53-41466CAB616B}"/>
                </a:ext>
              </a:extLst>
            </p:cNvPr>
            <p:cNvSpPr/>
            <p:nvPr/>
          </p:nvSpPr>
          <p:spPr bwMode="auto">
            <a:xfrm>
              <a:off x="860701" y="2712584"/>
              <a:ext cx="199750" cy="199746"/>
            </a:xfrm>
            <a:prstGeom prst="ellipse">
              <a:avLst/>
            </a:prstGeom>
            <a:grpFill/>
            <a:ln w="6350">
              <a:solidFill>
                <a:schemeClr val="accent1">
                  <a:lumMod val="40000"/>
                  <a:lumOff val="60000"/>
                </a:schemeClr>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42" name="Oval 41">
              <a:extLst>
                <a:ext uri="{FF2B5EF4-FFF2-40B4-BE49-F238E27FC236}">
                  <a16:creationId xmlns:a16="http://schemas.microsoft.com/office/drawing/2014/main" id="{BA8AD9E0-002F-580F-0364-F61E0CD2A047}"/>
                </a:ext>
              </a:extLst>
            </p:cNvPr>
            <p:cNvSpPr/>
            <p:nvPr/>
          </p:nvSpPr>
          <p:spPr bwMode="auto">
            <a:xfrm>
              <a:off x="899021" y="2750902"/>
              <a:ext cx="123111" cy="12311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grpSp>
      <p:sp>
        <p:nvSpPr>
          <p:cNvPr id="43" name="Rectangle 42">
            <a:extLst>
              <a:ext uri="{FF2B5EF4-FFF2-40B4-BE49-F238E27FC236}">
                <a16:creationId xmlns:a16="http://schemas.microsoft.com/office/drawing/2014/main" id="{10524C04-45E6-8C6D-3A60-15E1E5AFEC82}"/>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E229D346-3B0E-D231-77BB-A142156661E4}"/>
              </a:ext>
              <a:ext uri="{C183D7F6-B498-43B3-948B-1728B52AA6E4}">
                <adec:decorative xmlns:adec="http://schemas.microsoft.com/office/drawing/2017/decorative" val="1"/>
              </a:ext>
            </a:extLst>
          </p:cNvPr>
          <p:cNvGrpSpPr/>
          <p:nvPr/>
        </p:nvGrpSpPr>
        <p:grpSpPr>
          <a:xfrm>
            <a:off x="906599" y="2835834"/>
            <a:ext cx="163236" cy="163232"/>
            <a:chOff x="860701" y="2712584"/>
            <a:chExt cx="199750" cy="199746"/>
          </a:xfrm>
          <a:solidFill>
            <a:srgbClr val="2C72B6"/>
          </a:solidFill>
        </p:grpSpPr>
        <p:sp>
          <p:nvSpPr>
            <p:cNvPr id="45" name="Oval 44">
              <a:extLst>
                <a:ext uri="{FF2B5EF4-FFF2-40B4-BE49-F238E27FC236}">
                  <a16:creationId xmlns:a16="http://schemas.microsoft.com/office/drawing/2014/main" id="{8D7D5D92-03AD-BA27-859E-1E940675B701}"/>
                </a:ext>
              </a:extLst>
            </p:cNvPr>
            <p:cNvSpPr/>
            <p:nvPr/>
          </p:nvSpPr>
          <p:spPr bwMode="auto">
            <a:xfrm>
              <a:off x="860701" y="2712584"/>
              <a:ext cx="199750" cy="199746"/>
            </a:xfrm>
            <a:prstGeom prst="ellipse">
              <a:avLst/>
            </a:prstGeom>
            <a:grpFill/>
            <a:ln w="6350">
              <a:solidFill>
                <a:schemeClr val="accent1">
                  <a:lumMod val="40000"/>
                  <a:lumOff val="60000"/>
                </a:schemeClr>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sp>
          <p:nvSpPr>
            <p:cNvPr id="46" name="Oval 45">
              <a:extLst>
                <a:ext uri="{FF2B5EF4-FFF2-40B4-BE49-F238E27FC236}">
                  <a16:creationId xmlns:a16="http://schemas.microsoft.com/office/drawing/2014/main" id="{65968A76-3EFF-AA7D-DED8-0952B4587A13}"/>
                </a:ext>
              </a:extLst>
            </p:cNvPr>
            <p:cNvSpPr/>
            <p:nvPr/>
          </p:nvSpPr>
          <p:spPr bwMode="auto">
            <a:xfrm>
              <a:off x="899021" y="2750902"/>
              <a:ext cx="123111" cy="12311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noProof="0">
                <a:solidFill>
                  <a:srgbClr val="FFFFFF"/>
                </a:solidFill>
                <a:cs typeface="Segoe UI" pitchFamily="34" charset="0"/>
              </a:endParaRPr>
            </a:p>
          </p:txBody>
        </p:sp>
      </p:grpSp>
    </p:spTree>
    <p:custDataLst>
      <p:tags r:id="rId1"/>
    </p:custDataLst>
    <p:extLst>
      <p:ext uri="{BB962C8B-B14F-4D97-AF65-F5344CB8AC3E}">
        <p14:creationId xmlns:p14="http://schemas.microsoft.com/office/powerpoint/2010/main" val="128841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4B89B-CB94-7249-84D9-8BDDF1390EA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D5516B1-A3C9-2802-7BCC-A0B5A2E4127D}"/>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Agenda</a:t>
            </a:r>
          </a:p>
        </p:txBody>
      </p:sp>
      <p:grpSp>
        <p:nvGrpSpPr>
          <p:cNvPr id="51" name="Group 50" descr="N1">
            <a:extLst>
              <a:ext uri="{FF2B5EF4-FFF2-40B4-BE49-F238E27FC236}">
                <a16:creationId xmlns:a16="http://schemas.microsoft.com/office/drawing/2014/main" id="{4F742986-28A3-CF92-2572-CED84E6190B9}"/>
              </a:ext>
            </a:extLst>
          </p:cNvPr>
          <p:cNvGrpSpPr/>
          <p:nvPr/>
        </p:nvGrpSpPr>
        <p:grpSpPr>
          <a:xfrm>
            <a:off x="4241860" y="633640"/>
            <a:ext cx="687608" cy="687608"/>
            <a:chOff x="4270530" y="790222"/>
            <a:chExt cx="687608" cy="687608"/>
          </a:xfrm>
        </p:grpSpPr>
        <p:sp>
          <p:nvSpPr>
            <p:cNvPr id="52" name="Oval 51">
              <a:extLst>
                <a:ext uri="{FF2B5EF4-FFF2-40B4-BE49-F238E27FC236}">
                  <a16:creationId xmlns:a16="http://schemas.microsoft.com/office/drawing/2014/main" id="{B11ACA8C-F617-D82F-F86F-F83E299587E2}"/>
                </a:ext>
              </a:extLst>
            </p:cNvPr>
            <p:cNvSpPr/>
            <p:nvPr/>
          </p:nvSpPr>
          <p:spPr bwMode="auto">
            <a:xfrm>
              <a:off x="4270530" y="790222"/>
              <a:ext cx="687608" cy="687608"/>
            </a:xfrm>
            <a:prstGeom prst="ellipse">
              <a:avLst/>
            </a:prstGeom>
            <a:solidFill>
              <a:srgbClr val="2B22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noProof="0">
                <a:solidFill>
                  <a:srgbClr val="FFFFFF"/>
                </a:solidFill>
                <a:latin typeface="Segoe UI Variable Display Semibold" pitchFamily="2" charset="0"/>
                <a:ea typeface="Segoe UI" pitchFamily="34" charset="0"/>
                <a:cs typeface="Segoe UI" pitchFamily="34" charset="0"/>
              </a:endParaRPr>
            </a:p>
          </p:txBody>
        </p:sp>
        <p:sp>
          <p:nvSpPr>
            <p:cNvPr id="53" name="TextBox 52">
              <a:extLst>
                <a:ext uri="{FF2B5EF4-FFF2-40B4-BE49-F238E27FC236}">
                  <a16:creationId xmlns:a16="http://schemas.microsoft.com/office/drawing/2014/main" id="{2BD50F57-E68B-2FDE-2905-1E8831563758}"/>
                </a:ext>
                <a:ext uri="{C183D7F6-B498-43B3-948B-1728B52AA6E4}">
                  <adec:decorative xmlns:adec="http://schemas.microsoft.com/office/drawing/2017/decorative" val="1"/>
                </a:ext>
              </a:extLst>
            </p:cNvPr>
            <p:cNvSpPr txBox="1"/>
            <p:nvPr/>
          </p:nvSpPr>
          <p:spPr>
            <a:xfrm>
              <a:off x="4526844" y="903112"/>
              <a:ext cx="172156" cy="461665"/>
            </a:xfrm>
            <a:prstGeom prst="rect">
              <a:avLst/>
            </a:prstGeom>
            <a:noFill/>
          </p:spPr>
          <p:txBody>
            <a:bodyPr wrap="square" lIns="0" tIns="0" rIns="0" bIns="0" rtlCol="0">
              <a:spAutoFit/>
            </a:bodyPr>
            <a:lstStyle/>
            <a:p>
              <a:pPr algn="l"/>
              <a:r>
                <a:rPr lang="en-US" sz="3000" b="1" noProof="0">
                  <a:solidFill>
                    <a:schemeClr val="bg1"/>
                  </a:solidFill>
                  <a:latin typeface="Segoe UI Variable Display Semibold" pitchFamily="2" charset="0"/>
                </a:rPr>
                <a:t>1</a:t>
              </a:r>
            </a:p>
          </p:txBody>
        </p:sp>
      </p:grpSp>
      <p:sp>
        <p:nvSpPr>
          <p:cNvPr id="54" name="Text Placeholder 34">
            <a:extLst>
              <a:ext uri="{FF2B5EF4-FFF2-40B4-BE49-F238E27FC236}">
                <a16:creationId xmlns:a16="http://schemas.microsoft.com/office/drawing/2014/main" id="{484F51B1-A5CC-DA0A-24F1-5CD25722E478}"/>
              </a:ext>
            </a:extLst>
          </p:cNvPr>
          <p:cNvSpPr txBox="1">
            <a:spLocks/>
          </p:cNvSpPr>
          <p:nvPr/>
        </p:nvSpPr>
        <p:spPr>
          <a:xfrm>
            <a:off x="5108143" y="633640"/>
            <a:ext cx="625951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noProof="0">
                <a:latin typeface="Segoe Sans Text Semibold" pitchFamily="2" charset="0"/>
                <a:cs typeface="Segoe Sans Text Semibold" pitchFamily="2" charset="0"/>
              </a:rPr>
              <a:t>Workshop general information</a:t>
            </a:r>
          </a:p>
        </p:txBody>
      </p:sp>
      <p:sp>
        <p:nvSpPr>
          <p:cNvPr id="55" name="Text Placeholder 15">
            <a:extLst>
              <a:ext uri="{FF2B5EF4-FFF2-40B4-BE49-F238E27FC236}">
                <a16:creationId xmlns:a16="http://schemas.microsoft.com/office/drawing/2014/main" id="{C24B902C-9443-622B-47F4-27545B7006C7}"/>
              </a:ext>
            </a:extLst>
          </p:cNvPr>
          <p:cNvSpPr>
            <a:spLocks noGrp="1"/>
          </p:cNvSpPr>
          <p:nvPr>
            <p:ph type="body" sz="quarter" idx="19"/>
          </p:nvPr>
        </p:nvSpPr>
        <p:spPr>
          <a:xfrm>
            <a:off x="5108143" y="1043578"/>
            <a:ext cx="6260440" cy="246221"/>
          </a:xfrm>
        </p:spPr>
        <p:txBody>
          <a:bodyPr/>
          <a:lstStyle/>
          <a:p>
            <a:r>
              <a:rPr lang="en-US" noProof="0">
                <a:latin typeface="Segoe Sans Text" pitchFamily="2" charset="0"/>
                <a:cs typeface="Segoe Sans Text" pitchFamily="2" charset="0"/>
              </a:rPr>
              <a:t>Audience, abstract, objectives and agenda </a:t>
            </a:r>
          </a:p>
        </p:txBody>
      </p:sp>
      <p:grpSp>
        <p:nvGrpSpPr>
          <p:cNvPr id="56" name="Group 55" descr="Number 2">
            <a:extLst>
              <a:ext uri="{FF2B5EF4-FFF2-40B4-BE49-F238E27FC236}">
                <a16:creationId xmlns:a16="http://schemas.microsoft.com/office/drawing/2014/main" id="{85414C27-6534-C740-0431-741CD4B3D0F9}"/>
              </a:ext>
            </a:extLst>
          </p:cNvPr>
          <p:cNvGrpSpPr/>
          <p:nvPr/>
        </p:nvGrpSpPr>
        <p:grpSpPr>
          <a:xfrm>
            <a:off x="4241860" y="1642633"/>
            <a:ext cx="687608" cy="687608"/>
            <a:chOff x="4270530" y="790222"/>
            <a:chExt cx="687608" cy="687608"/>
          </a:xfrm>
        </p:grpSpPr>
        <p:sp>
          <p:nvSpPr>
            <p:cNvPr id="57" name="Oval 56">
              <a:extLst>
                <a:ext uri="{FF2B5EF4-FFF2-40B4-BE49-F238E27FC236}">
                  <a16:creationId xmlns:a16="http://schemas.microsoft.com/office/drawing/2014/main" id="{77BB6E10-C30E-F2E4-F5A6-34771D3A31F8}"/>
                </a:ext>
              </a:extLst>
            </p:cNvPr>
            <p:cNvSpPr/>
            <p:nvPr/>
          </p:nvSpPr>
          <p:spPr bwMode="auto">
            <a:xfrm>
              <a:off x="4270530" y="790222"/>
              <a:ext cx="687608" cy="687608"/>
            </a:xfrm>
            <a:prstGeom prst="ellipse">
              <a:avLst/>
            </a:prstGeom>
            <a:solidFill>
              <a:srgbClr val="2B22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noProof="0">
                <a:solidFill>
                  <a:srgbClr val="FFFFFF"/>
                </a:solidFill>
                <a:latin typeface="Segoe UI Variable Display Semibold" pitchFamily="2" charset="0"/>
                <a:ea typeface="Segoe UI" pitchFamily="34" charset="0"/>
                <a:cs typeface="Segoe UI" pitchFamily="34" charset="0"/>
              </a:endParaRPr>
            </a:p>
          </p:txBody>
        </p:sp>
        <p:sp>
          <p:nvSpPr>
            <p:cNvPr id="58" name="TextBox 57">
              <a:extLst>
                <a:ext uri="{FF2B5EF4-FFF2-40B4-BE49-F238E27FC236}">
                  <a16:creationId xmlns:a16="http://schemas.microsoft.com/office/drawing/2014/main" id="{6CC642F2-70ED-77FE-D13B-221DF08115EE}"/>
                </a:ext>
                <a:ext uri="{C183D7F6-B498-43B3-948B-1728B52AA6E4}">
                  <adec:decorative xmlns:adec="http://schemas.microsoft.com/office/drawing/2017/decorative" val="1"/>
                </a:ext>
              </a:extLst>
            </p:cNvPr>
            <p:cNvSpPr txBox="1"/>
            <p:nvPr/>
          </p:nvSpPr>
          <p:spPr>
            <a:xfrm>
              <a:off x="4526844" y="903112"/>
              <a:ext cx="172156" cy="461665"/>
            </a:xfrm>
            <a:prstGeom prst="rect">
              <a:avLst/>
            </a:prstGeom>
            <a:noFill/>
          </p:spPr>
          <p:txBody>
            <a:bodyPr wrap="square" lIns="0" tIns="0" rIns="0" bIns="0" rtlCol="0">
              <a:spAutoFit/>
            </a:bodyPr>
            <a:lstStyle/>
            <a:p>
              <a:pPr algn="l"/>
              <a:r>
                <a:rPr lang="en-US" sz="3000" b="1" noProof="0">
                  <a:solidFill>
                    <a:schemeClr val="bg1"/>
                  </a:solidFill>
                  <a:latin typeface="Segoe UI Variable Display Semibold" pitchFamily="2" charset="0"/>
                </a:rPr>
                <a:t>2</a:t>
              </a:r>
            </a:p>
          </p:txBody>
        </p:sp>
      </p:grpSp>
      <p:sp>
        <p:nvSpPr>
          <p:cNvPr id="59" name="Text Placeholder 36">
            <a:extLst>
              <a:ext uri="{FF2B5EF4-FFF2-40B4-BE49-F238E27FC236}">
                <a16:creationId xmlns:a16="http://schemas.microsoft.com/office/drawing/2014/main" id="{2026CEA6-F0EE-04FE-3C5E-64A85BA613BF}"/>
              </a:ext>
            </a:extLst>
          </p:cNvPr>
          <p:cNvSpPr txBox="1">
            <a:spLocks/>
          </p:cNvSpPr>
          <p:nvPr/>
        </p:nvSpPr>
        <p:spPr>
          <a:xfrm>
            <a:off x="5108143" y="1669960"/>
            <a:ext cx="625951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0">
                <a:latin typeface="Segoe Sans Text Semibold" pitchFamily="2" charset="0"/>
                <a:cs typeface="Segoe Sans Text Semibold" pitchFamily="2" charset="0"/>
              </a:rPr>
              <a:t>Prepare for the workshop </a:t>
            </a:r>
          </a:p>
        </p:txBody>
      </p:sp>
      <p:sp>
        <p:nvSpPr>
          <p:cNvPr id="60" name="Text Placeholder 35">
            <a:extLst>
              <a:ext uri="{FF2B5EF4-FFF2-40B4-BE49-F238E27FC236}">
                <a16:creationId xmlns:a16="http://schemas.microsoft.com/office/drawing/2014/main" id="{D13527FE-FB44-53F3-C8BD-C4B043E26DB2}"/>
              </a:ext>
            </a:extLst>
          </p:cNvPr>
          <p:cNvSpPr txBox="1">
            <a:spLocks/>
          </p:cNvSpPr>
          <p:nvPr/>
        </p:nvSpPr>
        <p:spPr>
          <a:xfrm>
            <a:off x="5108143" y="2079898"/>
            <a:ext cx="6878448"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0">
                <a:latin typeface="Segoe Sans Text" pitchFamily="2" charset="0"/>
                <a:cs typeface="Segoe Sans Text" pitchFamily="2" charset="0"/>
              </a:rPr>
              <a:t>Roles and responsibilities, next deliveries, configuration and navigating Teams</a:t>
            </a:r>
          </a:p>
        </p:txBody>
      </p:sp>
      <p:grpSp>
        <p:nvGrpSpPr>
          <p:cNvPr id="61" name="Group 60" descr="Number 3">
            <a:extLst>
              <a:ext uri="{FF2B5EF4-FFF2-40B4-BE49-F238E27FC236}">
                <a16:creationId xmlns:a16="http://schemas.microsoft.com/office/drawing/2014/main" id="{20CEDCA2-FF3B-B88C-B061-945C9C4A7247}"/>
              </a:ext>
            </a:extLst>
          </p:cNvPr>
          <p:cNvGrpSpPr/>
          <p:nvPr/>
        </p:nvGrpSpPr>
        <p:grpSpPr>
          <a:xfrm>
            <a:off x="4241860" y="2668648"/>
            <a:ext cx="687608" cy="687608"/>
            <a:chOff x="4270530" y="790222"/>
            <a:chExt cx="687608" cy="687608"/>
          </a:xfrm>
        </p:grpSpPr>
        <p:sp>
          <p:nvSpPr>
            <p:cNvPr id="62" name="Oval 61">
              <a:extLst>
                <a:ext uri="{FF2B5EF4-FFF2-40B4-BE49-F238E27FC236}">
                  <a16:creationId xmlns:a16="http://schemas.microsoft.com/office/drawing/2014/main" id="{45C1D4C6-5689-0853-58A7-362EF719206E}"/>
                </a:ext>
              </a:extLst>
            </p:cNvPr>
            <p:cNvSpPr/>
            <p:nvPr/>
          </p:nvSpPr>
          <p:spPr bwMode="auto">
            <a:xfrm>
              <a:off x="4270530" y="790222"/>
              <a:ext cx="687608" cy="687608"/>
            </a:xfrm>
            <a:prstGeom prst="ellipse">
              <a:avLst/>
            </a:prstGeom>
            <a:solidFill>
              <a:srgbClr val="2B22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noProof="0">
                <a:solidFill>
                  <a:srgbClr val="FFFFFF"/>
                </a:solidFill>
                <a:latin typeface="Segoe UI Variable Display Semibold" pitchFamily="2" charset="0"/>
                <a:ea typeface="Segoe UI" pitchFamily="34" charset="0"/>
                <a:cs typeface="Segoe UI" pitchFamily="34" charset="0"/>
              </a:endParaRPr>
            </a:p>
          </p:txBody>
        </p:sp>
        <p:sp>
          <p:nvSpPr>
            <p:cNvPr id="63" name="TextBox 62">
              <a:extLst>
                <a:ext uri="{FF2B5EF4-FFF2-40B4-BE49-F238E27FC236}">
                  <a16:creationId xmlns:a16="http://schemas.microsoft.com/office/drawing/2014/main" id="{69466C14-472B-BB27-0BB3-6BA80A8DE4E1}"/>
                </a:ext>
                <a:ext uri="{C183D7F6-B498-43B3-948B-1728B52AA6E4}">
                  <adec:decorative xmlns:adec="http://schemas.microsoft.com/office/drawing/2017/decorative" val="1"/>
                </a:ext>
              </a:extLst>
            </p:cNvPr>
            <p:cNvSpPr txBox="1"/>
            <p:nvPr/>
          </p:nvSpPr>
          <p:spPr>
            <a:xfrm>
              <a:off x="4526844" y="903112"/>
              <a:ext cx="172156" cy="461665"/>
            </a:xfrm>
            <a:prstGeom prst="rect">
              <a:avLst/>
            </a:prstGeom>
            <a:noFill/>
          </p:spPr>
          <p:txBody>
            <a:bodyPr wrap="square" lIns="0" tIns="0" rIns="0" bIns="0" rtlCol="0">
              <a:spAutoFit/>
            </a:bodyPr>
            <a:lstStyle/>
            <a:p>
              <a:pPr algn="l"/>
              <a:r>
                <a:rPr lang="en-US" sz="3000" b="1" noProof="0">
                  <a:solidFill>
                    <a:schemeClr val="bg1"/>
                  </a:solidFill>
                  <a:latin typeface="Segoe UI Variable Display Semibold" pitchFamily="2" charset="0"/>
                </a:rPr>
                <a:t>3</a:t>
              </a:r>
            </a:p>
          </p:txBody>
        </p:sp>
      </p:grpSp>
      <p:sp>
        <p:nvSpPr>
          <p:cNvPr id="69" name="Text Placeholder 40">
            <a:extLst>
              <a:ext uri="{FF2B5EF4-FFF2-40B4-BE49-F238E27FC236}">
                <a16:creationId xmlns:a16="http://schemas.microsoft.com/office/drawing/2014/main" id="{907758E4-E1E4-763F-0155-4DE698D91C33}"/>
              </a:ext>
            </a:extLst>
          </p:cNvPr>
          <p:cNvSpPr txBox="1">
            <a:spLocks/>
          </p:cNvSpPr>
          <p:nvPr/>
        </p:nvSpPr>
        <p:spPr>
          <a:xfrm>
            <a:off x="5108143" y="2687415"/>
            <a:ext cx="6259513"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a:latin typeface="Segoe Sans Display Semibold"/>
                <a:cs typeface="Segoe Sans Display Semibold"/>
              </a:rPr>
              <a:t>Proven Practices</a:t>
            </a:r>
            <a:endParaRPr lang="en-US"/>
          </a:p>
        </p:txBody>
      </p:sp>
      <p:sp>
        <p:nvSpPr>
          <p:cNvPr id="70" name="Text Placeholder 39">
            <a:extLst>
              <a:ext uri="{FF2B5EF4-FFF2-40B4-BE49-F238E27FC236}">
                <a16:creationId xmlns:a16="http://schemas.microsoft.com/office/drawing/2014/main" id="{8DA3BEC6-E780-9215-B5E1-50AD02CE6A7F}"/>
              </a:ext>
            </a:extLst>
          </p:cNvPr>
          <p:cNvSpPr txBox="1">
            <a:spLocks/>
          </p:cNvSpPr>
          <p:nvPr/>
        </p:nvSpPr>
        <p:spPr>
          <a:xfrm>
            <a:off x="5108143" y="3056164"/>
            <a:ext cx="6260440"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Sans Text"/>
                <a:cs typeface="Segoe Sans Text"/>
              </a:rPr>
              <a:t>Proven</a:t>
            </a:r>
            <a:r>
              <a:rPr lang="en-US" noProof="0">
                <a:latin typeface="Segoe Sans Text"/>
                <a:cs typeface="Segoe Sans Text"/>
              </a:rPr>
              <a:t> practices for Coaches</a:t>
            </a:r>
          </a:p>
        </p:txBody>
      </p:sp>
      <p:grpSp>
        <p:nvGrpSpPr>
          <p:cNvPr id="66" name="Group 65" descr="Number 4">
            <a:extLst>
              <a:ext uri="{FF2B5EF4-FFF2-40B4-BE49-F238E27FC236}">
                <a16:creationId xmlns:a16="http://schemas.microsoft.com/office/drawing/2014/main" id="{B9101210-E65A-B28C-D4C9-4C3437A3DA1C}"/>
              </a:ext>
            </a:extLst>
          </p:cNvPr>
          <p:cNvGrpSpPr/>
          <p:nvPr/>
        </p:nvGrpSpPr>
        <p:grpSpPr>
          <a:xfrm>
            <a:off x="4241860" y="3608068"/>
            <a:ext cx="687608" cy="687608"/>
            <a:chOff x="4241860" y="4123453"/>
            <a:chExt cx="687608" cy="687608"/>
          </a:xfrm>
        </p:grpSpPr>
        <p:sp>
          <p:nvSpPr>
            <p:cNvPr id="67" name="Oval 66">
              <a:extLst>
                <a:ext uri="{FF2B5EF4-FFF2-40B4-BE49-F238E27FC236}">
                  <a16:creationId xmlns:a16="http://schemas.microsoft.com/office/drawing/2014/main" id="{F6C82EBA-FB05-E39A-D124-E400BA496E58}"/>
                </a:ext>
              </a:extLst>
            </p:cNvPr>
            <p:cNvSpPr/>
            <p:nvPr/>
          </p:nvSpPr>
          <p:spPr bwMode="auto">
            <a:xfrm>
              <a:off x="4241860" y="4123453"/>
              <a:ext cx="687608" cy="687608"/>
            </a:xfrm>
            <a:prstGeom prst="ellipse">
              <a:avLst/>
            </a:prstGeom>
            <a:solidFill>
              <a:srgbClr val="2B22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noProof="0">
                <a:solidFill>
                  <a:srgbClr val="FFFFFF"/>
                </a:solidFill>
                <a:latin typeface="Segoe UI Variable Display Semibold" pitchFamily="2" charset="0"/>
                <a:ea typeface="Segoe UI" pitchFamily="34" charset="0"/>
                <a:cs typeface="Segoe UI" pitchFamily="34" charset="0"/>
              </a:endParaRPr>
            </a:p>
          </p:txBody>
        </p:sp>
        <p:sp>
          <p:nvSpPr>
            <p:cNvPr id="68" name="TextBox 67">
              <a:extLst>
                <a:ext uri="{FF2B5EF4-FFF2-40B4-BE49-F238E27FC236}">
                  <a16:creationId xmlns:a16="http://schemas.microsoft.com/office/drawing/2014/main" id="{737C6C28-DDB6-2606-FC27-642C24C4F133}"/>
                </a:ext>
                <a:ext uri="{C183D7F6-B498-43B3-948B-1728B52AA6E4}">
                  <adec:decorative xmlns:adec="http://schemas.microsoft.com/office/drawing/2017/decorative" val="1"/>
                </a:ext>
              </a:extLst>
            </p:cNvPr>
            <p:cNvSpPr txBox="1"/>
            <p:nvPr/>
          </p:nvSpPr>
          <p:spPr>
            <a:xfrm>
              <a:off x="4453866" y="4236343"/>
              <a:ext cx="172156" cy="461665"/>
            </a:xfrm>
            <a:prstGeom prst="rect">
              <a:avLst/>
            </a:prstGeom>
            <a:noFill/>
          </p:spPr>
          <p:txBody>
            <a:bodyPr wrap="square" lIns="0" tIns="0" rIns="0" bIns="0" rtlCol="0">
              <a:spAutoFit/>
            </a:bodyPr>
            <a:lstStyle/>
            <a:p>
              <a:pPr algn="l"/>
              <a:r>
                <a:rPr lang="en-US" sz="3000" b="1" noProof="0">
                  <a:solidFill>
                    <a:schemeClr val="bg1"/>
                  </a:solidFill>
                  <a:latin typeface="Segoe UI Variable Display Semibold" pitchFamily="2" charset="0"/>
                </a:rPr>
                <a:t>4</a:t>
              </a:r>
            </a:p>
          </p:txBody>
        </p:sp>
      </p:grpSp>
      <p:sp>
        <p:nvSpPr>
          <p:cNvPr id="64" name="Text Placeholder 38">
            <a:extLst>
              <a:ext uri="{FF2B5EF4-FFF2-40B4-BE49-F238E27FC236}">
                <a16:creationId xmlns:a16="http://schemas.microsoft.com/office/drawing/2014/main" id="{9716BF5B-0FC9-C709-E858-881296BA8916}"/>
              </a:ext>
            </a:extLst>
          </p:cNvPr>
          <p:cNvSpPr txBox="1">
            <a:spLocks/>
          </p:cNvSpPr>
          <p:nvPr/>
        </p:nvSpPr>
        <p:spPr>
          <a:xfrm>
            <a:off x="5108143" y="3644829"/>
            <a:ext cx="625951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noProof="0">
                <a:latin typeface="Segoe Sans Display Semibold" pitchFamily="2" charset="0"/>
                <a:cs typeface="Segoe Sans Display Semibold" pitchFamily="2" charset="0"/>
              </a:rPr>
              <a:t>Activity and Lab information</a:t>
            </a:r>
          </a:p>
        </p:txBody>
      </p:sp>
      <p:sp>
        <p:nvSpPr>
          <p:cNvPr id="65" name="Text Placeholder 37">
            <a:extLst>
              <a:ext uri="{FF2B5EF4-FFF2-40B4-BE49-F238E27FC236}">
                <a16:creationId xmlns:a16="http://schemas.microsoft.com/office/drawing/2014/main" id="{BFFE34F9-358B-010B-61A0-A6467F35F4ED}"/>
              </a:ext>
            </a:extLst>
          </p:cNvPr>
          <p:cNvSpPr txBox="1">
            <a:spLocks/>
          </p:cNvSpPr>
          <p:nvPr/>
        </p:nvSpPr>
        <p:spPr>
          <a:xfrm>
            <a:off x="5108143" y="4013579"/>
            <a:ext cx="6260440"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Sans Text" pitchFamily="2" charset="0"/>
                <a:cs typeface="Segoe Sans Text" pitchFamily="2" charset="0"/>
              </a:rPr>
              <a:t>Activity</a:t>
            </a:r>
            <a:r>
              <a:rPr lang="en-US" noProof="0">
                <a:latin typeface="Segoe Sans Text" pitchFamily="2" charset="0"/>
                <a:cs typeface="Segoe Sans Text" pitchFamily="2" charset="0"/>
              </a:rPr>
              <a:t> overview and lab walkthrough</a:t>
            </a:r>
          </a:p>
        </p:txBody>
      </p:sp>
      <p:grpSp>
        <p:nvGrpSpPr>
          <p:cNvPr id="71" name="Group 70" descr="Number 5">
            <a:extLst>
              <a:ext uri="{FF2B5EF4-FFF2-40B4-BE49-F238E27FC236}">
                <a16:creationId xmlns:a16="http://schemas.microsoft.com/office/drawing/2014/main" id="{C6CFDF24-FCDE-5B5B-6105-973600EFBE9C}"/>
              </a:ext>
            </a:extLst>
          </p:cNvPr>
          <p:cNvGrpSpPr/>
          <p:nvPr/>
        </p:nvGrpSpPr>
        <p:grpSpPr>
          <a:xfrm>
            <a:off x="4241860" y="4575018"/>
            <a:ext cx="687608" cy="687608"/>
            <a:chOff x="4241860" y="5090403"/>
            <a:chExt cx="687608" cy="687608"/>
          </a:xfrm>
        </p:grpSpPr>
        <p:sp>
          <p:nvSpPr>
            <p:cNvPr id="72" name="Oval 71">
              <a:extLst>
                <a:ext uri="{FF2B5EF4-FFF2-40B4-BE49-F238E27FC236}">
                  <a16:creationId xmlns:a16="http://schemas.microsoft.com/office/drawing/2014/main" id="{878BB07A-FE02-B8EC-EBB6-F17AF67078C8}"/>
                </a:ext>
              </a:extLst>
            </p:cNvPr>
            <p:cNvSpPr/>
            <p:nvPr/>
          </p:nvSpPr>
          <p:spPr bwMode="auto">
            <a:xfrm>
              <a:off x="4241860" y="5090403"/>
              <a:ext cx="687608" cy="687608"/>
            </a:xfrm>
            <a:prstGeom prst="ellipse">
              <a:avLst/>
            </a:prstGeom>
            <a:solidFill>
              <a:srgbClr val="2B22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noProof="0">
                <a:solidFill>
                  <a:srgbClr val="FFFFFF"/>
                </a:solidFill>
                <a:latin typeface="Segoe UI Variable Display Semibold" pitchFamily="2" charset="0"/>
                <a:ea typeface="Segoe UI" pitchFamily="34" charset="0"/>
                <a:cs typeface="Segoe UI" pitchFamily="34" charset="0"/>
              </a:endParaRPr>
            </a:p>
          </p:txBody>
        </p:sp>
        <p:sp>
          <p:nvSpPr>
            <p:cNvPr id="73" name="TextBox 72">
              <a:extLst>
                <a:ext uri="{FF2B5EF4-FFF2-40B4-BE49-F238E27FC236}">
                  <a16:creationId xmlns:a16="http://schemas.microsoft.com/office/drawing/2014/main" id="{4A5C7D3D-FB0A-2114-F600-7B985A343D68}"/>
                </a:ext>
                <a:ext uri="{C183D7F6-B498-43B3-948B-1728B52AA6E4}">
                  <adec:decorative xmlns:adec="http://schemas.microsoft.com/office/drawing/2017/decorative" val="1"/>
                </a:ext>
              </a:extLst>
            </p:cNvPr>
            <p:cNvSpPr txBox="1"/>
            <p:nvPr/>
          </p:nvSpPr>
          <p:spPr>
            <a:xfrm>
              <a:off x="4475314" y="5203293"/>
              <a:ext cx="172156" cy="461665"/>
            </a:xfrm>
            <a:prstGeom prst="rect">
              <a:avLst/>
            </a:prstGeom>
            <a:noFill/>
          </p:spPr>
          <p:txBody>
            <a:bodyPr wrap="square" lIns="0" tIns="0" rIns="0" bIns="0" rtlCol="0">
              <a:spAutoFit/>
            </a:bodyPr>
            <a:lstStyle/>
            <a:p>
              <a:pPr algn="l"/>
              <a:r>
                <a:rPr lang="en-US" sz="3000" b="1" noProof="0">
                  <a:solidFill>
                    <a:schemeClr val="bg1"/>
                  </a:solidFill>
                  <a:latin typeface="Segoe UI Variable Display Semibold" pitchFamily="2" charset="0"/>
                </a:rPr>
                <a:t>5</a:t>
              </a:r>
            </a:p>
          </p:txBody>
        </p:sp>
      </p:grpSp>
      <p:sp>
        <p:nvSpPr>
          <p:cNvPr id="74" name="Text Placeholder 42">
            <a:extLst>
              <a:ext uri="{FF2B5EF4-FFF2-40B4-BE49-F238E27FC236}">
                <a16:creationId xmlns:a16="http://schemas.microsoft.com/office/drawing/2014/main" id="{DB37CBB7-9B28-26A7-9AA2-52C9FAF28903}"/>
              </a:ext>
            </a:extLst>
          </p:cNvPr>
          <p:cNvSpPr txBox="1">
            <a:spLocks/>
          </p:cNvSpPr>
          <p:nvPr/>
        </p:nvSpPr>
        <p:spPr>
          <a:xfrm>
            <a:off x="5108143" y="4583848"/>
            <a:ext cx="625951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noProof="0">
                <a:latin typeface="Segoe Sans Display Semibold" pitchFamily="2" charset="0"/>
                <a:cs typeface="Segoe Sans Display Semibold" pitchFamily="2" charset="0"/>
              </a:rPr>
              <a:t>Friendly reminder</a:t>
            </a:r>
          </a:p>
        </p:txBody>
      </p:sp>
      <p:sp>
        <p:nvSpPr>
          <p:cNvPr id="75" name="Text Placeholder 41">
            <a:extLst>
              <a:ext uri="{FF2B5EF4-FFF2-40B4-BE49-F238E27FC236}">
                <a16:creationId xmlns:a16="http://schemas.microsoft.com/office/drawing/2014/main" id="{00FE7985-66A5-F979-BA69-54602ADC9F56}"/>
              </a:ext>
            </a:extLst>
          </p:cNvPr>
          <p:cNvSpPr txBox="1">
            <a:spLocks/>
          </p:cNvSpPr>
          <p:nvPr/>
        </p:nvSpPr>
        <p:spPr>
          <a:xfrm>
            <a:off x="5108143" y="4993786"/>
            <a:ext cx="6260440"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0">
                <a:latin typeface="Segoe Sans Text" pitchFamily="2" charset="0"/>
                <a:cs typeface="Segoe Sans Text" pitchFamily="2" charset="0"/>
              </a:rPr>
              <a:t>Additional clarification</a:t>
            </a:r>
          </a:p>
        </p:txBody>
      </p:sp>
      <p:grpSp>
        <p:nvGrpSpPr>
          <p:cNvPr id="2" name="Group 1" descr="Number 6">
            <a:extLst>
              <a:ext uri="{FF2B5EF4-FFF2-40B4-BE49-F238E27FC236}">
                <a16:creationId xmlns:a16="http://schemas.microsoft.com/office/drawing/2014/main" id="{CFDBA34D-9226-FC42-FB5D-214E16CC14E9}"/>
              </a:ext>
            </a:extLst>
          </p:cNvPr>
          <p:cNvGrpSpPr/>
          <p:nvPr/>
        </p:nvGrpSpPr>
        <p:grpSpPr>
          <a:xfrm>
            <a:off x="4244629" y="5542058"/>
            <a:ext cx="687608" cy="687608"/>
            <a:chOff x="4241860" y="5090403"/>
            <a:chExt cx="687608" cy="687608"/>
          </a:xfrm>
        </p:grpSpPr>
        <p:sp>
          <p:nvSpPr>
            <p:cNvPr id="3" name="Oval 2">
              <a:extLst>
                <a:ext uri="{FF2B5EF4-FFF2-40B4-BE49-F238E27FC236}">
                  <a16:creationId xmlns:a16="http://schemas.microsoft.com/office/drawing/2014/main" id="{DB2E4C4D-505C-216A-E4AD-D482461E4D75}"/>
                </a:ext>
              </a:extLst>
            </p:cNvPr>
            <p:cNvSpPr/>
            <p:nvPr/>
          </p:nvSpPr>
          <p:spPr bwMode="auto">
            <a:xfrm>
              <a:off x="4241860" y="5090403"/>
              <a:ext cx="687608" cy="687608"/>
            </a:xfrm>
            <a:prstGeom prst="ellipse">
              <a:avLst/>
            </a:prstGeom>
            <a:solidFill>
              <a:srgbClr val="2B22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noProof="0">
                <a:solidFill>
                  <a:srgbClr val="FFFFFF"/>
                </a:solidFill>
                <a:latin typeface="Segoe UI Variable Display Semibold" pitchFamily="2" charset="0"/>
                <a:ea typeface="Segoe UI" pitchFamily="34" charset="0"/>
                <a:cs typeface="Segoe UI" pitchFamily="34" charset="0"/>
              </a:endParaRPr>
            </a:p>
          </p:txBody>
        </p:sp>
        <p:sp>
          <p:nvSpPr>
            <p:cNvPr id="4" name="TextBox 3">
              <a:extLst>
                <a:ext uri="{FF2B5EF4-FFF2-40B4-BE49-F238E27FC236}">
                  <a16:creationId xmlns:a16="http://schemas.microsoft.com/office/drawing/2014/main" id="{03E5E612-29F2-060A-9695-19FBD6762867}"/>
                </a:ext>
                <a:ext uri="{C183D7F6-B498-43B3-948B-1728B52AA6E4}">
                  <adec:decorative xmlns:adec="http://schemas.microsoft.com/office/drawing/2017/decorative" val="1"/>
                </a:ext>
              </a:extLst>
            </p:cNvPr>
            <p:cNvSpPr txBox="1"/>
            <p:nvPr/>
          </p:nvSpPr>
          <p:spPr>
            <a:xfrm>
              <a:off x="4475314" y="5203293"/>
              <a:ext cx="172156" cy="461665"/>
            </a:xfrm>
            <a:prstGeom prst="rect">
              <a:avLst/>
            </a:prstGeom>
            <a:noFill/>
          </p:spPr>
          <p:txBody>
            <a:bodyPr wrap="square" lIns="0" tIns="0" rIns="0" bIns="0" rtlCol="0">
              <a:spAutoFit/>
            </a:bodyPr>
            <a:lstStyle/>
            <a:p>
              <a:pPr algn="l"/>
              <a:r>
                <a:rPr lang="en-US" sz="3000" b="1">
                  <a:solidFill>
                    <a:schemeClr val="bg1"/>
                  </a:solidFill>
                  <a:latin typeface="Segoe UI Variable Display Semibold" pitchFamily="2" charset="0"/>
                </a:rPr>
                <a:t>6</a:t>
              </a:r>
              <a:endParaRPr lang="en-US" sz="3000" b="1" noProof="0">
                <a:solidFill>
                  <a:schemeClr val="bg1"/>
                </a:solidFill>
                <a:latin typeface="Segoe UI Variable Display Semibold" pitchFamily="2" charset="0"/>
              </a:endParaRPr>
            </a:p>
          </p:txBody>
        </p:sp>
      </p:grpSp>
      <p:sp>
        <p:nvSpPr>
          <p:cNvPr id="5" name="Text Placeholder 42">
            <a:extLst>
              <a:ext uri="{FF2B5EF4-FFF2-40B4-BE49-F238E27FC236}">
                <a16:creationId xmlns:a16="http://schemas.microsoft.com/office/drawing/2014/main" id="{952E8303-6ED2-5EE2-6C58-05E26D5EB7D4}"/>
              </a:ext>
            </a:extLst>
          </p:cNvPr>
          <p:cNvSpPr txBox="1">
            <a:spLocks/>
          </p:cNvSpPr>
          <p:nvPr/>
        </p:nvSpPr>
        <p:spPr>
          <a:xfrm>
            <a:off x="5110912" y="5550888"/>
            <a:ext cx="625951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0" noProof="0">
                <a:latin typeface="Segoe Sans Display Semibold" pitchFamily="2" charset="0"/>
                <a:cs typeface="Segoe Sans Display Semibold" pitchFamily="2" charset="0"/>
              </a:rPr>
              <a:t>Q&amp;A</a:t>
            </a:r>
          </a:p>
        </p:txBody>
      </p:sp>
      <p:sp>
        <p:nvSpPr>
          <p:cNvPr id="6" name="Text Placeholder 41">
            <a:extLst>
              <a:ext uri="{FF2B5EF4-FFF2-40B4-BE49-F238E27FC236}">
                <a16:creationId xmlns:a16="http://schemas.microsoft.com/office/drawing/2014/main" id="{89CE3C77-61EA-09A2-EFA4-94BD34E91006}"/>
              </a:ext>
            </a:extLst>
          </p:cNvPr>
          <p:cNvSpPr txBox="1">
            <a:spLocks/>
          </p:cNvSpPr>
          <p:nvPr/>
        </p:nvSpPr>
        <p:spPr>
          <a:xfrm>
            <a:off x="5110912" y="5960826"/>
            <a:ext cx="6260440"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0">
                <a:latin typeface="Segoe Sans Text" pitchFamily="2" charset="0"/>
                <a:cs typeface="Segoe Sans Text" pitchFamily="2" charset="0"/>
              </a:rPr>
              <a:t>TTT additional clarification</a:t>
            </a:r>
          </a:p>
        </p:txBody>
      </p:sp>
      <p:sp>
        <p:nvSpPr>
          <p:cNvPr id="76" name="Slide Number Placeholder 14">
            <a:extLst>
              <a:ext uri="{FF2B5EF4-FFF2-40B4-BE49-F238E27FC236}">
                <a16:creationId xmlns:a16="http://schemas.microsoft.com/office/drawing/2014/main" id="{47660304-D8E3-9EE0-9888-75B0D6FFDB76}"/>
              </a:ext>
            </a:extLst>
          </p:cNvPr>
          <p:cNvSpPr>
            <a:spLocks noGrp="1"/>
          </p:cNvSpPr>
          <p:nvPr>
            <p:ph type="sldNum" sz="quarter" idx="14"/>
          </p:nvPr>
        </p:nvSpPr>
        <p:spPr>
          <a:xfrm>
            <a:off x="8866633" y="6477356"/>
            <a:ext cx="2743200" cy="123111"/>
          </a:xfrm>
        </p:spPr>
        <p:txBody>
          <a:bodyPr/>
          <a:lstStyle/>
          <a:p>
            <a:fld id="{F126207E-29C7-4F9F-8309-C6BAAD6BC8C8}" type="slidenum">
              <a:rPr lang="en-US" noProof="0" smtClean="0"/>
              <a:pPr/>
              <a:t>2</a:t>
            </a:fld>
            <a:endParaRPr lang="en-US" noProof="0"/>
          </a:p>
        </p:txBody>
      </p:sp>
      <p:sp>
        <p:nvSpPr>
          <p:cNvPr id="14" name="Footer Placeholder 13">
            <a:extLst>
              <a:ext uri="{FF2B5EF4-FFF2-40B4-BE49-F238E27FC236}">
                <a16:creationId xmlns:a16="http://schemas.microsoft.com/office/drawing/2014/main" id="{F632E163-48B4-A1A8-159B-E98404FA0125}"/>
              </a:ext>
            </a:extLst>
          </p:cNvPr>
          <p:cNvSpPr>
            <a:spLocks noGrp="1"/>
          </p:cNvSpPr>
          <p:nvPr>
            <p:ph type="ftr" sz="quarter" idx="13"/>
          </p:nvPr>
        </p:nvSpPr>
        <p:spPr/>
        <p:txBody>
          <a:bodyPr/>
          <a:lstStyle/>
          <a:p>
            <a:r>
              <a:rPr lang="en-US" noProof="0"/>
              <a:t>© 2024 Microsoft. All rights reserved. Internal Microsoft use only.</a:t>
            </a:r>
          </a:p>
        </p:txBody>
      </p:sp>
    </p:spTree>
    <p:custDataLst>
      <p:tags r:id="rId1"/>
    </p:custDataLst>
    <p:extLst>
      <p:ext uri="{BB962C8B-B14F-4D97-AF65-F5344CB8AC3E}">
        <p14:creationId xmlns:p14="http://schemas.microsoft.com/office/powerpoint/2010/main" val="135395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661C7-BA0D-E06A-134B-CA36CE1B142C}"/>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Tips and tricks</a:t>
            </a:r>
          </a:p>
        </p:txBody>
      </p:sp>
      <p:sp>
        <p:nvSpPr>
          <p:cNvPr id="41" name="Freeform: Shape 40">
            <a:extLst>
              <a:ext uri="{FF2B5EF4-FFF2-40B4-BE49-F238E27FC236}">
                <a16:creationId xmlns:a16="http://schemas.microsoft.com/office/drawing/2014/main" id="{AA641A82-E213-C296-CBB2-B37168A462BD}"/>
              </a:ext>
              <a:ext uri="{C183D7F6-B498-43B3-948B-1728B52AA6E4}">
                <adec:decorative xmlns:adec="http://schemas.microsoft.com/office/drawing/2017/decorative" val="1"/>
              </a:ext>
            </a:extLst>
          </p:cNvPr>
          <p:cNvSpPr/>
          <p:nvPr/>
        </p:nvSpPr>
        <p:spPr bwMode="auto">
          <a:xfrm>
            <a:off x="-1" y="1331686"/>
            <a:ext cx="5878287" cy="4949371"/>
          </a:xfrm>
          <a:custGeom>
            <a:avLst/>
            <a:gdLst>
              <a:gd name="connsiteX0" fmla="*/ 0 w 5878287"/>
              <a:gd name="connsiteY0" fmla="*/ 0 h 4949371"/>
              <a:gd name="connsiteX1" fmla="*/ 5640132 w 5878287"/>
              <a:gd name="connsiteY1" fmla="*/ 0 h 4949371"/>
              <a:gd name="connsiteX2" fmla="*/ 5878287 w 5878287"/>
              <a:gd name="connsiteY2" fmla="*/ 238155 h 4949371"/>
              <a:gd name="connsiteX3" fmla="*/ 5878287 w 5878287"/>
              <a:gd name="connsiteY3" fmla="*/ 615526 h 4949371"/>
              <a:gd name="connsiteX4" fmla="*/ 5878287 w 5878287"/>
              <a:gd name="connsiteY4" fmla="*/ 4572000 h 4949371"/>
              <a:gd name="connsiteX5" fmla="*/ 5878287 w 5878287"/>
              <a:gd name="connsiteY5" fmla="*/ 4949371 h 4949371"/>
              <a:gd name="connsiteX6" fmla="*/ 0 w 5878287"/>
              <a:gd name="connsiteY6" fmla="*/ 4949371 h 4949371"/>
              <a:gd name="connsiteX7" fmla="*/ 0 w 5878287"/>
              <a:gd name="connsiteY7" fmla="*/ 4572000 h 4949371"/>
              <a:gd name="connsiteX8" fmla="*/ 0 w 5878287"/>
              <a:gd name="connsiteY8" fmla="*/ 377371 h 49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8287" h="4949371">
                <a:moveTo>
                  <a:pt x="0" y="0"/>
                </a:moveTo>
                <a:lnTo>
                  <a:pt x="5640132" y="0"/>
                </a:lnTo>
                <a:cubicBezTo>
                  <a:pt x="5771661" y="0"/>
                  <a:pt x="5878287" y="106626"/>
                  <a:pt x="5878287" y="238155"/>
                </a:cubicBezTo>
                <a:lnTo>
                  <a:pt x="5878287" y="615526"/>
                </a:lnTo>
                <a:lnTo>
                  <a:pt x="5878287" y="4572000"/>
                </a:lnTo>
                <a:lnTo>
                  <a:pt x="5878287" y="4949371"/>
                </a:lnTo>
                <a:lnTo>
                  <a:pt x="0" y="4949371"/>
                </a:lnTo>
                <a:lnTo>
                  <a:pt x="0" y="4572000"/>
                </a:lnTo>
                <a:lnTo>
                  <a:pt x="0" y="377371"/>
                </a:lnTo>
                <a:close/>
              </a:path>
            </a:pathLst>
          </a:cu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5BA08E4D-FDBA-24F1-857B-BD8D2B197189}"/>
              </a:ext>
              <a:ext uri="{C183D7F6-B498-43B3-948B-1728B52AA6E4}">
                <adec:decorative xmlns:adec="http://schemas.microsoft.com/office/drawing/2017/decorative" val="1"/>
              </a:ext>
            </a:extLst>
          </p:cNvPr>
          <p:cNvSpPr/>
          <p:nvPr/>
        </p:nvSpPr>
        <p:spPr bwMode="auto">
          <a:xfrm flipH="1">
            <a:off x="6313713" y="1331686"/>
            <a:ext cx="5878287" cy="4949371"/>
          </a:xfrm>
          <a:custGeom>
            <a:avLst/>
            <a:gdLst>
              <a:gd name="connsiteX0" fmla="*/ 5663952 w 5878287"/>
              <a:gd name="connsiteY0" fmla="*/ 0 h 4949371"/>
              <a:gd name="connsiteX1" fmla="*/ 0 w 5878287"/>
              <a:gd name="connsiteY1" fmla="*/ 0 h 4949371"/>
              <a:gd name="connsiteX2" fmla="*/ 0 w 5878287"/>
              <a:gd name="connsiteY2" fmla="*/ 377371 h 4949371"/>
              <a:gd name="connsiteX3" fmla="*/ 0 w 5878287"/>
              <a:gd name="connsiteY3" fmla="*/ 4572000 h 4949371"/>
              <a:gd name="connsiteX4" fmla="*/ 0 w 5878287"/>
              <a:gd name="connsiteY4" fmla="*/ 4949371 h 4949371"/>
              <a:gd name="connsiteX5" fmla="*/ 5878287 w 5878287"/>
              <a:gd name="connsiteY5" fmla="*/ 4949371 h 4949371"/>
              <a:gd name="connsiteX6" fmla="*/ 5878287 w 5878287"/>
              <a:gd name="connsiteY6" fmla="*/ 4572000 h 4949371"/>
              <a:gd name="connsiteX7" fmla="*/ 5878287 w 5878287"/>
              <a:gd name="connsiteY7" fmla="*/ 591706 h 4949371"/>
              <a:gd name="connsiteX8" fmla="*/ 5878287 w 5878287"/>
              <a:gd name="connsiteY8" fmla="*/ 214335 h 4949371"/>
              <a:gd name="connsiteX9" fmla="*/ 5663952 w 5878287"/>
              <a:gd name="connsiteY9" fmla="*/ 0 h 49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78287" h="4949371">
                <a:moveTo>
                  <a:pt x="5663952" y="0"/>
                </a:moveTo>
                <a:lnTo>
                  <a:pt x="0" y="0"/>
                </a:lnTo>
                <a:lnTo>
                  <a:pt x="0" y="377371"/>
                </a:lnTo>
                <a:lnTo>
                  <a:pt x="0" y="4572000"/>
                </a:lnTo>
                <a:lnTo>
                  <a:pt x="0" y="4949371"/>
                </a:lnTo>
                <a:lnTo>
                  <a:pt x="5878287" y="4949371"/>
                </a:lnTo>
                <a:lnTo>
                  <a:pt x="5878287" y="4572000"/>
                </a:lnTo>
                <a:lnTo>
                  <a:pt x="5878287" y="591706"/>
                </a:lnTo>
                <a:lnTo>
                  <a:pt x="5878287" y="214335"/>
                </a:lnTo>
                <a:cubicBezTo>
                  <a:pt x="5878287" y="95961"/>
                  <a:pt x="5782326" y="0"/>
                  <a:pt x="5663952"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6" name="Freeform: Shape 11">
            <a:extLst>
              <a:ext uri="{FF2B5EF4-FFF2-40B4-BE49-F238E27FC236}">
                <a16:creationId xmlns:a16="http://schemas.microsoft.com/office/drawing/2014/main" id="{7DB20B60-0139-96CC-1A78-50AF43FAF159}"/>
              </a:ext>
              <a:ext uri="{C183D7F6-B498-43B3-948B-1728B52AA6E4}">
                <adec:decorative xmlns:adec="http://schemas.microsoft.com/office/drawing/2017/decorative" val="1"/>
              </a:ext>
            </a:extLst>
          </p:cNvPr>
          <p:cNvSpPr>
            <a:spLocks/>
          </p:cNvSpPr>
          <p:nvPr/>
        </p:nvSpPr>
        <p:spPr bwMode="auto">
          <a:xfrm>
            <a:off x="584200" y="1547570"/>
            <a:ext cx="806450" cy="806450"/>
          </a:xfrm>
          <a:prstGeom prst="donut">
            <a:avLst>
              <a:gd name="adj" fmla="val 7467"/>
            </a:avLst>
          </a:prstGeom>
          <a:gradFill>
            <a:gsLst>
              <a:gs pos="0">
                <a:srgbClr val="1E1F5D"/>
              </a:gs>
              <a:gs pos="98000">
                <a:srgbClr val="573790"/>
              </a:gs>
            </a:gsLst>
            <a:lin ang="0" scaled="0"/>
          </a:gra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490C4F10-A36B-1C5E-B9D6-E2B7D777FF01}"/>
              </a:ext>
              <a:ext uri="{C183D7F6-B498-43B3-948B-1728B52AA6E4}">
                <adec:decorative xmlns:adec="http://schemas.microsoft.com/office/drawing/2017/decorative" val="1"/>
              </a:ext>
            </a:extLst>
          </p:cNvPr>
          <p:cNvSpPr>
            <a:spLocks/>
          </p:cNvSpPr>
          <p:nvPr/>
        </p:nvSpPr>
        <p:spPr bwMode="auto">
          <a:xfrm>
            <a:off x="682196" y="1645567"/>
            <a:ext cx="610457" cy="610457"/>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30" name="Text Placeholder 9">
            <a:extLst>
              <a:ext uri="{FF2B5EF4-FFF2-40B4-BE49-F238E27FC236}">
                <a16:creationId xmlns:a16="http://schemas.microsoft.com/office/drawing/2014/main" id="{896F4B74-0193-DA32-3C49-1D136A6FF39F}"/>
              </a:ext>
            </a:extLst>
          </p:cNvPr>
          <p:cNvSpPr txBox="1">
            <a:spLocks/>
          </p:cNvSpPr>
          <p:nvPr/>
        </p:nvSpPr>
        <p:spPr>
          <a:xfrm>
            <a:off x="1695450" y="1704574"/>
            <a:ext cx="4019550" cy="492443"/>
          </a:xfrm>
          <a:prstGeom prst="rect">
            <a:avLst/>
          </a:prstGeom>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spcBef>
                <a:spcPts val="600"/>
              </a:spcBef>
              <a:spcAft>
                <a:spcPts val="1800"/>
              </a:spcAft>
              <a:buNone/>
            </a:pPr>
            <a:r>
              <a:rPr lang="en-US" sz="1800" noProof="0">
                <a:latin typeface="Segoe Sans Text" pitchFamily="2" charset="0"/>
                <a:cs typeface="Segoe Sans Text" pitchFamily="2" charset="0"/>
              </a:rPr>
              <a:t>Have the presentation deck open in desktop app mode.</a:t>
            </a:r>
          </a:p>
        </p:txBody>
      </p:sp>
      <p:sp>
        <p:nvSpPr>
          <p:cNvPr id="23" name="browser_3">
            <a:extLst>
              <a:ext uri="{FF2B5EF4-FFF2-40B4-BE49-F238E27FC236}">
                <a16:creationId xmlns:a16="http://schemas.microsoft.com/office/drawing/2014/main" id="{C0904E93-F889-435E-AF6D-BCFAF973BDDE}"/>
              </a:ext>
              <a:ext uri="{C183D7F6-B498-43B3-948B-1728B52AA6E4}">
                <adec:decorative xmlns:adec="http://schemas.microsoft.com/office/drawing/2017/decorative" val="1"/>
              </a:ext>
            </a:extLst>
          </p:cNvPr>
          <p:cNvSpPr>
            <a:spLocks noChangeAspect="1" noEditPoints="1"/>
          </p:cNvSpPr>
          <p:nvPr/>
        </p:nvSpPr>
        <p:spPr bwMode="auto">
          <a:xfrm>
            <a:off x="810420" y="1782431"/>
            <a:ext cx="354012" cy="33672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Freeform: Shape 11">
            <a:extLst>
              <a:ext uri="{FF2B5EF4-FFF2-40B4-BE49-F238E27FC236}">
                <a16:creationId xmlns:a16="http://schemas.microsoft.com/office/drawing/2014/main" id="{9F7A8728-CA77-D42F-C19F-6BD0976BE357}"/>
              </a:ext>
              <a:ext uri="{C183D7F6-B498-43B3-948B-1728B52AA6E4}">
                <adec:decorative xmlns:adec="http://schemas.microsoft.com/office/drawing/2017/decorative" val="1"/>
              </a:ext>
            </a:extLst>
          </p:cNvPr>
          <p:cNvSpPr>
            <a:spLocks/>
          </p:cNvSpPr>
          <p:nvPr/>
        </p:nvSpPr>
        <p:spPr bwMode="auto">
          <a:xfrm>
            <a:off x="584200" y="2717558"/>
            <a:ext cx="806450" cy="806450"/>
          </a:xfrm>
          <a:prstGeom prst="donut">
            <a:avLst>
              <a:gd name="adj" fmla="val 7467"/>
            </a:avLst>
          </a:prstGeom>
          <a:gradFill>
            <a:gsLst>
              <a:gs pos="0">
                <a:srgbClr val="1E1F5D"/>
              </a:gs>
              <a:gs pos="98000">
                <a:srgbClr val="573790"/>
              </a:gs>
            </a:gsLst>
            <a:lin ang="0" scaled="0"/>
          </a:gra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A8FDBF38-FCCF-A5BC-5E45-72E4E49E2BEA}"/>
              </a:ext>
              <a:ext uri="{C183D7F6-B498-43B3-948B-1728B52AA6E4}">
                <adec:decorative xmlns:adec="http://schemas.microsoft.com/office/drawing/2017/decorative" val="1"/>
              </a:ext>
            </a:extLst>
          </p:cNvPr>
          <p:cNvSpPr>
            <a:spLocks/>
          </p:cNvSpPr>
          <p:nvPr/>
        </p:nvSpPr>
        <p:spPr bwMode="auto">
          <a:xfrm>
            <a:off x="682196" y="2815554"/>
            <a:ext cx="610457" cy="610457"/>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32" name="Text Placeholder 9">
            <a:extLst>
              <a:ext uri="{FF2B5EF4-FFF2-40B4-BE49-F238E27FC236}">
                <a16:creationId xmlns:a16="http://schemas.microsoft.com/office/drawing/2014/main" id="{6F825ABE-651C-EABE-C969-678606A2830C}"/>
              </a:ext>
            </a:extLst>
          </p:cNvPr>
          <p:cNvSpPr txBox="1">
            <a:spLocks/>
          </p:cNvSpPr>
          <p:nvPr/>
        </p:nvSpPr>
        <p:spPr>
          <a:xfrm>
            <a:off x="1695450" y="2874562"/>
            <a:ext cx="4019550" cy="492443"/>
          </a:xfrm>
          <a:prstGeom prst="rect">
            <a:avLst/>
          </a:prstGeom>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spcBef>
                <a:spcPts val="600"/>
              </a:spcBef>
              <a:spcAft>
                <a:spcPts val="1800"/>
              </a:spcAft>
              <a:buFont typeface="Wingdings" panose="05000000000000000000" pitchFamily="2" charset="2"/>
              <a:buNone/>
            </a:pPr>
            <a:r>
              <a:rPr lang="en-US" sz="1800" noProof="0">
                <a:latin typeface="Segoe Sans Text" pitchFamily="2" charset="0"/>
                <a:cs typeface="Segoe Sans Text" pitchFamily="2" charset="0"/>
              </a:rPr>
              <a:t>Send a welcome note in your Team channel. </a:t>
            </a:r>
          </a:p>
        </p:txBody>
      </p:sp>
      <p:sp>
        <p:nvSpPr>
          <p:cNvPr id="29" name="send">
            <a:extLst>
              <a:ext uri="{FF2B5EF4-FFF2-40B4-BE49-F238E27FC236}">
                <a16:creationId xmlns:a16="http://schemas.microsoft.com/office/drawing/2014/main" id="{8160FBB4-AE60-45F8-BBBF-C535E44D0EC8}"/>
              </a:ext>
              <a:ext uri="{C183D7F6-B498-43B3-948B-1728B52AA6E4}">
                <adec:decorative xmlns:adec="http://schemas.microsoft.com/office/drawing/2017/decorative" val="1"/>
              </a:ext>
            </a:extLst>
          </p:cNvPr>
          <p:cNvSpPr>
            <a:spLocks noChangeAspect="1" noEditPoints="1"/>
          </p:cNvSpPr>
          <p:nvPr/>
        </p:nvSpPr>
        <p:spPr bwMode="auto">
          <a:xfrm>
            <a:off x="781685" y="2983019"/>
            <a:ext cx="411480" cy="275528"/>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Text Placeholder 9">
            <a:extLst>
              <a:ext uri="{FF2B5EF4-FFF2-40B4-BE49-F238E27FC236}">
                <a16:creationId xmlns:a16="http://schemas.microsoft.com/office/drawing/2014/main" id="{DCCBDAD9-1DC9-5CCF-0BBF-7C871BCA8C99}"/>
              </a:ext>
            </a:extLst>
          </p:cNvPr>
          <p:cNvSpPr txBox="1">
            <a:spLocks/>
          </p:cNvSpPr>
          <p:nvPr/>
        </p:nvSpPr>
        <p:spPr>
          <a:xfrm>
            <a:off x="1695450" y="3921438"/>
            <a:ext cx="4019550" cy="738664"/>
          </a:xfrm>
          <a:prstGeom prst="rect">
            <a:avLst/>
          </a:prstGeom>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spcBef>
                <a:spcPts val="600"/>
              </a:spcBef>
              <a:spcAft>
                <a:spcPts val="1800"/>
              </a:spcAft>
              <a:buNone/>
            </a:pPr>
            <a:r>
              <a:rPr lang="en-US" sz="1800">
                <a:latin typeface="Segoe Sans Text"/>
                <a:cs typeface="Segoe Sans Text"/>
              </a:rPr>
              <a:t>Select the link provided by the moderator to join your team call.</a:t>
            </a:r>
          </a:p>
        </p:txBody>
      </p:sp>
      <p:grpSp>
        <p:nvGrpSpPr>
          <p:cNvPr id="24" name="Group 23">
            <a:extLst>
              <a:ext uri="{FF2B5EF4-FFF2-40B4-BE49-F238E27FC236}">
                <a16:creationId xmlns:a16="http://schemas.microsoft.com/office/drawing/2014/main" id="{35089C40-10CD-C00F-49E2-5EAB19DCC34F}"/>
              </a:ext>
              <a:ext uri="{C183D7F6-B498-43B3-948B-1728B52AA6E4}">
                <adec:decorative xmlns:adec="http://schemas.microsoft.com/office/drawing/2017/decorative" val="1"/>
              </a:ext>
            </a:extLst>
          </p:cNvPr>
          <p:cNvGrpSpPr/>
          <p:nvPr/>
        </p:nvGrpSpPr>
        <p:grpSpPr>
          <a:xfrm>
            <a:off x="584200" y="3887545"/>
            <a:ext cx="806450" cy="806450"/>
            <a:chOff x="4863419" y="201635"/>
            <a:chExt cx="1828800" cy="1828800"/>
          </a:xfrm>
        </p:grpSpPr>
        <p:sp>
          <p:nvSpPr>
            <p:cNvPr id="25" name="Freeform: Shape 11">
              <a:extLst>
                <a:ext uri="{FF2B5EF4-FFF2-40B4-BE49-F238E27FC236}">
                  <a16:creationId xmlns:a16="http://schemas.microsoft.com/office/drawing/2014/main" id="{6F3B1940-B48B-68C7-856D-37FB5CC98AE7}"/>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B4032956-DD75-3166-29F0-0932346A6606}"/>
                </a:ext>
              </a:extLst>
            </p:cNvPr>
            <p:cNvSpPr>
              <a:spLocks/>
            </p:cNvSpPr>
            <p:nvPr/>
          </p:nvSpPr>
          <p:spPr bwMode="auto">
            <a:xfrm>
              <a:off x="5085647" y="423863"/>
              <a:ext cx="1384344" cy="1384344"/>
            </a:xfrm>
            <a:prstGeom prst="ellipse">
              <a:avLst/>
            </a:prstGeom>
            <a:solidFill>
              <a:schemeClr val="bg1"/>
            </a:solidFill>
            <a:ln>
              <a:solidFill>
                <a:srgbClr val="2C72B6"/>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31" name="people_23">
            <a:extLst>
              <a:ext uri="{FF2B5EF4-FFF2-40B4-BE49-F238E27FC236}">
                <a16:creationId xmlns:a16="http://schemas.microsoft.com/office/drawing/2014/main" id="{CFDC3821-1A01-4140-AA07-F99A0A052DAE}"/>
              </a:ext>
              <a:ext uri="{C183D7F6-B498-43B3-948B-1728B52AA6E4}">
                <adec:decorative xmlns:adec="http://schemas.microsoft.com/office/drawing/2017/decorative" val="1"/>
              </a:ext>
            </a:extLst>
          </p:cNvPr>
          <p:cNvSpPr>
            <a:spLocks noChangeAspect="1" noEditPoints="1"/>
          </p:cNvSpPr>
          <p:nvPr/>
        </p:nvSpPr>
        <p:spPr bwMode="auto">
          <a:xfrm>
            <a:off x="802589" y="4107890"/>
            <a:ext cx="369672" cy="36576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11">
            <a:extLst>
              <a:ext uri="{FF2B5EF4-FFF2-40B4-BE49-F238E27FC236}">
                <a16:creationId xmlns:a16="http://schemas.microsoft.com/office/drawing/2014/main" id="{A4ACCFCB-22A9-DECE-069D-67F7E21F4849}"/>
              </a:ext>
              <a:ext uri="{C183D7F6-B498-43B3-948B-1728B52AA6E4}">
                <adec:decorative xmlns:adec="http://schemas.microsoft.com/office/drawing/2017/decorative" val="1"/>
              </a:ext>
            </a:extLst>
          </p:cNvPr>
          <p:cNvSpPr>
            <a:spLocks/>
          </p:cNvSpPr>
          <p:nvPr/>
        </p:nvSpPr>
        <p:spPr bwMode="auto">
          <a:xfrm>
            <a:off x="6651171" y="1547570"/>
            <a:ext cx="806450" cy="806450"/>
          </a:xfrm>
          <a:prstGeom prst="donut">
            <a:avLst>
              <a:gd name="adj" fmla="val 7467"/>
            </a:avLst>
          </a:prstGeom>
          <a:gradFill>
            <a:gsLst>
              <a:gs pos="0">
                <a:srgbClr val="1E1F5D"/>
              </a:gs>
              <a:gs pos="98000">
                <a:srgbClr val="573790"/>
              </a:gs>
            </a:gsLst>
            <a:lin ang="0" scaled="0"/>
          </a:gra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7116F1C6-9925-C985-D3B9-C6F32996F009}"/>
              </a:ext>
              <a:ext uri="{C183D7F6-B498-43B3-948B-1728B52AA6E4}">
                <adec:decorative xmlns:adec="http://schemas.microsoft.com/office/drawing/2017/decorative" val="1"/>
              </a:ext>
            </a:extLst>
          </p:cNvPr>
          <p:cNvSpPr>
            <a:spLocks/>
          </p:cNvSpPr>
          <p:nvPr/>
        </p:nvSpPr>
        <p:spPr bwMode="auto">
          <a:xfrm>
            <a:off x="6749167" y="1645567"/>
            <a:ext cx="610457" cy="610457"/>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49" name="Text Placeholder 9">
            <a:extLst>
              <a:ext uri="{FF2B5EF4-FFF2-40B4-BE49-F238E27FC236}">
                <a16:creationId xmlns:a16="http://schemas.microsoft.com/office/drawing/2014/main" id="{2E601D09-5154-5CA4-2BB9-E082A1214937}"/>
              </a:ext>
            </a:extLst>
          </p:cNvPr>
          <p:cNvSpPr txBox="1">
            <a:spLocks/>
          </p:cNvSpPr>
          <p:nvPr/>
        </p:nvSpPr>
        <p:spPr>
          <a:xfrm>
            <a:off x="7762421" y="1581463"/>
            <a:ext cx="3846967" cy="738664"/>
          </a:xfrm>
          <a:prstGeom prst="rect">
            <a:avLst/>
          </a:prstGeom>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spcBef>
                <a:spcPts val="600"/>
              </a:spcBef>
              <a:spcAft>
                <a:spcPts val="1800"/>
              </a:spcAft>
              <a:buNone/>
            </a:pPr>
            <a:r>
              <a:rPr lang="en-US" sz="1800" noProof="0">
                <a:latin typeface="Segoe Sans Text" pitchFamily="2" charset="0"/>
                <a:cs typeface="Segoe Sans Text" pitchFamily="2" charset="0"/>
              </a:rPr>
              <a:t>Stay on camera and encourage others to do the same - </a:t>
            </a:r>
            <a:r>
              <a:rPr lang="en-US" sz="1800" i="1">
                <a:latin typeface="Segoe Sans Text" pitchFamily="2" charset="0"/>
                <a:cs typeface="Segoe Sans Text" pitchFamily="2" charset="0"/>
              </a:rPr>
              <a:t>Unless there are bandwidth concerns.</a:t>
            </a:r>
            <a:r>
              <a:rPr lang="en-US" sz="1800" noProof="0">
                <a:latin typeface="Segoe Sans Text" pitchFamily="2" charset="0"/>
                <a:cs typeface="Segoe Sans Text" pitchFamily="2" charset="0"/>
              </a:rPr>
              <a:t>. </a:t>
            </a:r>
            <a:endParaRPr lang="en-US" sz="1800" i="1" noProof="0">
              <a:latin typeface="Segoe Sans Text" pitchFamily="2" charset="0"/>
              <a:cs typeface="Segoe Sans Text" pitchFamily="2" charset="0"/>
            </a:endParaRPr>
          </a:p>
        </p:txBody>
      </p:sp>
      <p:pic>
        <p:nvPicPr>
          <p:cNvPr id="3" name="Graphic 2">
            <a:extLst>
              <a:ext uri="{FF2B5EF4-FFF2-40B4-BE49-F238E27FC236}">
                <a16:creationId xmlns:a16="http://schemas.microsoft.com/office/drawing/2014/main" id="{7DA0D565-2032-4BFA-945F-ED5FC1EB1A4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79600" y="1648121"/>
            <a:ext cx="586763" cy="586763"/>
          </a:xfrm>
          <a:prstGeom prst="rect">
            <a:avLst/>
          </a:prstGeom>
        </p:spPr>
      </p:pic>
      <p:sp>
        <p:nvSpPr>
          <p:cNvPr id="55" name="Freeform: Shape 11">
            <a:extLst>
              <a:ext uri="{FF2B5EF4-FFF2-40B4-BE49-F238E27FC236}">
                <a16:creationId xmlns:a16="http://schemas.microsoft.com/office/drawing/2014/main" id="{ED7C18C4-6E25-F082-4575-49B0C44AFBEF}"/>
              </a:ext>
              <a:ext uri="{C183D7F6-B498-43B3-948B-1728B52AA6E4}">
                <adec:decorative xmlns:adec="http://schemas.microsoft.com/office/drawing/2017/decorative" val="1"/>
              </a:ext>
            </a:extLst>
          </p:cNvPr>
          <p:cNvSpPr>
            <a:spLocks/>
          </p:cNvSpPr>
          <p:nvPr/>
        </p:nvSpPr>
        <p:spPr bwMode="auto">
          <a:xfrm>
            <a:off x="6651171" y="2717558"/>
            <a:ext cx="806450" cy="806450"/>
          </a:xfrm>
          <a:prstGeom prst="donut">
            <a:avLst>
              <a:gd name="adj" fmla="val 7467"/>
            </a:avLst>
          </a:prstGeom>
          <a:gradFill>
            <a:gsLst>
              <a:gs pos="0">
                <a:srgbClr val="1E1F5D"/>
              </a:gs>
              <a:gs pos="98000">
                <a:srgbClr val="573790"/>
              </a:gs>
            </a:gsLst>
            <a:lin ang="0" scaled="0"/>
          </a:gra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1BB6D1BF-21FF-061D-33AA-9912052EC4EA}"/>
              </a:ext>
              <a:ext uri="{C183D7F6-B498-43B3-948B-1728B52AA6E4}">
                <adec:decorative xmlns:adec="http://schemas.microsoft.com/office/drawing/2017/decorative" val="1"/>
              </a:ext>
            </a:extLst>
          </p:cNvPr>
          <p:cNvSpPr>
            <a:spLocks/>
          </p:cNvSpPr>
          <p:nvPr/>
        </p:nvSpPr>
        <p:spPr bwMode="auto">
          <a:xfrm>
            <a:off x="6749167" y="2815554"/>
            <a:ext cx="610457" cy="610457"/>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4" name="Text Placeholder 9">
            <a:extLst>
              <a:ext uri="{FF2B5EF4-FFF2-40B4-BE49-F238E27FC236}">
                <a16:creationId xmlns:a16="http://schemas.microsoft.com/office/drawing/2014/main" id="{80B186F2-2AD4-D2EC-02BF-14D6D6C6C6F3}"/>
              </a:ext>
            </a:extLst>
          </p:cNvPr>
          <p:cNvSpPr txBox="1">
            <a:spLocks/>
          </p:cNvSpPr>
          <p:nvPr/>
        </p:nvSpPr>
        <p:spPr>
          <a:xfrm>
            <a:off x="7762421" y="2751452"/>
            <a:ext cx="3846967" cy="738664"/>
          </a:xfrm>
          <a:prstGeom prst="rect">
            <a:avLst/>
          </a:prstGeom>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spcBef>
                <a:spcPts val="600"/>
              </a:spcBef>
              <a:spcAft>
                <a:spcPts val="1800"/>
              </a:spcAft>
              <a:buFont typeface="Wingdings" panose="05000000000000000000" pitchFamily="2" charset="2"/>
              <a:buNone/>
            </a:pPr>
            <a:r>
              <a:rPr lang="en-US" sz="1800" noProof="0">
                <a:latin typeface="Segoe Sans Text" pitchFamily="2" charset="0"/>
                <a:cs typeface="Segoe Sans Text" pitchFamily="2" charset="0"/>
              </a:rPr>
              <a:t>Use questions from your team to start discussions about how the rest of the team handles issues.</a:t>
            </a:r>
          </a:p>
        </p:txBody>
      </p:sp>
      <p:sp>
        <p:nvSpPr>
          <p:cNvPr id="27" name="speech_5">
            <a:extLst>
              <a:ext uri="{FF2B5EF4-FFF2-40B4-BE49-F238E27FC236}">
                <a16:creationId xmlns:a16="http://schemas.microsoft.com/office/drawing/2014/main" id="{C5022EA4-AE58-4F2C-8738-BE9B3EE44C4F}"/>
              </a:ext>
              <a:ext uri="{C183D7F6-B498-43B3-948B-1728B52AA6E4}">
                <adec:decorative xmlns:adec="http://schemas.microsoft.com/office/drawing/2017/decorative" val="1"/>
              </a:ext>
            </a:extLst>
          </p:cNvPr>
          <p:cNvSpPr>
            <a:spLocks noChangeAspect="1" noEditPoints="1"/>
          </p:cNvSpPr>
          <p:nvPr/>
        </p:nvSpPr>
        <p:spPr bwMode="auto">
          <a:xfrm>
            <a:off x="6856979" y="2966424"/>
            <a:ext cx="394834" cy="3087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Shape 11">
            <a:extLst>
              <a:ext uri="{FF2B5EF4-FFF2-40B4-BE49-F238E27FC236}">
                <a16:creationId xmlns:a16="http://schemas.microsoft.com/office/drawing/2014/main" id="{86694AF5-DEBE-5FCB-9A9B-4A79D14A7410}"/>
              </a:ext>
              <a:ext uri="{C183D7F6-B498-43B3-948B-1728B52AA6E4}">
                <adec:decorative xmlns:adec="http://schemas.microsoft.com/office/drawing/2017/decorative" val="1"/>
              </a:ext>
            </a:extLst>
          </p:cNvPr>
          <p:cNvSpPr>
            <a:spLocks/>
          </p:cNvSpPr>
          <p:nvPr/>
        </p:nvSpPr>
        <p:spPr bwMode="auto">
          <a:xfrm>
            <a:off x="6651171" y="3887545"/>
            <a:ext cx="806450" cy="806450"/>
          </a:xfrm>
          <a:prstGeom prst="donut">
            <a:avLst>
              <a:gd name="adj" fmla="val 7467"/>
            </a:avLst>
          </a:prstGeom>
          <a:gradFill>
            <a:gsLst>
              <a:gs pos="0">
                <a:srgbClr val="1E1F5D"/>
              </a:gs>
              <a:gs pos="98000">
                <a:srgbClr val="573790"/>
              </a:gs>
            </a:gsLst>
            <a:lin ang="0" scaled="0"/>
          </a:gra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5F2B2291-DB8D-3C70-C40C-A12156ABA05F}"/>
              </a:ext>
              <a:ext uri="{C183D7F6-B498-43B3-948B-1728B52AA6E4}">
                <adec:decorative xmlns:adec="http://schemas.microsoft.com/office/drawing/2017/decorative" val="1"/>
              </a:ext>
            </a:extLst>
          </p:cNvPr>
          <p:cNvSpPr>
            <a:spLocks/>
          </p:cNvSpPr>
          <p:nvPr/>
        </p:nvSpPr>
        <p:spPr bwMode="auto">
          <a:xfrm>
            <a:off x="6749167" y="3985541"/>
            <a:ext cx="610457" cy="610457"/>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9" name="Text Placeholder 9">
            <a:extLst>
              <a:ext uri="{FF2B5EF4-FFF2-40B4-BE49-F238E27FC236}">
                <a16:creationId xmlns:a16="http://schemas.microsoft.com/office/drawing/2014/main" id="{6CF67106-9541-68FE-FE27-3A7ADC9586CE}"/>
              </a:ext>
            </a:extLst>
          </p:cNvPr>
          <p:cNvSpPr txBox="1">
            <a:spLocks/>
          </p:cNvSpPr>
          <p:nvPr/>
        </p:nvSpPr>
        <p:spPr>
          <a:xfrm>
            <a:off x="7762421" y="4044550"/>
            <a:ext cx="3747383" cy="492443"/>
          </a:xfrm>
          <a:prstGeom prst="rect">
            <a:avLst/>
          </a:prstGeom>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spcBef>
                <a:spcPts val="600"/>
              </a:spcBef>
              <a:spcAft>
                <a:spcPts val="1800"/>
              </a:spcAft>
              <a:buFont typeface="Wingdings" panose="05000000000000000000" pitchFamily="2" charset="2"/>
              <a:buNone/>
            </a:pPr>
            <a:r>
              <a:rPr lang="en-US" sz="1800" noProof="0">
                <a:latin typeface="Segoe Sans Text" pitchFamily="2" charset="0"/>
                <a:cs typeface="Segoe Sans Text" pitchFamily="2" charset="0"/>
              </a:rPr>
              <a:t>Be sure to use the Coaches channel for questions and communication!</a:t>
            </a:r>
          </a:p>
        </p:txBody>
      </p:sp>
      <p:sp>
        <p:nvSpPr>
          <p:cNvPr id="33" name="question">
            <a:extLst>
              <a:ext uri="{FF2B5EF4-FFF2-40B4-BE49-F238E27FC236}">
                <a16:creationId xmlns:a16="http://schemas.microsoft.com/office/drawing/2014/main" id="{98485EBC-65BC-4E4F-87C3-B6BEDE511A7B}"/>
              </a:ext>
              <a:ext uri="{C183D7F6-B498-43B3-948B-1728B52AA6E4}">
                <adec:decorative xmlns:adec="http://schemas.microsoft.com/office/drawing/2017/decorative" val="1"/>
              </a:ext>
            </a:extLst>
          </p:cNvPr>
          <p:cNvSpPr>
            <a:spLocks noChangeAspect="1" noEditPoints="1"/>
          </p:cNvSpPr>
          <p:nvPr/>
        </p:nvSpPr>
        <p:spPr bwMode="auto">
          <a:xfrm>
            <a:off x="6957009" y="4107890"/>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75" name="Straight Connector 74">
            <a:extLst>
              <a:ext uri="{FF2B5EF4-FFF2-40B4-BE49-F238E27FC236}">
                <a16:creationId xmlns:a16="http://schemas.microsoft.com/office/drawing/2014/main" id="{2E69A3F8-B3E4-E368-1CB6-67E99A75C3B9}"/>
              </a:ext>
              <a:ext uri="{C183D7F6-B498-43B3-948B-1728B52AA6E4}">
                <adec:decorative xmlns:adec="http://schemas.microsoft.com/office/drawing/2017/decorative" val="1"/>
              </a:ext>
            </a:extLst>
          </p:cNvPr>
          <p:cNvCxnSpPr>
            <a:cxnSpLocks/>
          </p:cNvCxnSpPr>
          <p:nvPr/>
        </p:nvCxnSpPr>
        <p:spPr>
          <a:xfrm flipH="1">
            <a:off x="1695450" y="2535789"/>
            <a:ext cx="4019550" cy="0"/>
          </a:xfrm>
          <a:prstGeom prst="line">
            <a:avLst/>
          </a:prstGeom>
          <a:ln w="635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17DAC39-3F53-1339-AD4D-AAB0AF6C30D3}"/>
              </a:ext>
              <a:ext uri="{C183D7F6-B498-43B3-948B-1728B52AA6E4}">
                <adec:decorative xmlns:adec="http://schemas.microsoft.com/office/drawing/2017/decorative" val="1"/>
              </a:ext>
            </a:extLst>
          </p:cNvPr>
          <p:cNvCxnSpPr>
            <a:cxnSpLocks/>
          </p:cNvCxnSpPr>
          <p:nvPr/>
        </p:nvCxnSpPr>
        <p:spPr>
          <a:xfrm flipH="1">
            <a:off x="1695450" y="3705777"/>
            <a:ext cx="4019550" cy="0"/>
          </a:xfrm>
          <a:prstGeom prst="line">
            <a:avLst/>
          </a:prstGeom>
          <a:ln w="635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1FD52BC-8C0F-5509-92CA-3C2331ACD2DF}"/>
              </a:ext>
              <a:ext uri="{C183D7F6-B498-43B3-948B-1728B52AA6E4}">
                <adec:decorative xmlns:adec="http://schemas.microsoft.com/office/drawing/2017/decorative" val="1"/>
              </a:ext>
            </a:extLst>
          </p:cNvPr>
          <p:cNvCxnSpPr>
            <a:cxnSpLocks/>
          </p:cNvCxnSpPr>
          <p:nvPr/>
        </p:nvCxnSpPr>
        <p:spPr>
          <a:xfrm flipH="1">
            <a:off x="7762421" y="2535789"/>
            <a:ext cx="3846967" cy="0"/>
          </a:xfrm>
          <a:prstGeom prst="line">
            <a:avLst/>
          </a:prstGeom>
          <a:ln w="635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C280F1A-75E0-2922-1F95-8AA29892E529}"/>
              </a:ext>
              <a:ext uri="{C183D7F6-B498-43B3-948B-1728B52AA6E4}">
                <adec:decorative xmlns:adec="http://schemas.microsoft.com/office/drawing/2017/decorative" val="1"/>
              </a:ext>
            </a:extLst>
          </p:cNvPr>
          <p:cNvCxnSpPr>
            <a:cxnSpLocks/>
          </p:cNvCxnSpPr>
          <p:nvPr/>
        </p:nvCxnSpPr>
        <p:spPr>
          <a:xfrm flipH="1">
            <a:off x="7762421" y="3705777"/>
            <a:ext cx="3846967" cy="0"/>
          </a:xfrm>
          <a:prstGeom prst="line">
            <a:avLst/>
          </a:prstGeom>
          <a:ln w="635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6870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4546-E2E9-11A8-0287-1C2944C3675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D9B666A3-6792-71E8-F20B-AD61C64F3D5B}"/>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Proven practices</a:t>
            </a:r>
          </a:p>
        </p:txBody>
      </p:sp>
      <p:sp>
        <p:nvSpPr>
          <p:cNvPr id="11" name="TextBox 10">
            <a:extLst>
              <a:ext uri="{FF2B5EF4-FFF2-40B4-BE49-F238E27FC236}">
                <a16:creationId xmlns:a16="http://schemas.microsoft.com/office/drawing/2014/main" id="{A3865689-5475-FC0B-1686-EDCDAE9D30A1}"/>
              </a:ext>
            </a:extLst>
          </p:cNvPr>
          <p:cNvSpPr txBox="1"/>
          <p:nvPr/>
        </p:nvSpPr>
        <p:spPr>
          <a:xfrm>
            <a:off x="610717" y="1642534"/>
            <a:ext cx="10970565" cy="3662541"/>
          </a:xfrm>
          <a:prstGeom prst="rect">
            <a:avLst/>
          </a:prstGeom>
          <a:noFill/>
        </p:spPr>
        <p:txBody>
          <a:bodyPr wrap="square" lIns="0" tIns="0" rIns="0" bIns="0" anchor="t">
            <a:spAutoFit/>
          </a:bodyPr>
          <a:lstStyle/>
          <a:p>
            <a:r>
              <a:rPr lang="en-US" sz="2800" b="1">
                <a:solidFill>
                  <a:srgbClr val="2C72B6"/>
                </a:solidFill>
                <a:latin typeface="Segoe Sans Text"/>
                <a:cs typeface="Segoe Sans Text"/>
              </a:rPr>
              <a:t>Foster Engagement</a:t>
            </a:r>
          </a:p>
          <a:p>
            <a:pPr marL="285750" indent="-285750" defTabSz="932742">
              <a:buFont typeface="Arial"/>
              <a:buChar char="•"/>
              <a:defRPr/>
            </a:pPr>
            <a:r>
              <a:rPr lang="en-US" altLang="en-US" sz="2000">
                <a:latin typeface="Arial" panose="020B0604020202020204" pitchFamily="34" charset="0"/>
              </a:rPr>
              <a:t>E</a:t>
            </a:r>
            <a:r>
              <a:rPr kumimoji="0" lang="en-US" altLang="en-US" sz="2000" b="0" i="0" u="none" strike="noStrike" cap="none" normalizeH="0" baseline="0">
                <a:ln>
                  <a:noFill/>
                </a:ln>
                <a:solidFill>
                  <a:schemeClr val="tx1"/>
                </a:solidFill>
                <a:effectLst/>
                <a:latin typeface="Arial" panose="020B0604020202020204" pitchFamily="34" charset="0"/>
              </a:rPr>
              <a:t>ncourage participants to share their own experience.</a:t>
            </a:r>
            <a:endParaRPr lang="en-US" sz="2000">
              <a:ea typeface="+mn-lt"/>
              <a:cs typeface="+mn-lt"/>
            </a:endParaRPr>
          </a:p>
          <a:p>
            <a:pPr marL="285750" indent="-285750" defTabSz="932742">
              <a:buFont typeface="Arial"/>
              <a:buChar char="•"/>
              <a:defRPr/>
            </a:pPr>
            <a:r>
              <a:rPr lang="en-US" sz="2000">
                <a:ea typeface="+mn-lt"/>
                <a:cs typeface="+mn-lt"/>
              </a:rPr>
              <a:t>Highlight how </a:t>
            </a:r>
            <a:r>
              <a:rPr lang="en-US" sz="2000" noProof="0">
                <a:effectLst/>
                <a:ea typeface="+mn-lt"/>
                <a:cs typeface="+mn-lt"/>
              </a:rPr>
              <a:t>lab </a:t>
            </a:r>
            <a:r>
              <a:rPr lang="en-US" sz="2000" noProof="0">
                <a:ea typeface="+mn-lt"/>
                <a:cs typeface="+mn-lt"/>
              </a:rPr>
              <a:t>exercises</a:t>
            </a:r>
            <a:r>
              <a:rPr lang="en-US" sz="2000">
                <a:ea typeface="+mn-lt"/>
                <a:cs typeface="+mn-lt"/>
              </a:rPr>
              <a:t> or activities connect to real-world scenarios.</a:t>
            </a:r>
          </a:p>
          <a:p>
            <a:pPr defTabSz="932742">
              <a:defRPr/>
            </a:pPr>
            <a:endParaRPr lang="en-US" sz="1600"/>
          </a:p>
          <a:p>
            <a:pPr>
              <a:defRPr/>
            </a:pPr>
            <a:r>
              <a:rPr lang="en-US" sz="2800" b="1">
                <a:solidFill>
                  <a:srgbClr val="2C72B6"/>
                </a:solidFill>
                <a:latin typeface="Segoe Sans Text"/>
                <a:cs typeface="Segoe Sans Text"/>
              </a:rPr>
              <a:t>Be Intentional</a:t>
            </a:r>
          </a:p>
          <a:p>
            <a:pPr marL="285750" indent="-285750">
              <a:buFont typeface="Arial"/>
              <a:buChar char="•"/>
            </a:pPr>
            <a:r>
              <a:rPr lang="en-US" sz="2000">
                <a:ea typeface="+mn-lt"/>
                <a:cs typeface="+mn-lt"/>
              </a:rPr>
              <a:t>Adapt to varying levels of participant understanding.</a:t>
            </a:r>
          </a:p>
          <a:p>
            <a:pPr marL="285750" indent="-285750">
              <a:buFont typeface="Arial,Sans-Serif"/>
              <a:buChar char="•"/>
            </a:pPr>
            <a:r>
              <a:rPr lang="en-US" sz="2000">
                <a:ea typeface="+mn-lt"/>
                <a:cs typeface="+mn-lt"/>
              </a:rPr>
              <a:t>Recognize that not every situation is covered in the course.</a:t>
            </a:r>
          </a:p>
          <a:p>
            <a:endParaRPr lang="en-US" sz="1800"/>
          </a:p>
          <a:p>
            <a:pPr>
              <a:defRPr/>
            </a:pPr>
            <a:r>
              <a:rPr lang="en-US" sz="2800" b="1">
                <a:solidFill>
                  <a:srgbClr val="2C72B6"/>
                </a:solidFill>
                <a:latin typeface="Segoe Sans Text"/>
                <a:cs typeface="Segoe Sans Text"/>
              </a:rPr>
              <a:t>Maximize Value</a:t>
            </a:r>
          </a:p>
          <a:p>
            <a:pPr marL="285750" indent="-285750">
              <a:buFont typeface="Arial"/>
              <a:buChar char="•"/>
            </a:pPr>
            <a:r>
              <a:rPr lang="en-US" sz="2000">
                <a:ea typeface="+mn-lt"/>
                <a:cs typeface="+mn-lt"/>
              </a:rPr>
              <a:t>Prioritize activities and content that provide </a:t>
            </a:r>
            <a:r>
              <a:rPr lang="en-US" sz="2000" noProof="0">
                <a:effectLst/>
                <a:ea typeface="+mn-lt"/>
                <a:cs typeface="+mn-lt"/>
              </a:rPr>
              <a:t>the most </a:t>
            </a:r>
            <a:r>
              <a:rPr lang="en-US" sz="2000">
                <a:ea typeface="+mn-lt"/>
                <a:cs typeface="+mn-lt"/>
              </a:rPr>
              <a:t>impact.</a:t>
            </a:r>
            <a:endParaRPr lang="en-US" sz="1600"/>
          </a:p>
          <a:p>
            <a:pPr marL="285750" indent="-285750">
              <a:buFont typeface="Arial"/>
              <a:buChar char="•"/>
            </a:pPr>
            <a:r>
              <a:rPr lang="en-US" sz="2000">
                <a:ea typeface="+mn-lt"/>
                <a:cs typeface="+mn-lt"/>
              </a:rPr>
              <a:t>Emphasize actionable takeaways that participants can apply immediately</a:t>
            </a:r>
            <a:r>
              <a:rPr lang="en-US" sz="2000" noProof="0">
                <a:ea typeface="+mn-lt"/>
                <a:cs typeface="+mn-lt"/>
              </a:rPr>
              <a:t>.</a:t>
            </a:r>
            <a:endParaRPr lang="en-US" sz="2000">
              <a:ea typeface="+mn-lt"/>
              <a:cs typeface="+mn-lt"/>
            </a:endParaRPr>
          </a:p>
        </p:txBody>
      </p:sp>
    </p:spTree>
    <p:custDataLst>
      <p:tags r:id="rId1"/>
    </p:custDataLst>
    <p:extLst>
      <p:ext uri="{BB962C8B-B14F-4D97-AF65-F5344CB8AC3E}">
        <p14:creationId xmlns:p14="http://schemas.microsoft.com/office/powerpoint/2010/main" val="13300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EB22C-F8D4-24F2-8947-59D16D12BB3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60819B8-6685-8801-A9AE-D63510F7415A}"/>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Activity information</a:t>
            </a:r>
          </a:p>
        </p:txBody>
      </p:sp>
      <p:sp>
        <p:nvSpPr>
          <p:cNvPr id="3" name="Text Placeholder 2">
            <a:extLst>
              <a:ext uri="{FF2B5EF4-FFF2-40B4-BE49-F238E27FC236}">
                <a16:creationId xmlns:a16="http://schemas.microsoft.com/office/drawing/2014/main" id="{D6FD06FD-2465-B1AE-1ADF-B6BDA950DECD}"/>
              </a:ext>
            </a:extLst>
          </p:cNvPr>
          <p:cNvSpPr>
            <a:spLocks noGrp="1"/>
          </p:cNvSpPr>
          <p:nvPr>
            <p:ph type="body" sz="quarter" idx="12"/>
          </p:nvPr>
        </p:nvSpPr>
        <p:spPr/>
        <p:txBody>
          <a:bodyPr/>
          <a:lstStyle/>
          <a:p>
            <a:endParaRPr lang="en-US" noProof="0"/>
          </a:p>
        </p:txBody>
      </p:sp>
      <p:sp>
        <p:nvSpPr>
          <p:cNvPr id="2" name="Footer Placeholder 1">
            <a:extLst>
              <a:ext uri="{FF2B5EF4-FFF2-40B4-BE49-F238E27FC236}">
                <a16:creationId xmlns:a16="http://schemas.microsoft.com/office/drawing/2014/main" id="{4CBA2698-BEE1-E870-A7CD-471011054A2A}"/>
              </a:ext>
            </a:extLst>
          </p:cNvPr>
          <p:cNvSpPr>
            <a:spLocks noGrp="1"/>
          </p:cNvSpPr>
          <p:nvPr>
            <p:ph type="ftr" sz="quarter" idx="13"/>
          </p:nvPr>
        </p:nvSpPr>
        <p:spPr/>
        <p:txBody>
          <a:bodyPr/>
          <a:lstStyle/>
          <a:p>
            <a:r>
              <a:rPr lang="en-US" noProof="0"/>
              <a:t>© 2024 Microsoft. All rights reserved. Internal Microsoft use only.</a:t>
            </a:r>
          </a:p>
        </p:txBody>
      </p:sp>
      <p:sp>
        <p:nvSpPr>
          <p:cNvPr id="5" name="Slide Number Placeholder 4">
            <a:extLst>
              <a:ext uri="{FF2B5EF4-FFF2-40B4-BE49-F238E27FC236}">
                <a16:creationId xmlns:a16="http://schemas.microsoft.com/office/drawing/2014/main" id="{E367B5F9-96D7-9D6D-0128-F8B861D71C8F}"/>
              </a:ext>
            </a:extLst>
          </p:cNvPr>
          <p:cNvSpPr>
            <a:spLocks noGrp="1"/>
          </p:cNvSpPr>
          <p:nvPr>
            <p:ph type="sldNum" sz="quarter" idx="15"/>
          </p:nvPr>
        </p:nvSpPr>
        <p:spPr/>
        <p:txBody>
          <a:bodyPr/>
          <a:lstStyle/>
          <a:p>
            <a:fld id="{F126207E-29C7-4F9F-8309-C6BAAD6BC8C8}" type="slidenum">
              <a:rPr lang="en-US" noProof="0" smtClean="0"/>
              <a:pPr/>
              <a:t>22</a:t>
            </a:fld>
            <a:endParaRPr lang="en-US" noProof="0"/>
          </a:p>
        </p:txBody>
      </p:sp>
    </p:spTree>
    <p:custDataLst>
      <p:tags r:id="rId1"/>
    </p:custDataLst>
    <p:extLst>
      <p:ext uri="{BB962C8B-B14F-4D97-AF65-F5344CB8AC3E}">
        <p14:creationId xmlns:p14="http://schemas.microsoft.com/office/powerpoint/2010/main" val="173568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D47B865-DB17-6051-7F6B-7AC22AB340F4}"/>
              </a:ext>
            </a:extLst>
          </p:cNvPr>
          <p:cNvSpPr>
            <a:spLocks noGrp="1"/>
          </p:cNvSpPr>
          <p:nvPr>
            <p:ph type="title" idx="4294967295"/>
          </p:nvPr>
        </p:nvSpPr>
        <p:spPr>
          <a:xfrm>
            <a:off x="563563" y="1898650"/>
            <a:ext cx="4994275" cy="166211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rPr>
              <a:t>Day </a:t>
            </a:r>
            <a:r>
              <a:rPr lang="en-US" spc="0">
                <a:ln>
                  <a:noFill/>
                </a:ln>
                <a:solidFill>
                  <a:schemeClr val="bg1"/>
                </a:solidFill>
              </a:rPr>
              <a:t>one activities</a:t>
            </a:r>
            <a:endParaRPr kumimoji="0" lang="en-US"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endParaRPr>
          </a:p>
        </p:txBody>
      </p:sp>
      <p:sp>
        <p:nvSpPr>
          <p:cNvPr id="2" name="Text Placeholder 1">
            <a:extLst>
              <a:ext uri="{FF2B5EF4-FFF2-40B4-BE49-F238E27FC236}">
                <a16:creationId xmlns:a16="http://schemas.microsoft.com/office/drawing/2014/main" id="{54B615BD-B91F-9151-86F0-E05D0D9F9F00}"/>
              </a:ext>
            </a:extLst>
          </p:cNvPr>
          <p:cNvSpPr>
            <a:spLocks noGrp="1"/>
          </p:cNvSpPr>
          <p:nvPr>
            <p:ph type="body" sz="quarter" idx="12"/>
          </p:nvPr>
        </p:nvSpPr>
        <p:spPr/>
        <p:txBody>
          <a:bodyPr/>
          <a:lstStyle/>
          <a:p>
            <a:r>
              <a:rPr lang="en-US"/>
              <a:t>Workshop path</a:t>
            </a:r>
          </a:p>
        </p:txBody>
      </p:sp>
      <p:sp>
        <p:nvSpPr>
          <p:cNvPr id="12" name="Footer Placeholder 11">
            <a:extLst>
              <a:ext uri="{FF2B5EF4-FFF2-40B4-BE49-F238E27FC236}">
                <a16:creationId xmlns:a16="http://schemas.microsoft.com/office/drawing/2014/main" id="{87528F2D-0757-AF8B-E31B-48DE9D207518}"/>
              </a:ext>
            </a:extLst>
          </p:cNvPr>
          <p:cNvSpPr>
            <a:spLocks noGrp="1"/>
          </p:cNvSpPr>
          <p:nvPr>
            <p:ph type="ftr" sz="quarter" idx="23"/>
          </p:nvPr>
        </p:nvSpPr>
        <p:spPr/>
        <p:txBody>
          <a:bodyPr/>
          <a:lstStyle/>
          <a:p>
            <a:r>
              <a:rPr lang="en-US"/>
              <a:t>© 2024 Microsoft. All rights reserved. Internal Microsoft use only.</a:t>
            </a:r>
          </a:p>
        </p:txBody>
      </p:sp>
      <p:sp>
        <p:nvSpPr>
          <p:cNvPr id="13" name="Slide Number Placeholder 12">
            <a:extLst>
              <a:ext uri="{FF2B5EF4-FFF2-40B4-BE49-F238E27FC236}">
                <a16:creationId xmlns:a16="http://schemas.microsoft.com/office/drawing/2014/main" id="{25E7BEF9-DD6B-18A7-006B-E35922CD512D}"/>
              </a:ext>
            </a:extLst>
          </p:cNvPr>
          <p:cNvSpPr>
            <a:spLocks noGrp="1"/>
          </p:cNvSpPr>
          <p:nvPr>
            <p:ph type="sldNum" sz="quarter" idx="24"/>
          </p:nvPr>
        </p:nvSpPr>
        <p:spPr/>
        <p:txBody>
          <a:bodyPr/>
          <a:lstStyle/>
          <a:p>
            <a:fld id="{F126207E-29C7-4F9F-8309-C6BAAD6BC8C8}" type="slidenum">
              <a:rPr lang="en-US" smtClean="0"/>
              <a:pPr/>
              <a:t>23</a:t>
            </a:fld>
            <a:endParaRPr lang="en-US"/>
          </a:p>
        </p:txBody>
      </p:sp>
      <p:sp>
        <p:nvSpPr>
          <p:cNvPr id="4" name="Rectangle: Rounded Corners 3">
            <a:extLst>
              <a:ext uri="{FF2B5EF4-FFF2-40B4-BE49-F238E27FC236}">
                <a16:creationId xmlns:a16="http://schemas.microsoft.com/office/drawing/2014/main" id="{00000842-2F76-C3E6-7A5F-146137FE41EA}"/>
              </a:ext>
            </a:extLst>
          </p:cNvPr>
          <p:cNvSpPr/>
          <p:nvPr/>
        </p:nvSpPr>
        <p:spPr bwMode="auto">
          <a:xfrm>
            <a:off x="6558454" y="882868"/>
            <a:ext cx="1965435" cy="1555532"/>
          </a:xfrm>
          <a:prstGeom prst="roundRect">
            <a:avLst/>
          </a:prstGeom>
          <a:solidFill>
            <a:srgbClr val="1F51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Segoe UI Semibold" panose="020B0702040204020203" pitchFamily="34" charset="0"/>
                <a:ea typeface="Segoe UI" pitchFamily="34" charset="0"/>
                <a:cs typeface="Segoe UI Semibold" panose="020B0702040204020203" pitchFamily="34" charset="0"/>
              </a:rPr>
              <a:t>Day one lecture</a:t>
            </a:r>
          </a:p>
        </p:txBody>
      </p:sp>
      <p:sp>
        <p:nvSpPr>
          <p:cNvPr id="5" name="Rectangle: Rounded Corners 4">
            <a:extLst>
              <a:ext uri="{FF2B5EF4-FFF2-40B4-BE49-F238E27FC236}">
                <a16:creationId xmlns:a16="http://schemas.microsoft.com/office/drawing/2014/main" id="{E02EF4B3-F607-A892-0BA3-66C884D8AD37}"/>
              </a:ext>
            </a:extLst>
          </p:cNvPr>
          <p:cNvSpPr/>
          <p:nvPr/>
        </p:nvSpPr>
        <p:spPr bwMode="auto">
          <a:xfrm>
            <a:off x="9729183" y="882868"/>
            <a:ext cx="2336693" cy="1555532"/>
          </a:xfrm>
          <a:prstGeom prst="roundRect">
            <a:avLst/>
          </a:prstGeom>
          <a:solidFill>
            <a:srgbClr val="1F51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Segoe UI Semibold" panose="020B0702040204020203" pitchFamily="34" charset="0"/>
                <a:ea typeface="Segoe UI" pitchFamily="34" charset="0"/>
                <a:cs typeface="Segoe UI Semibold" panose="020B0702040204020203" pitchFamily="34" charset="0"/>
              </a:rPr>
              <a:t>Case study/technical envisioning/lab intro</a:t>
            </a:r>
          </a:p>
        </p:txBody>
      </p:sp>
      <p:sp>
        <p:nvSpPr>
          <p:cNvPr id="6" name="Rectangle: Rounded Corners 5">
            <a:extLst>
              <a:ext uri="{FF2B5EF4-FFF2-40B4-BE49-F238E27FC236}">
                <a16:creationId xmlns:a16="http://schemas.microsoft.com/office/drawing/2014/main" id="{793E81B2-8EAF-0B21-1E0C-76195B1B479C}"/>
              </a:ext>
            </a:extLst>
          </p:cNvPr>
          <p:cNvSpPr/>
          <p:nvPr/>
        </p:nvSpPr>
        <p:spPr bwMode="auto">
          <a:xfrm>
            <a:off x="6558455" y="3980158"/>
            <a:ext cx="2069728" cy="2497198"/>
          </a:xfrm>
          <a:prstGeom prst="roundRect">
            <a:avLst/>
          </a:prstGeom>
          <a:solidFill>
            <a:srgbClr val="225B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Segoe UI Semibold" panose="020B0702040204020203" pitchFamily="34" charset="0"/>
                <a:ea typeface="Segoe UI" pitchFamily="34" charset="0"/>
                <a:cs typeface="Segoe UI Semibold" panose="020B0702040204020203" pitchFamily="34" charset="0"/>
              </a:rPr>
              <a:t>Technical envisioning whiteboard session/Lab exercises one and two + discussions</a:t>
            </a:r>
          </a:p>
        </p:txBody>
      </p:sp>
      <p:sp>
        <p:nvSpPr>
          <p:cNvPr id="7" name="Rectangle: Rounded Corners 6">
            <a:extLst>
              <a:ext uri="{FF2B5EF4-FFF2-40B4-BE49-F238E27FC236}">
                <a16:creationId xmlns:a16="http://schemas.microsoft.com/office/drawing/2014/main" id="{E59FB794-6439-178C-C02B-604AB5396EE0}"/>
              </a:ext>
            </a:extLst>
          </p:cNvPr>
          <p:cNvSpPr/>
          <p:nvPr/>
        </p:nvSpPr>
        <p:spPr bwMode="auto">
          <a:xfrm>
            <a:off x="9729183" y="4305976"/>
            <a:ext cx="1965435" cy="1555532"/>
          </a:xfrm>
          <a:prstGeom prst="roundRect">
            <a:avLst/>
          </a:prstGeom>
          <a:solidFill>
            <a:srgbClr val="1F51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Segoe UI Semibold" panose="020B0702040204020203" pitchFamily="34" charset="0"/>
                <a:ea typeface="Segoe UI" pitchFamily="34" charset="0"/>
                <a:cs typeface="Segoe UI Semibold" panose="020B0702040204020203" pitchFamily="34" charset="0"/>
              </a:rPr>
              <a:t>Wrap-up</a:t>
            </a:r>
          </a:p>
        </p:txBody>
      </p:sp>
      <p:sp>
        <p:nvSpPr>
          <p:cNvPr id="8" name="Arrow: Right 7">
            <a:extLst>
              <a:ext uri="{FF2B5EF4-FFF2-40B4-BE49-F238E27FC236}">
                <a16:creationId xmlns:a16="http://schemas.microsoft.com/office/drawing/2014/main" id="{627C7B83-A847-3E7B-120B-A81C842F76D3}"/>
              </a:ext>
            </a:extLst>
          </p:cNvPr>
          <p:cNvSpPr/>
          <p:nvPr/>
        </p:nvSpPr>
        <p:spPr bwMode="auto">
          <a:xfrm>
            <a:off x="8637332" y="1492468"/>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BF97BE5D-DF2C-6C30-75B0-DDA61F5A7E0F}"/>
              </a:ext>
            </a:extLst>
          </p:cNvPr>
          <p:cNvSpPr/>
          <p:nvPr/>
        </p:nvSpPr>
        <p:spPr bwMode="auto">
          <a:xfrm rot="7853381">
            <a:off x="8417834" y="2971320"/>
            <a:ext cx="1238119"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550F6401-B019-646C-C0F9-0231FC26E110}"/>
              </a:ext>
            </a:extLst>
          </p:cNvPr>
          <p:cNvSpPr/>
          <p:nvPr/>
        </p:nvSpPr>
        <p:spPr bwMode="auto">
          <a:xfrm>
            <a:off x="8726971" y="4880318"/>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30741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A4F91-3435-B210-D509-CC143D23BEB3}"/>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C17F9712-2D43-E589-6C00-D0DB5D20BED9}"/>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Day </a:t>
            </a:r>
            <a:r>
              <a:rPr lang="en-US" spc="0">
                <a:ln>
                  <a:noFill/>
                </a:ln>
              </a:rPr>
              <a:t>one</a:t>
            </a: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 lecture – 60 mins</a:t>
            </a:r>
          </a:p>
        </p:txBody>
      </p:sp>
      <p:sp>
        <p:nvSpPr>
          <p:cNvPr id="4" name="Rectangle 3">
            <a:extLst>
              <a:ext uri="{FF2B5EF4-FFF2-40B4-BE49-F238E27FC236}">
                <a16:creationId xmlns:a16="http://schemas.microsoft.com/office/drawing/2014/main" id="{E76A2AF6-D7CF-DDC0-1919-4DC56ADED60B}"/>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16DDBB5E-08C6-6290-9257-28839FC5264B}"/>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BA691559-7624-30F0-F77B-3BE4F46FE039}"/>
              </a:ext>
            </a:extLst>
          </p:cNvPr>
          <p:cNvSpPr txBox="1"/>
          <p:nvPr/>
        </p:nvSpPr>
        <p:spPr>
          <a:xfrm>
            <a:off x="431194" y="1940735"/>
            <a:ext cx="11140696"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noProof="0">
                <a:latin typeface="Segoe Sans Text" pitchFamily="2" charset="0"/>
                <a:cs typeface="Segoe Sans Text" pitchFamily="2" charset="0"/>
              </a:rPr>
              <a:t>This lecture provides the students </a:t>
            </a:r>
            <a:r>
              <a:rPr lang="en-US" sz="2000">
                <a:latin typeface="Segoe Sans Text" pitchFamily="2" charset="0"/>
                <a:cs typeface="Segoe Sans Text" pitchFamily="2" charset="0"/>
              </a:rPr>
              <a:t>with an overview to </a:t>
            </a:r>
            <a:r>
              <a:rPr lang="en-US" sz="2000" noProof="0">
                <a:latin typeface="Segoe Sans Text" pitchFamily="2" charset="0"/>
                <a:cs typeface="Segoe Sans Text" pitchFamily="2" charset="0"/>
              </a:rPr>
              <a:t>Agentic AI and its use cases as well as the Innovate with Azure AI Apps and Agents solution play. This will set the stage for the discussions, group activities, and lab exercises for this day. </a:t>
            </a:r>
          </a:p>
          <a:p>
            <a:endParaRPr lang="en-US" sz="2000">
              <a:latin typeface="Segoe Sans Text" pitchFamily="2" charset="0"/>
              <a:cs typeface="Segoe Sans Text" pitchFamily="2" charset="0"/>
            </a:endParaRPr>
          </a:p>
          <a:p>
            <a:r>
              <a:rPr lang="en-US" sz="2000">
                <a:latin typeface="Segoe Sans Text" pitchFamily="2" charset="0"/>
                <a:cs typeface="Segoe Sans Text" pitchFamily="2" charset="0"/>
              </a:rPr>
              <a:t>You should make this as interactive as possible bringing in your own expertise and asking students to do the same. There are many opportunities for discussion throughout the lecture in the notes.</a:t>
            </a:r>
          </a:p>
          <a:p>
            <a:endParaRPr lang="en-US" sz="2000" noProof="0">
              <a:latin typeface="Segoe Sans Text" pitchFamily="2" charset="0"/>
              <a:cs typeface="Segoe Sans Text" pitchFamily="2" charset="0"/>
            </a:endParaRPr>
          </a:p>
          <a:p>
            <a:r>
              <a:rPr lang="en-US" sz="2000">
                <a:latin typeface="Segoe Sans Text" pitchFamily="2" charset="0"/>
                <a:cs typeface="Segoe Sans Text" pitchFamily="2" charset="0"/>
              </a:rPr>
              <a:t>The lecture covers the following topics:</a:t>
            </a:r>
          </a:p>
        </p:txBody>
      </p:sp>
      <p:sp>
        <p:nvSpPr>
          <p:cNvPr id="5" name="Rectangle: Rounded Corners 4">
            <a:extLst>
              <a:ext uri="{FF2B5EF4-FFF2-40B4-BE49-F238E27FC236}">
                <a16:creationId xmlns:a16="http://schemas.microsoft.com/office/drawing/2014/main" id="{7B0C3286-5062-FAB0-F6CE-6597D24A23D1}"/>
              </a:ext>
            </a:extLst>
          </p:cNvPr>
          <p:cNvSpPr/>
          <p:nvPr/>
        </p:nvSpPr>
        <p:spPr bwMode="auto">
          <a:xfrm>
            <a:off x="157927" y="4544773"/>
            <a:ext cx="2286000" cy="1097280"/>
          </a:xfrm>
          <a:prstGeom prst="roundRect">
            <a:avLst/>
          </a:prstGeom>
          <a:solidFill>
            <a:srgbClr val="CAE4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BBCBFF3-A58E-C94A-76C7-E868EB430217}"/>
              </a:ext>
            </a:extLst>
          </p:cNvPr>
          <p:cNvSpPr/>
          <p:nvPr/>
        </p:nvSpPr>
        <p:spPr bwMode="auto">
          <a:xfrm>
            <a:off x="386527" y="4659073"/>
            <a:ext cx="1828800" cy="868680"/>
          </a:xfrm>
          <a:prstGeom prst="roundRect">
            <a:avLst/>
          </a:prstGeom>
          <a:solidFill>
            <a:srgbClr val="FFFFFF"/>
          </a:solidFill>
          <a:ln w="12700">
            <a:solidFill>
              <a:srgbClr val="0A6B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1600">
                <a:solidFill>
                  <a:schemeClr val="tx1"/>
                </a:solidFill>
                <a:ea typeface="Segoe UI" pitchFamily="34" charset="0"/>
                <a:cs typeface="Segoe UI" pitchFamily="34" charset="0"/>
              </a:rPr>
              <a:t>Agentic AI overview (10 slides)</a:t>
            </a:r>
          </a:p>
        </p:txBody>
      </p:sp>
      <p:sp>
        <p:nvSpPr>
          <p:cNvPr id="9" name="Rectangle: Rounded Corners 8">
            <a:extLst>
              <a:ext uri="{FF2B5EF4-FFF2-40B4-BE49-F238E27FC236}">
                <a16:creationId xmlns:a16="http://schemas.microsoft.com/office/drawing/2014/main" id="{A0C9C87C-750D-438E-E00E-AA8623ED058C}"/>
              </a:ext>
            </a:extLst>
          </p:cNvPr>
          <p:cNvSpPr/>
          <p:nvPr/>
        </p:nvSpPr>
        <p:spPr bwMode="auto">
          <a:xfrm>
            <a:off x="9694659" y="4544773"/>
            <a:ext cx="2286000" cy="1097280"/>
          </a:xfrm>
          <a:prstGeom prst="roundRect">
            <a:avLst/>
          </a:prstGeom>
          <a:solidFill>
            <a:srgbClr val="CAE4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Rectangle: Rounded Corners 9">
            <a:extLst>
              <a:ext uri="{FF2B5EF4-FFF2-40B4-BE49-F238E27FC236}">
                <a16:creationId xmlns:a16="http://schemas.microsoft.com/office/drawing/2014/main" id="{D778061B-F652-A570-6770-E52101FD2B53}"/>
              </a:ext>
            </a:extLst>
          </p:cNvPr>
          <p:cNvSpPr/>
          <p:nvPr/>
        </p:nvSpPr>
        <p:spPr bwMode="auto">
          <a:xfrm>
            <a:off x="9815639" y="4659073"/>
            <a:ext cx="2061050" cy="868680"/>
          </a:xfrm>
          <a:prstGeom prst="roundRect">
            <a:avLst/>
          </a:prstGeom>
          <a:solidFill>
            <a:srgbClr val="FFFFFF"/>
          </a:solidFill>
          <a:ln w="12700">
            <a:solidFill>
              <a:srgbClr val="0A6B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1600">
                <a:solidFill>
                  <a:schemeClr val="tx1"/>
                </a:solidFill>
                <a:ea typeface="Segoe UI" pitchFamily="34" charset="0"/>
                <a:cs typeface="Segoe UI" pitchFamily="34" charset="0"/>
              </a:rPr>
              <a:t>Architecture of agentic AI solutions (11 slides, disc)</a:t>
            </a:r>
          </a:p>
        </p:txBody>
      </p:sp>
      <p:sp>
        <p:nvSpPr>
          <p:cNvPr id="11" name="Rectangle: Rounded Corners 10">
            <a:extLst>
              <a:ext uri="{FF2B5EF4-FFF2-40B4-BE49-F238E27FC236}">
                <a16:creationId xmlns:a16="http://schemas.microsoft.com/office/drawing/2014/main" id="{B532B1CE-A897-58F6-220D-B6BD8B9EB3B2}"/>
              </a:ext>
            </a:extLst>
          </p:cNvPr>
          <p:cNvSpPr/>
          <p:nvPr/>
        </p:nvSpPr>
        <p:spPr bwMode="auto">
          <a:xfrm>
            <a:off x="3326908" y="4544773"/>
            <a:ext cx="2286000" cy="1097280"/>
          </a:xfrm>
          <a:prstGeom prst="roundRect">
            <a:avLst/>
          </a:prstGeom>
          <a:solidFill>
            <a:srgbClr val="CAE4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5477D135-54AC-A8A8-0955-BE358E6D38D2}"/>
              </a:ext>
            </a:extLst>
          </p:cNvPr>
          <p:cNvSpPr/>
          <p:nvPr/>
        </p:nvSpPr>
        <p:spPr bwMode="auto">
          <a:xfrm>
            <a:off x="3555508" y="4659073"/>
            <a:ext cx="1828800" cy="868680"/>
          </a:xfrm>
          <a:prstGeom prst="roundRect">
            <a:avLst/>
          </a:prstGeom>
          <a:solidFill>
            <a:srgbClr val="FFFFFF"/>
          </a:solidFill>
          <a:ln w="12700">
            <a:solidFill>
              <a:srgbClr val="0A6B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1600">
                <a:solidFill>
                  <a:schemeClr val="tx1"/>
                </a:solidFill>
                <a:ea typeface="Segoe UI" pitchFamily="34" charset="0"/>
                <a:cs typeface="Segoe UI" pitchFamily="34" charset="0"/>
              </a:rPr>
              <a:t>Customer use cases (7 slides, disc)</a:t>
            </a:r>
          </a:p>
        </p:txBody>
      </p:sp>
      <p:sp>
        <p:nvSpPr>
          <p:cNvPr id="13" name="Rectangle: Rounded Corners 12">
            <a:extLst>
              <a:ext uri="{FF2B5EF4-FFF2-40B4-BE49-F238E27FC236}">
                <a16:creationId xmlns:a16="http://schemas.microsoft.com/office/drawing/2014/main" id="{F31351D9-AD13-48BA-F8A6-8657DDA9D1F3}"/>
              </a:ext>
            </a:extLst>
          </p:cNvPr>
          <p:cNvSpPr/>
          <p:nvPr/>
        </p:nvSpPr>
        <p:spPr bwMode="auto">
          <a:xfrm>
            <a:off x="6495889" y="4544773"/>
            <a:ext cx="2286000" cy="1097280"/>
          </a:xfrm>
          <a:prstGeom prst="roundRect">
            <a:avLst/>
          </a:prstGeom>
          <a:solidFill>
            <a:srgbClr val="CAE4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34B2BE56-B690-A61F-E8A8-CF3FA561E799}"/>
              </a:ext>
            </a:extLst>
          </p:cNvPr>
          <p:cNvSpPr/>
          <p:nvPr/>
        </p:nvSpPr>
        <p:spPr bwMode="auto">
          <a:xfrm>
            <a:off x="6724489" y="4659073"/>
            <a:ext cx="1828800" cy="868680"/>
          </a:xfrm>
          <a:prstGeom prst="roundRect">
            <a:avLst/>
          </a:prstGeom>
          <a:solidFill>
            <a:srgbClr val="FFFFFF"/>
          </a:solidFill>
          <a:ln w="12700">
            <a:solidFill>
              <a:srgbClr val="0A6B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1600">
                <a:solidFill>
                  <a:schemeClr val="tx1"/>
                </a:solidFill>
                <a:ea typeface="Segoe UI" pitchFamily="34" charset="0"/>
                <a:cs typeface="Segoe UI" pitchFamily="34" charset="0"/>
              </a:rPr>
              <a:t>Solution play (8 slides)</a:t>
            </a:r>
          </a:p>
        </p:txBody>
      </p:sp>
      <p:sp>
        <p:nvSpPr>
          <p:cNvPr id="21" name="TextBox 20">
            <a:extLst>
              <a:ext uri="{FF2B5EF4-FFF2-40B4-BE49-F238E27FC236}">
                <a16:creationId xmlns:a16="http://schemas.microsoft.com/office/drawing/2014/main" id="{5C3DDFBC-ED53-C040-3390-CB826EC1C6F2}"/>
              </a:ext>
            </a:extLst>
          </p:cNvPr>
          <p:cNvSpPr txBox="1"/>
          <p:nvPr/>
        </p:nvSpPr>
        <p:spPr>
          <a:xfrm>
            <a:off x="2215326" y="1005271"/>
            <a:ext cx="9661363" cy="615553"/>
          </a:xfrm>
          <a:prstGeom prst="rect">
            <a:avLst/>
          </a:prstGeom>
          <a:noFill/>
        </p:spPr>
        <p:txBody>
          <a:bodyPr wrap="square" lIns="0" tIns="0" rIns="0" bIns="0" rtlCol="0">
            <a:spAutoFit/>
          </a:bodyPr>
          <a:lstStyle/>
          <a:p>
            <a:pPr lvl="0" fontAlgn="base"/>
            <a:r>
              <a:rPr lang="en-US" sz="2000">
                <a:latin typeface="Segoe Sans Text Semibold" pitchFamily="2" charset="0"/>
                <a:cs typeface="Segoe Sans Text Semibold" pitchFamily="2" charset="0"/>
              </a:rPr>
              <a:t>Overview of agentic AI, use cases, Innovate with Azure AI Apps and Agents solution play, and agentic AI solution architecture</a:t>
            </a:r>
          </a:p>
        </p:txBody>
      </p:sp>
    </p:spTree>
    <p:custDataLst>
      <p:tags r:id="rId1"/>
    </p:custDataLst>
    <p:extLst>
      <p:ext uri="{BB962C8B-B14F-4D97-AF65-F5344CB8AC3E}">
        <p14:creationId xmlns:p14="http://schemas.microsoft.com/office/powerpoint/2010/main" val="229896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9923694C-0350-8D44-CCF7-86CDBA830C22}"/>
              </a:ext>
              <a:ext uri="{C183D7F6-B498-43B3-948B-1728B52AA6E4}">
                <adec:decorative xmlns:adec="http://schemas.microsoft.com/office/drawing/2017/decorative" val="1"/>
              </a:ext>
            </a:extLst>
          </p:cNvPr>
          <p:cNvPicPr>
            <a:picLocks noChangeAspect="1"/>
          </p:cNvPicPr>
          <p:nvPr/>
        </p:nvPicPr>
        <p:blipFill rotWithShape="1">
          <a:blip r:embed="rId4" cstate="screen">
            <a:alphaModFix amt="18000"/>
            <a:extLst>
              <a:ext uri="{28A0092B-C50C-407E-A947-70E740481C1C}">
                <a14:useLocalDpi xmlns:a14="http://schemas.microsoft.com/office/drawing/2010/main"/>
              </a:ext>
            </a:extLst>
          </a:blip>
          <a:srcRect/>
          <a:stretch/>
        </p:blipFill>
        <p:spPr>
          <a:xfrm>
            <a:off x="-14514" y="0"/>
            <a:ext cx="12221028" cy="6858000"/>
          </a:xfrm>
          <a:prstGeom prst="rect">
            <a:avLst/>
          </a:prstGeom>
        </p:spPr>
      </p:pic>
      <p:sp>
        <p:nvSpPr>
          <p:cNvPr id="6" name="Text Placeholder 5">
            <a:extLst>
              <a:ext uri="{FF2B5EF4-FFF2-40B4-BE49-F238E27FC236}">
                <a16:creationId xmlns:a16="http://schemas.microsoft.com/office/drawing/2014/main" id="{A3BE3202-AF53-CC70-4D3A-06B53D6E6D53}"/>
              </a:ext>
            </a:extLst>
          </p:cNvPr>
          <p:cNvSpPr>
            <a:spLocks noGrp="1"/>
          </p:cNvSpPr>
          <p:nvPr>
            <p:ph type="title" idx="4294967295"/>
          </p:nvPr>
        </p:nvSpPr>
        <p:spPr>
          <a:xfrm>
            <a:off x="2192337" y="249168"/>
            <a:ext cx="9663331"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Intro to case study, envisioning whiteboard, and lab exercises one and two – 30 mins</a:t>
            </a:r>
          </a:p>
        </p:txBody>
      </p:sp>
      <p:sp>
        <p:nvSpPr>
          <p:cNvPr id="4" name="Rectangle 3">
            <a:extLst>
              <a:ext uri="{FF2B5EF4-FFF2-40B4-BE49-F238E27FC236}">
                <a16:creationId xmlns:a16="http://schemas.microsoft.com/office/drawing/2014/main" id="{5CA408AB-00DA-CCCE-6CDF-888198A8786B}"/>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3C10BCD0-40C4-1E6D-21FC-766DCD29A838}"/>
              </a:ext>
            </a:extLst>
          </p:cNvPr>
          <p:cNvSpPr txBox="1"/>
          <p:nvPr/>
        </p:nvSpPr>
        <p:spPr>
          <a:xfrm>
            <a:off x="578334" y="1667468"/>
            <a:ext cx="3394572" cy="4247317"/>
          </a:xfrm>
          <a:prstGeom prst="rect">
            <a:avLst/>
          </a:prstGeom>
          <a:noFill/>
          <a:ln>
            <a:solidFill>
              <a:srgbClr val="2C72B6"/>
            </a:solidFill>
          </a:ln>
        </p:spPr>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US" sz="2000" b="1" noProof="0">
                <a:latin typeface="Segoe Sans Text" pitchFamily="2" charset="0"/>
                <a:cs typeface="Segoe Sans Text" pitchFamily="2" charset="0"/>
              </a:rPr>
              <a:t>Case study: </a:t>
            </a:r>
            <a:r>
              <a:rPr lang="en-US" sz="2000" noProof="0" err="1">
                <a:latin typeface="Segoe Sans Text" pitchFamily="2" charset="0"/>
                <a:cs typeface="Segoe Sans Text" pitchFamily="2" charset="0"/>
              </a:rPr>
              <a:t>Zava</a:t>
            </a:r>
            <a:r>
              <a:rPr lang="en-US" sz="2000" noProof="0">
                <a:latin typeface="Segoe Sans Text" pitchFamily="2" charset="0"/>
                <a:cs typeface="Segoe Sans Text" pitchFamily="2" charset="0"/>
              </a:rPr>
              <a:t> is a well-known online retailer specializing in home goods such as appliances, power tools, and paint. </a:t>
            </a:r>
          </a:p>
          <a:p>
            <a:endParaRPr lang="en-US" sz="2000" noProof="0">
              <a:latin typeface="Segoe Sans Text" pitchFamily="2" charset="0"/>
              <a:cs typeface="Segoe Sans Text" pitchFamily="2" charset="0"/>
            </a:endParaRPr>
          </a:p>
          <a:p>
            <a:r>
              <a:rPr lang="en-US" sz="2000">
                <a:latin typeface="Segoe Sans Text" pitchFamily="2" charset="0"/>
                <a:cs typeface="Segoe Sans Text" pitchFamily="2" charset="0"/>
              </a:rPr>
              <a:t>The case study covers the following topics:</a:t>
            </a: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Overview</a:t>
            </a: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Current state</a:t>
            </a: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Customer needs</a:t>
            </a: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Customer objections</a:t>
            </a:r>
          </a:p>
        </p:txBody>
      </p:sp>
      <p:sp>
        <p:nvSpPr>
          <p:cNvPr id="3" name="TextBox 2">
            <a:extLst>
              <a:ext uri="{FF2B5EF4-FFF2-40B4-BE49-F238E27FC236}">
                <a16:creationId xmlns:a16="http://schemas.microsoft.com/office/drawing/2014/main" id="{D74295D9-6AFD-86EF-BFEC-BE90CFF5793C}"/>
              </a:ext>
            </a:extLst>
          </p:cNvPr>
          <p:cNvSpPr txBox="1"/>
          <p:nvPr/>
        </p:nvSpPr>
        <p:spPr>
          <a:xfrm>
            <a:off x="8356177" y="1667123"/>
            <a:ext cx="3392424" cy="4401205"/>
          </a:xfrm>
          <a:prstGeom prst="rect">
            <a:avLst/>
          </a:prstGeom>
          <a:noFill/>
          <a:ln>
            <a:solidFill>
              <a:srgbClr val="2C72B6"/>
            </a:solidFill>
          </a:ln>
        </p:spPr>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US" sz="2000" b="1" noProof="0">
                <a:latin typeface="Segoe Sans Text" pitchFamily="2" charset="0"/>
                <a:cs typeface="Segoe Sans Text" pitchFamily="2" charset="0"/>
              </a:rPr>
              <a:t>Day one lab exercises: </a:t>
            </a:r>
            <a:r>
              <a:rPr lang="en-US" sz="2000" noProof="0">
                <a:latin typeface="Segoe Sans Text" pitchFamily="2" charset="0"/>
                <a:cs typeface="Segoe Sans Text" pitchFamily="2" charset="0"/>
              </a:rPr>
              <a:t>There are two lab exercises on day one.</a:t>
            </a:r>
          </a:p>
          <a:p>
            <a:endParaRPr lang="en-US" sz="2000" noProof="0">
              <a:latin typeface="Segoe Sans Text" pitchFamily="2" charset="0"/>
              <a:cs typeface="Segoe Sans Text" pitchFamily="2" charset="0"/>
            </a:endParaRP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Exercise one: </a:t>
            </a:r>
            <a:r>
              <a:rPr lang="en-US" sz="2000"/>
              <a:t>Deploy application resources</a:t>
            </a:r>
            <a:endParaRPr lang="en-US" sz="2000">
              <a:latin typeface="Segoe Sans Text" pitchFamily="2" charset="0"/>
              <a:cs typeface="Segoe Sans Text" pitchFamily="2" charset="0"/>
            </a:endParaRP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Exercise two: Implement a multimodal AI shopping assistant</a:t>
            </a:r>
          </a:p>
          <a:p>
            <a:endParaRPr lang="en-US" sz="2000">
              <a:latin typeface="Segoe Sans Text" pitchFamily="2" charset="0"/>
              <a:cs typeface="Segoe Sans Text" pitchFamily="2" charset="0"/>
            </a:endParaRPr>
          </a:p>
          <a:p>
            <a:r>
              <a:rPr lang="en-US" sz="2000">
                <a:latin typeface="Segoe Sans Text" pitchFamily="2" charset="0"/>
                <a:cs typeface="Segoe Sans Text" pitchFamily="2" charset="0"/>
              </a:rPr>
              <a:t>For these, set expectations by covering the scenario, the tasks, and the duration.</a:t>
            </a:r>
          </a:p>
        </p:txBody>
      </p:sp>
      <p:sp>
        <p:nvSpPr>
          <p:cNvPr id="5" name="TextBox 4">
            <a:extLst>
              <a:ext uri="{FF2B5EF4-FFF2-40B4-BE49-F238E27FC236}">
                <a16:creationId xmlns:a16="http://schemas.microsoft.com/office/drawing/2014/main" id="{1E0CF3B2-9989-AF32-2193-8113DE825E1A}"/>
              </a:ext>
            </a:extLst>
          </p:cNvPr>
          <p:cNvSpPr txBox="1"/>
          <p:nvPr/>
        </p:nvSpPr>
        <p:spPr>
          <a:xfrm>
            <a:off x="4467255" y="1667468"/>
            <a:ext cx="3394573" cy="4401205"/>
          </a:xfrm>
          <a:prstGeom prst="rect">
            <a:avLst/>
          </a:prstGeom>
          <a:noFill/>
          <a:ln>
            <a:solidFill>
              <a:srgbClr val="2C72B6"/>
            </a:solidFill>
          </a:ln>
        </p:spPr>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US" sz="2000" b="1" noProof="0">
                <a:latin typeface="Segoe Sans Text" pitchFamily="2" charset="0"/>
                <a:cs typeface="Segoe Sans Text" pitchFamily="2" charset="0"/>
              </a:rPr>
              <a:t>Envisioning whiteboard: </a:t>
            </a:r>
            <a:r>
              <a:rPr lang="en-US" sz="2000" noProof="0">
                <a:latin typeface="Segoe Sans Text" pitchFamily="2" charset="0"/>
                <a:cs typeface="Segoe Sans Text" pitchFamily="2" charset="0"/>
              </a:rPr>
              <a:t>There are two parts to this lesson.</a:t>
            </a:r>
          </a:p>
          <a:p>
            <a:endParaRPr lang="en-US" sz="2000" noProof="0">
              <a:latin typeface="Segoe Sans Text" pitchFamily="2" charset="0"/>
              <a:cs typeface="Segoe Sans Text" pitchFamily="2" charset="0"/>
            </a:endParaRP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Analyze </a:t>
            </a:r>
            <a:r>
              <a:rPr lang="en-US" sz="2000" err="1">
                <a:latin typeface="Segoe Sans Text" pitchFamily="2" charset="0"/>
                <a:cs typeface="Segoe Sans Text" pitchFamily="2" charset="0"/>
              </a:rPr>
              <a:t>Zava</a:t>
            </a:r>
            <a:r>
              <a:rPr lang="en-US" sz="2000">
                <a:latin typeface="Segoe Sans Text" pitchFamily="2" charset="0"/>
                <a:cs typeface="Segoe Sans Text" pitchFamily="2" charset="0"/>
              </a:rPr>
              <a:t> to prepare to whiteboard the solution architecture.</a:t>
            </a: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Whiteboard the solution architecture that best meets </a:t>
            </a:r>
            <a:r>
              <a:rPr lang="en-US" sz="2000" err="1">
                <a:latin typeface="Segoe Sans Text" pitchFamily="2" charset="0"/>
                <a:cs typeface="Segoe Sans Text" pitchFamily="2" charset="0"/>
              </a:rPr>
              <a:t>Zava’s</a:t>
            </a:r>
            <a:r>
              <a:rPr lang="en-US" sz="2000">
                <a:latin typeface="Segoe Sans Text" pitchFamily="2" charset="0"/>
                <a:cs typeface="Segoe Sans Text" pitchFamily="2" charset="0"/>
              </a:rPr>
              <a:t> needs.</a:t>
            </a:r>
          </a:p>
          <a:p>
            <a:endParaRPr lang="en-US" sz="2000">
              <a:latin typeface="Segoe Sans Text" pitchFamily="2" charset="0"/>
              <a:cs typeface="Segoe Sans Text" pitchFamily="2" charset="0"/>
            </a:endParaRPr>
          </a:p>
          <a:p>
            <a:r>
              <a:rPr lang="en-US" sz="2000">
                <a:latin typeface="Segoe Sans Text" pitchFamily="2" charset="0"/>
                <a:cs typeface="Segoe Sans Text" pitchFamily="2" charset="0"/>
              </a:rPr>
              <a:t>For these, set the purposes and the expected outcomes.</a:t>
            </a:r>
          </a:p>
        </p:txBody>
      </p:sp>
    </p:spTree>
    <p:custDataLst>
      <p:tags r:id="rId1"/>
    </p:custDataLst>
    <p:extLst>
      <p:ext uri="{BB962C8B-B14F-4D97-AF65-F5344CB8AC3E}">
        <p14:creationId xmlns:p14="http://schemas.microsoft.com/office/powerpoint/2010/main" val="369775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D1A9092-7BA8-E8A9-B1F1-33867DCABAB3}"/>
              </a:ext>
            </a:extLst>
          </p:cNvPr>
          <p:cNvSpPr>
            <a:spLocks noGrp="1"/>
          </p:cNvSpPr>
          <p:nvPr>
            <p:ph type="title" idx="4294967295"/>
          </p:nvPr>
        </p:nvSpPr>
        <p:spPr>
          <a:xfrm>
            <a:off x="2192337" y="249168"/>
            <a:ext cx="9710431"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Technical envisioning and architecture whiteboard session – 60 mins</a:t>
            </a:r>
          </a:p>
        </p:txBody>
      </p:sp>
      <p:pic>
        <p:nvPicPr>
          <p:cNvPr id="10" name="Picture 9">
            <a:extLst>
              <a:ext uri="{FF2B5EF4-FFF2-40B4-BE49-F238E27FC236}">
                <a16:creationId xmlns:a16="http://schemas.microsoft.com/office/drawing/2014/main" id="{0CEF0164-CA64-BD98-E42D-3991846FCCC8}"/>
              </a:ext>
              <a:ext uri="{C183D7F6-B498-43B3-948B-1728B52AA6E4}">
                <adec:decorative xmlns:adec="http://schemas.microsoft.com/office/drawing/2017/decorative" val="1"/>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234785" y="1192582"/>
            <a:ext cx="2141433" cy="1900049"/>
          </a:xfrm>
          <a:prstGeom prst="ellipse">
            <a:avLst/>
          </a:prstGeom>
          <a:ln>
            <a:noFill/>
          </a:ln>
          <a:effectLst>
            <a:softEdge rad="112500"/>
          </a:effectLst>
        </p:spPr>
      </p:pic>
      <p:pic>
        <p:nvPicPr>
          <p:cNvPr id="13" name="Picture 12">
            <a:extLst>
              <a:ext uri="{FF2B5EF4-FFF2-40B4-BE49-F238E27FC236}">
                <a16:creationId xmlns:a16="http://schemas.microsoft.com/office/drawing/2014/main" id="{FBBB8069-B01B-A37B-E0F4-217601AEF284}"/>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274442" y="3850575"/>
            <a:ext cx="2062117" cy="1718131"/>
          </a:xfrm>
          <a:prstGeom prst="ellipse">
            <a:avLst/>
          </a:prstGeom>
          <a:ln>
            <a:noFill/>
          </a:ln>
          <a:effectLst>
            <a:softEdge rad="112500"/>
          </a:effectLst>
        </p:spPr>
      </p:pic>
      <p:sp>
        <p:nvSpPr>
          <p:cNvPr id="18" name="Rectangle 17">
            <a:extLst>
              <a:ext uri="{FF2B5EF4-FFF2-40B4-BE49-F238E27FC236}">
                <a16:creationId xmlns:a16="http://schemas.microsoft.com/office/drawing/2014/main" id="{A128B9DE-FFF9-CE8E-AF36-9D8EDA80C1C7}"/>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a:solidFill>
                <a:schemeClr val="tx2"/>
              </a:solidFill>
              <a:ea typeface="Segoe UI" pitchFamily="34" charset="0"/>
              <a:cs typeface="Segoe UI" pitchFamily="34" charset="0"/>
            </a:endParaRPr>
          </a:p>
        </p:txBody>
      </p:sp>
      <p:sp>
        <p:nvSpPr>
          <p:cNvPr id="4" name="Text Placeholder 11">
            <a:extLst>
              <a:ext uri="{FF2B5EF4-FFF2-40B4-BE49-F238E27FC236}">
                <a16:creationId xmlns:a16="http://schemas.microsoft.com/office/drawing/2014/main" id="{9BEAFE6D-34B4-6004-720A-54963873BD3C}"/>
              </a:ext>
            </a:extLst>
          </p:cNvPr>
          <p:cNvSpPr txBox="1">
            <a:spLocks/>
          </p:cNvSpPr>
          <p:nvPr/>
        </p:nvSpPr>
        <p:spPr>
          <a:xfrm>
            <a:off x="2401401" y="1408600"/>
            <a:ext cx="9501368" cy="48144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solidFill>
                  <a:srgbClr val="000000"/>
                </a:solidFill>
                <a:latin typeface="Segoe Sans Text" pitchFamily="2" charset="0"/>
                <a:cs typeface="Segoe Sans Text" pitchFamily="2" charset="0"/>
              </a:rPr>
              <a:t>Analyze </a:t>
            </a:r>
            <a:r>
              <a:rPr lang="en-US" sz="1600" b="1" err="1">
                <a:solidFill>
                  <a:srgbClr val="000000"/>
                </a:solidFill>
                <a:latin typeface="Segoe Sans Text" pitchFamily="2" charset="0"/>
                <a:cs typeface="Segoe Sans Text" pitchFamily="2" charset="0"/>
              </a:rPr>
              <a:t>Zava’s</a:t>
            </a:r>
            <a:r>
              <a:rPr lang="en-US" sz="1600" b="1">
                <a:solidFill>
                  <a:srgbClr val="000000"/>
                </a:solidFill>
                <a:latin typeface="Segoe Sans Text" pitchFamily="2" charset="0"/>
                <a:cs typeface="Segoe Sans Text" pitchFamily="2" charset="0"/>
              </a:rPr>
              <a:t> needs (25 mins)</a:t>
            </a:r>
          </a:p>
          <a:p>
            <a:pPr marL="0" indent="0">
              <a:buNone/>
            </a:pPr>
            <a:r>
              <a:rPr lang="en-US" sz="1600">
                <a:solidFill>
                  <a:srgbClr val="000000"/>
                </a:solidFill>
                <a:latin typeface="Segoe Sans Text" pitchFamily="2" charset="0"/>
                <a:cs typeface="Segoe Sans Text" pitchFamily="2" charset="0"/>
              </a:rPr>
              <a:t>In teams, students will analyze </a:t>
            </a:r>
            <a:r>
              <a:rPr lang="en-US" sz="1600" err="1">
                <a:solidFill>
                  <a:srgbClr val="000000"/>
                </a:solidFill>
                <a:latin typeface="Segoe Sans Text" pitchFamily="2" charset="0"/>
                <a:cs typeface="Segoe Sans Text" pitchFamily="2" charset="0"/>
              </a:rPr>
              <a:t>Zava</a:t>
            </a:r>
            <a:r>
              <a:rPr lang="en-US" sz="1600">
                <a:solidFill>
                  <a:srgbClr val="000000"/>
                </a:solidFill>
                <a:latin typeface="Segoe Sans Text" pitchFamily="2" charset="0"/>
                <a:cs typeface="Segoe Sans Text" pitchFamily="2" charset="0"/>
              </a:rPr>
              <a:t> to identify the priority strategic, business, and technical requirements to address in the solution to prepare for the architecture design portion.</a:t>
            </a:r>
          </a:p>
          <a:p>
            <a:pPr marL="0" indent="0">
              <a:buNone/>
            </a:pPr>
            <a:r>
              <a:rPr lang="en-US" sz="1600">
                <a:solidFill>
                  <a:srgbClr val="000000"/>
                </a:solidFill>
                <a:latin typeface="Segoe Sans Text" pitchFamily="2" charset="0"/>
                <a:cs typeface="Segoe Sans Text" pitchFamily="2" charset="0"/>
              </a:rPr>
              <a:t>Students will first introduce themselves and then as a team begin the analysis using the following resources to assist:</a:t>
            </a:r>
          </a:p>
          <a:p>
            <a:pPr lvl="1">
              <a:lnSpc>
                <a:spcPct val="100000"/>
              </a:lnSpc>
              <a:spcBef>
                <a:spcPts val="0"/>
              </a:spcBef>
            </a:pPr>
            <a:r>
              <a:rPr lang="en-US" sz="1600">
                <a:solidFill>
                  <a:srgbClr val="000000"/>
                </a:solidFill>
                <a:latin typeface="Segoe Sans Text" pitchFamily="2" charset="0"/>
                <a:cs typeface="Segoe Sans Text" pitchFamily="2" charset="0"/>
              </a:rPr>
              <a:t>AI Discovery Questionnaire</a:t>
            </a:r>
          </a:p>
          <a:p>
            <a:pPr lvl="1">
              <a:lnSpc>
                <a:spcPct val="100000"/>
              </a:lnSpc>
              <a:spcBef>
                <a:spcPts val="0"/>
              </a:spcBef>
            </a:pPr>
            <a:r>
              <a:rPr lang="en-US" sz="1600">
                <a:solidFill>
                  <a:srgbClr val="000000"/>
                </a:solidFill>
                <a:latin typeface="Segoe Sans Text" pitchFamily="2" charset="0"/>
                <a:cs typeface="Segoe Sans Text" pitchFamily="2" charset="0"/>
              </a:rPr>
              <a:t>Decision Tree for Databases, App Hosting, and Integration</a:t>
            </a:r>
          </a:p>
          <a:p>
            <a:pPr lvl="1">
              <a:lnSpc>
                <a:spcPct val="100000"/>
              </a:lnSpc>
              <a:spcBef>
                <a:spcPts val="0"/>
              </a:spcBef>
            </a:pPr>
            <a:r>
              <a:rPr lang="en-US" sz="1600">
                <a:solidFill>
                  <a:srgbClr val="000000"/>
                </a:solidFill>
                <a:latin typeface="Segoe Sans Text" pitchFamily="2" charset="0"/>
                <a:cs typeface="Segoe Sans Text" pitchFamily="2" charset="0"/>
              </a:rPr>
              <a:t>Use Case Prioritization Matrix</a:t>
            </a:r>
          </a:p>
          <a:p>
            <a:pPr marL="0" indent="0">
              <a:buNone/>
            </a:pPr>
            <a:endParaRPr lang="en-US" sz="1600">
              <a:solidFill>
                <a:srgbClr val="000000"/>
              </a:solidFill>
              <a:latin typeface="Segoe Sans Text" pitchFamily="2" charset="0"/>
              <a:cs typeface="Segoe Sans Text" pitchFamily="2" charset="0"/>
            </a:endParaRPr>
          </a:p>
          <a:p>
            <a:pPr marL="0" indent="0">
              <a:buNone/>
            </a:pPr>
            <a:r>
              <a:rPr lang="en-US" sz="1600" b="1">
                <a:solidFill>
                  <a:srgbClr val="000000"/>
                </a:solidFill>
                <a:latin typeface="Segoe Sans Text" pitchFamily="2" charset="0"/>
                <a:ea typeface="+mn-lt"/>
                <a:cs typeface="Segoe Sans Text" pitchFamily="2" charset="0"/>
              </a:rPr>
              <a:t>Architecture design</a:t>
            </a:r>
          </a:p>
          <a:p>
            <a:pPr marL="0" indent="0">
              <a:buNone/>
            </a:pPr>
            <a:r>
              <a:rPr lang="en-US" sz="1600">
                <a:solidFill>
                  <a:srgbClr val="000000"/>
                </a:solidFill>
                <a:latin typeface="Segoe Sans Text" pitchFamily="2" charset="0"/>
                <a:cs typeface="Segoe Sans Text" pitchFamily="2" charset="0"/>
              </a:rPr>
              <a:t>Using a whiteboard template, teams will draft a Microsoft Azure AI agentic architecture design that meets </a:t>
            </a:r>
            <a:r>
              <a:rPr lang="en-US" sz="1600" err="1">
                <a:solidFill>
                  <a:srgbClr val="000000"/>
                </a:solidFill>
                <a:latin typeface="Segoe Sans Text" pitchFamily="2" charset="0"/>
                <a:cs typeface="Segoe Sans Text" pitchFamily="2" charset="0"/>
              </a:rPr>
              <a:t>Zava’s</a:t>
            </a:r>
            <a:r>
              <a:rPr lang="en-US" sz="1600">
                <a:solidFill>
                  <a:srgbClr val="000000"/>
                </a:solidFill>
                <a:latin typeface="Segoe Sans Text" pitchFamily="2" charset="0"/>
                <a:cs typeface="Segoe Sans Text" pitchFamily="2" charset="0"/>
              </a:rPr>
              <a:t> requirements.</a:t>
            </a:r>
          </a:p>
          <a:p>
            <a:pPr marL="0" indent="0">
              <a:buNone/>
            </a:pPr>
            <a:r>
              <a:rPr lang="en-US" sz="1600">
                <a:solidFill>
                  <a:srgbClr val="000000"/>
                </a:solidFill>
                <a:latin typeface="Segoe Sans Text" pitchFamily="2" charset="0"/>
                <a:ea typeface="+mn-lt"/>
                <a:cs typeface="Segoe Sans Text" pitchFamily="2" charset="0"/>
              </a:rPr>
              <a:t>They’ll:</a:t>
            </a:r>
          </a:p>
          <a:p>
            <a:pPr>
              <a:lnSpc>
                <a:spcPct val="100000"/>
              </a:lnSpc>
              <a:spcBef>
                <a:spcPts val="0"/>
              </a:spcBef>
            </a:pPr>
            <a:r>
              <a:rPr lang="en-US" sz="1600">
                <a:solidFill>
                  <a:srgbClr val="000000"/>
                </a:solidFill>
                <a:latin typeface="Segoe Sans Text" pitchFamily="2" charset="0"/>
                <a:ea typeface="+mn-lt"/>
                <a:cs typeface="Segoe Sans Text" pitchFamily="2" charset="0"/>
              </a:rPr>
              <a:t>Identify key services.</a:t>
            </a:r>
          </a:p>
          <a:p>
            <a:pPr>
              <a:lnSpc>
                <a:spcPct val="100000"/>
              </a:lnSpc>
              <a:spcBef>
                <a:spcPts val="0"/>
              </a:spcBef>
            </a:pPr>
            <a:r>
              <a:rPr lang="en-US" sz="1600">
                <a:solidFill>
                  <a:srgbClr val="000000"/>
                </a:solidFill>
                <a:latin typeface="Segoe Sans Text" pitchFamily="2" charset="0"/>
                <a:ea typeface="+mn-lt"/>
                <a:cs typeface="Segoe Sans Text" pitchFamily="2" charset="0"/>
              </a:rPr>
              <a:t>Explain which components, connections, and dependencies you should include and why:</a:t>
            </a:r>
          </a:p>
          <a:p>
            <a:pPr>
              <a:lnSpc>
                <a:spcPct val="100000"/>
              </a:lnSpc>
              <a:spcBef>
                <a:spcPts val="0"/>
              </a:spcBef>
            </a:pPr>
            <a:r>
              <a:rPr lang="en-US" sz="1600">
                <a:solidFill>
                  <a:srgbClr val="000000"/>
                </a:solidFill>
                <a:latin typeface="Segoe Sans Text" pitchFamily="2" charset="0"/>
                <a:ea typeface="+mn-lt"/>
                <a:cs typeface="Segoe Sans Text" pitchFamily="2" charset="0"/>
              </a:rPr>
              <a:t>Discuss how to explain the architecture to the customer.</a:t>
            </a:r>
          </a:p>
          <a:p>
            <a:pPr marL="0" indent="0">
              <a:buNone/>
            </a:pPr>
            <a:endParaRPr lang="en-US" sz="1600">
              <a:solidFill>
                <a:srgbClr val="000000"/>
              </a:solidFill>
              <a:latin typeface="Segoe Sans Text" pitchFamily="2" charset="0"/>
              <a:ea typeface="+mn-lt"/>
              <a:cs typeface="Segoe Sans Text" pitchFamily="2" charset="0"/>
            </a:endParaRPr>
          </a:p>
          <a:p>
            <a:pPr marL="0" indent="0">
              <a:buNone/>
            </a:pPr>
            <a:endParaRPr lang="en-US" sz="1600" b="1">
              <a:latin typeface="Segoe Sans Text" pitchFamily="2" charset="0"/>
              <a:ea typeface="+mn-lt"/>
              <a:cs typeface="Segoe Sans Text" pitchFamily="2" charset="0"/>
            </a:endParaRPr>
          </a:p>
        </p:txBody>
      </p:sp>
    </p:spTree>
    <p:custDataLst>
      <p:tags r:id="rId1"/>
    </p:custDataLst>
    <p:extLst>
      <p:ext uri="{BB962C8B-B14F-4D97-AF65-F5344CB8AC3E}">
        <p14:creationId xmlns:p14="http://schemas.microsoft.com/office/powerpoint/2010/main" val="376508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19BD-64B6-5B6C-1DA8-E5325885E4E7}"/>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DB756BBF-226A-464A-FD5E-04A9655B20DA}"/>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Day one lab exercises</a:t>
            </a:r>
          </a:p>
        </p:txBody>
      </p:sp>
      <p:sp>
        <p:nvSpPr>
          <p:cNvPr id="18" name="Rectangle 17">
            <a:extLst>
              <a:ext uri="{FF2B5EF4-FFF2-40B4-BE49-F238E27FC236}">
                <a16:creationId xmlns:a16="http://schemas.microsoft.com/office/drawing/2014/main" id="{E36741E5-8A0D-0D83-9438-0296488F63A6}"/>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a:solidFill>
                <a:schemeClr val="tx2"/>
              </a:solidFill>
              <a:ea typeface="Segoe UI" pitchFamily="34" charset="0"/>
              <a:cs typeface="Segoe UI" pitchFamily="34" charset="0"/>
            </a:endParaRPr>
          </a:p>
        </p:txBody>
      </p:sp>
      <p:sp>
        <p:nvSpPr>
          <p:cNvPr id="4" name="Text Placeholder 11">
            <a:extLst>
              <a:ext uri="{FF2B5EF4-FFF2-40B4-BE49-F238E27FC236}">
                <a16:creationId xmlns:a16="http://schemas.microsoft.com/office/drawing/2014/main" id="{619D87E8-BA3C-4C04-9F91-0DD3316264C7}"/>
              </a:ext>
            </a:extLst>
          </p:cNvPr>
          <p:cNvSpPr txBox="1">
            <a:spLocks/>
          </p:cNvSpPr>
          <p:nvPr/>
        </p:nvSpPr>
        <p:spPr>
          <a:xfrm>
            <a:off x="2392865" y="1429796"/>
            <a:ext cx="9501368" cy="49599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rgbClr val="000000"/>
                </a:solidFill>
                <a:latin typeface="Segoe Sans Text" pitchFamily="2" charset="0"/>
                <a:ea typeface="+mn-lt"/>
                <a:cs typeface="Segoe Sans Text" pitchFamily="2" charset="0"/>
              </a:rPr>
              <a:t>Exercise one: Deploy application resources – 60 mins</a:t>
            </a:r>
          </a:p>
          <a:p>
            <a:pPr marL="0" indent="0">
              <a:buNone/>
            </a:pPr>
            <a:r>
              <a:rPr lang="en-US" sz="2000">
                <a:solidFill>
                  <a:srgbClr val="000000"/>
                </a:solidFill>
                <a:latin typeface="Segoe Sans Text" pitchFamily="2" charset="0"/>
                <a:cs typeface="Segoe Sans Text" pitchFamily="2" charset="0"/>
              </a:rPr>
              <a:t>In this first exercise, we’ll set the stage for </a:t>
            </a:r>
            <a:r>
              <a:rPr lang="en-US" sz="2000" err="1">
                <a:solidFill>
                  <a:srgbClr val="000000"/>
                </a:solidFill>
                <a:latin typeface="Segoe Sans Text" pitchFamily="2" charset="0"/>
                <a:cs typeface="Segoe Sans Text" pitchFamily="2" charset="0"/>
              </a:rPr>
              <a:t>Zava</a:t>
            </a:r>
            <a:r>
              <a:rPr lang="en-US" sz="2000">
                <a:solidFill>
                  <a:srgbClr val="000000"/>
                </a:solidFill>
                <a:latin typeface="Segoe Sans Text" pitchFamily="2" charset="0"/>
                <a:cs typeface="Segoe Sans Text" pitchFamily="2" charset="0"/>
              </a:rPr>
              <a:t> by deploying out resources needed for the proof of concept, as well as ensuring that we have the client tools necessary to run through the remaining exercises.</a:t>
            </a:r>
          </a:p>
          <a:p>
            <a:pPr marL="0" indent="0">
              <a:buNone/>
            </a:pPr>
            <a:endParaRPr lang="en-US" sz="2000" b="1">
              <a:solidFill>
                <a:srgbClr val="000000"/>
              </a:solidFill>
              <a:latin typeface="Segoe Sans Text" pitchFamily="2" charset="0"/>
              <a:ea typeface="+mn-lt"/>
              <a:cs typeface="Segoe Sans Text" pitchFamily="2" charset="0"/>
            </a:endParaRPr>
          </a:p>
          <a:p>
            <a:pPr marL="0" indent="0">
              <a:buNone/>
            </a:pPr>
            <a:r>
              <a:rPr lang="en-US" sz="2000" b="1">
                <a:solidFill>
                  <a:srgbClr val="000000"/>
                </a:solidFill>
                <a:latin typeface="Segoe Sans Text" pitchFamily="2" charset="0"/>
                <a:cs typeface="Segoe Sans Text" pitchFamily="2" charset="0"/>
              </a:rPr>
              <a:t>Exercise two: Implement a multimodal AI shopping assistant – 60 mins</a:t>
            </a:r>
          </a:p>
          <a:p>
            <a:pPr marL="0" marR="0" lvl="0" indent="0" algn="l" defTabSz="914400" rtl="0" eaLnBrk="1" fontAlgn="auto" latinLnBrk="0" hangingPunct="1">
              <a:lnSpc>
                <a:spcPct val="115000"/>
              </a:lnSpc>
              <a:spcBef>
                <a:spcPts val="0"/>
              </a:spcBef>
              <a:spcAft>
                <a:spcPts val="0"/>
              </a:spcAft>
              <a:buClrTx/>
              <a:buSzTx/>
              <a:buNone/>
              <a:tabLst/>
              <a:defRPr/>
            </a:pPr>
            <a:r>
              <a:rPr lang="en-US" sz="2000">
                <a:solidFill>
                  <a:srgbClr val="000000"/>
                </a:solidFill>
                <a:latin typeface="Segoe Sans Text" pitchFamily="2" charset="0"/>
                <a:cs typeface="Segoe Sans Text" pitchFamily="2" charset="0"/>
              </a:rPr>
              <a:t>In this exercise, we’ll build a series of agents and test them locally before deploying the application code to Azure.</a:t>
            </a:r>
          </a:p>
          <a:p>
            <a:pPr marL="0" marR="0" lvl="0" indent="0" algn="l" defTabSz="914400" rtl="0" eaLnBrk="1" fontAlgn="auto" latinLnBrk="0" hangingPunct="1">
              <a:lnSpc>
                <a:spcPct val="115000"/>
              </a:lnSpc>
              <a:spcBef>
                <a:spcPts val="0"/>
              </a:spcBef>
              <a:spcAft>
                <a:spcPts val="0"/>
              </a:spcAft>
              <a:buClrTx/>
              <a:buSzTx/>
              <a:buNone/>
              <a:tabLst/>
              <a:defRPr/>
            </a:pPr>
            <a:endParaRPr lang="en-US" sz="2000">
              <a:solidFill>
                <a:srgbClr val="000000"/>
              </a:solidFill>
              <a:latin typeface="Segoe Sans Text" pitchFamily="2" charset="0"/>
              <a:cs typeface="Segoe Sans Text" pitchFamily="2" charset="0"/>
            </a:endParaRPr>
          </a:p>
          <a:p>
            <a:pPr marL="0" indent="0">
              <a:lnSpc>
                <a:spcPct val="115000"/>
              </a:lnSpc>
              <a:spcBef>
                <a:spcPts val="0"/>
              </a:spcBef>
              <a:buNone/>
              <a:defRPr/>
            </a:pPr>
            <a:r>
              <a:rPr lang="en-US" sz="2000" b="1">
                <a:solidFill>
                  <a:srgbClr val="000000"/>
                </a:solidFill>
                <a:latin typeface="Segoe Sans Text" pitchFamily="2" charset="0"/>
                <a:ea typeface="+mn-lt"/>
                <a:cs typeface="Segoe Sans Text" pitchFamily="2" charset="0"/>
              </a:rPr>
              <a:t>Debrief on exercises one and two – 10 mins</a:t>
            </a:r>
          </a:p>
          <a:p>
            <a:pPr marL="0" indent="0">
              <a:lnSpc>
                <a:spcPct val="115000"/>
              </a:lnSpc>
              <a:spcBef>
                <a:spcPts val="0"/>
              </a:spcBef>
              <a:buNone/>
              <a:defRPr/>
            </a:pPr>
            <a:r>
              <a:rPr lang="en-US" sz="2000">
                <a:solidFill>
                  <a:srgbClr val="000000"/>
                </a:solidFill>
                <a:latin typeface="Segoe Sans Text"/>
                <a:ea typeface="+mn-lt"/>
                <a:cs typeface="Segoe Sans Text"/>
              </a:rPr>
              <a:t>After the exercises, hold a discussion on both labs to help connect the exercises to real world and share proven practices.</a:t>
            </a:r>
            <a:endParaRPr lang="en-US" sz="2000">
              <a:solidFill>
                <a:srgbClr val="000000"/>
              </a:solidFill>
              <a:latin typeface="Segoe Sans Text" pitchFamily="2" charset="0"/>
              <a:cs typeface="Segoe Sans Text" pitchFamily="2" charset="0"/>
            </a:endParaRPr>
          </a:p>
        </p:txBody>
      </p:sp>
      <p:pic>
        <p:nvPicPr>
          <p:cNvPr id="9" name="Picture 8">
            <a:extLst>
              <a:ext uri="{FF2B5EF4-FFF2-40B4-BE49-F238E27FC236}">
                <a16:creationId xmlns:a16="http://schemas.microsoft.com/office/drawing/2014/main" id="{D42C1A86-269D-5EB1-4382-ED2664C3F2E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4877" y="1656620"/>
            <a:ext cx="1898149" cy="1846702"/>
          </a:xfrm>
          <a:prstGeom prst="ellipse">
            <a:avLst/>
          </a:prstGeom>
          <a:ln>
            <a:noFill/>
          </a:ln>
          <a:effectLst>
            <a:softEdge rad="112500"/>
          </a:effectLst>
        </p:spPr>
      </p:pic>
      <p:pic>
        <p:nvPicPr>
          <p:cNvPr id="12" name="Picture 11">
            <a:extLst>
              <a:ext uri="{FF2B5EF4-FFF2-40B4-BE49-F238E27FC236}">
                <a16:creationId xmlns:a16="http://schemas.microsoft.com/office/drawing/2014/main" id="{855C99D4-28E3-20B4-5067-76976B4E7E94}"/>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767" y="3960939"/>
            <a:ext cx="1996623" cy="2035426"/>
          </a:xfrm>
          <a:prstGeom prst="ellipse">
            <a:avLst/>
          </a:prstGeom>
          <a:ln>
            <a:noFill/>
          </a:ln>
          <a:effectLst>
            <a:softEdge rad="112500"/>
          </a:effectLst>
        </p:spPr>
      </p:pic>
    </p:spTree>
    <p:custDataLst>
      <p:tags r:id="rId1"/>
    </p:custDataLst>
    <p:extLst>
      <p:ext uri="{BB962C8B-B14F-4D97-AF65-F5344CB8AC3E}">
        <p14:creationId xmlns:p14="http://schemas.microsoft.com/office/powerpoint/2010/main" val="92019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4C929-46F5-9F51-BB03-1AB39914E342}"/>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AB5094CF-DB3D-BCC2-0D88-773BF7316551}"/>
              </a:ext>
            </a:extLst>
          </p:cNvPr>
          <p:cNvSpPr>
            <a:spLocks noGrp="1"/>
          </p:cNvSpPr>
          <p:nvPr>
            <p:ph type="title" idx="4294967295"/>
          </p:nvPr>
        </p:nvSpPr>
        <p:spPr>
          <a:xfrm>
            <a:off x="563563" y="1898650"/>
            <a:ext cx="4994275" cy="166211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rPr>
              <a:t>Day </a:t>
            </a:r>
            <a:r>
              <a:rPr lang="en-US" spc="0">
                <a:ln>
                  <a:noFill/>
                </a:ln>
                <a:solidFill>
                  <a:schemeClr val="bg1"/>
                </a:solidFill>
              </a:rPr>
              <a:t>two activities</a:t>
            </a:r>
            <a:endParaRPr kumimoji="0" lang="en-US" sz="36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endParaRPr>
          </a:p>
        </p:txBody>
      </p:sp>
      <p:sp>
        <p:nvSpPr>
          <p:cNvPr id="2" name="Text Placeholder 1">
            <a:extLst>
              <a:ext uri="{FF2B5EF4-FFF2-40B4-BE49-F238E27FC236}">
                <a16:creationId xmlns:a16="http://schemas.microsoft.com/office/drawing/2014/main" id="{E43B865B-4C4B-360C-D86A-749CF6CEA73E}"/>
              </a:ext>
            </a:extLst>
          </p:cNvPr>
          <p:cNvSpPr>
            <a:spLocks noGrp="1"/>
          </p:cNvSpPr>
          <p:nvPr>
            <p:ph type="body" sz="quarter" idx="12"/>
          </p:nvPr>
        </p:nvSpPr>
        <p:spPr/>
        <p:txBody>
          <a:bodyPr/>
          <a:lstStyle/>
          <a:p>
            <a:r>
              <a:rPr lang="en-US"/>
              <a:t>Workshop path</a:t>
            </a:r>
          </a:p>
        </p:txBody>
      </p:sp>
      <p:sp>
        <p:nvSpPr>
          <p:cNvPr id="12" name="Footer Placeholder 11">
            <a:extLst>
              <a:ext uri="{FF2B5EF4-FFF2-40B4-BE49-F238E27FC236}">
                <a16:creationId xmlns:a16="http://schemas.microsoft.com/office/drawing/2014/main" id="{CD171153-425A-FAD5-95FF-96D47D7C115D}"/>
              </a:ext>
            </a:extLst>
          </p:cNvPr>
          <p:cNvSpPr>
            <a:spLocks noGrp="1"/>
          </p:cNvSpPr>
          <p:nvPr>
            <p:ph type="ftr" sz="quarter" idx="23"/>
          </p:nvPr>
        </p:nvSpPr>
        <p:spPr/>
        <p:txBody>
          <a:bodyPr/>
          <a:lstStyle/>
          <a:p>
            <a:r>
              <a:rPr lang="en-US"/>
              <a:t>© 2024 Microsoft. All rights reserved. Internal Microsoft use only.</a:t>
            </a:r>
          </a:p>
        </p:txBody>
      </p:sp>
      <p:sp>
        <p:nvSpPr>
          <p:cNvPr id="13" name="Slide Number Placeholder 12">
            <a:extLst>
              <a:ext uri="{FF2B5EF4-FFF2-40B4-BE49-F238E27FC236}">
                <a16:creationId xmlns:a16="http://schemas.microsoft.com/office/drawing/2014/main" id="{6D1C2F6D-3C0B-E898-7DC2-463DF84B290D}"/>
              </a:ext>
            </a:extLst>
          </p:cNvPr>
          <p:cNvSpPr>
            <a:spLocks noGrp="1"/>
          </p:cNvSpPr>
          <p:nvPr>
            <p:ph type="sldNum" sz="quarter" idx="24"/>
          </p:nvPr>
        </p:nvSpPr>
        <p:spPr/>
        <p:txBody>
          <a:bodyPr/>
          <a:lstStyle/>
          <a:p>
            <a:fld id="{F126207E-29C7-4F9F-8309-C6BAAD6BC8C8}" type="slidenum">
              <a:rPr lang="en-US" smtClean="0"/>
              <a:pPr/>
              <a:t>28</a:t>
            </a:fld>
            <a:endParaRPr lang="en-US"/>
          </a:p>
        </p:txBody>
      </p:sp>
      <p:sp>
        <p:nvSpPr>
          <p:cNvPr id="4" name="Rectangle: Rounded Corners 3">
            <a:extLst>
              <a:ext uri="{FF2B5EF4-FFF2-40B4-BE49-F238E27FC236}">
                <a16:creationId xmlns:a16="http://schemas.microsoft.com/office/drawing/2014/main" id="{0965B127-BD80-3272-B912-086FF0EABE7E}"/>
              </a:ext>
            </a:extLst>
          </p:cNvPr>
          <p:cNvSpPr/>
          <p:nvPr/>
        </p:nvSpPr>
        <p:spPr bwMode="auto">
          <a:xfrm>
            <a:off x="6558454" y="882868"/>
            <a:ext cx="1965435" cy="1555532"/>
          </a:xfrm>
          <a:prstGeom prst="roundRect">
            <a:avLst/>
          </a:prstGeom>
          <a:solidFill>
            <a:srgbClr val="1F51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Segoe UI Semibold" panose="020B0702040204020203" pitchFamily="34" charset="0"/>
                <a:ea typeface="Segoe UI" pitchFamily="34" charset="0"/>
                <a:cs typeface="Segoe UI Semibold" panose="020B0702040204020203" pitchFamily="34" charset="0"/>
              </a:rPr>
              <a:t>Day one recap/day two overview</a:t>
            </a:r>
          </a:p>
        </p:txBody>
      </p:sp>
      <p:sp>
        <p:nvSpPr>
          <p:cNvPr id="5" name="Rectangle: Rounded Corners 4">
            <a:extLst>
              <a:ext uri="{FF2B5EF4-FFF2-40B4-BE49-F238E27FC236}">
                <a16:creationId xmlns:a16="http://schemas.microsoft.com/office/drawing/2014/main" id="{6D910586-B3C3-5BE1-C34C-F2459FEEBAD6}"/>
              </a:ext>
            </a:extLst>
          </p:cNvPr>
          <p:cNvSpPr/>
          <p:nvPr/>
        </p:nvSpPr>
        <p:spPr bwMode="auto">
          <a:xfrm>
            <a:off x="9729183" y="882868"/>
            <a:ext cx="2336693" cy="1555532"/>
          </a:xfrm>
          <a:prstGeom prst="roundRect">
            <a:avLst/>
          </a:prstGeom>
          <a:solidFill>
            <a:srgbClr val="1F51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Segoe UI Semibold" panose="020B0702040204020203" pitchFamily="34" charset="0"/>
                <a:ea typeface="Segoe UI" pitchFamily="34" charset="0"/>
                <a:cs typeface="Segoe UI Semibold" panose="020B0702040204020203" pitchFamily="34" charset="0"/>
              </a:rPr>
              <a:t>Day two lecture and intro to day two labs</a:t>
            </a:r>
          </a:p>
        </p:txBody>
      </p:sp>
      <p:sp>
        <p:nvSpPr>
          <p:cNvPr id="6" name="Rectangle: Rounded Corners 5">
            <a:extLst>
              <a:ext uri="{FF2B5EF4-FFF2-40B4-BE49-F238E27FC236}">
                <a16:creationId xmlns:a16="http://schemas.microsoft.com/office/drawing/2014/main" id="{D041AA33-54B2-D3DE-CEAA-E4817DDF25A1}"/>
              </a:ext>
            </a:extLst>
          </p:cNvPr>
          <p:cNvSpPr/>
          <p:nvPr/>
        </p:nvSpPr>
        <p:spPr bwMode="auto">
          <a:xfrm>
            <a:off x="6558455" y="3980158"/>
            <a:ext cx="2069728" cy="2497198"/>
          </a:xfrm>
          <a:prstGeom prst="roundRect">
            <a:avLst/>
          </a:prstGeom>
          <a:solidFill>
            <a:srgbClr val="225B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Segoe UI Semibold" panose="020B0702040204020203" pitchFamily="34" charset="0"/>
                <a:ea typeface="Segoe UI" pitchFamily="34" charset="0"/>
                <a:cs typeface="Segoe UI Semibold" panose="020B0702040204020203" pitchFamily="34" charset="0"/>
              </a:rPr>
              <a:t>Lab exercises three through six + discussions</a:t>
            </a:r>
          </a:p>
        </p:txBody>
      </p:sp>
      <p:sp>
        <p:nvSpPr>
          <p:cNvPr id="7" name="Rectangle: Rounded Corners 6">
            <a:extLst>
              <a:ext uri="{FF2B5EF4-FFF2-40B4-BE49-F238E27FC236}">
                <a16:creationId xmlns:a16="http://schemas.microsoft.com/office/drawing/2014/main" id="{8CDD6875-2544-7558-8B0C-3064F15C0E1C}"/>
              </a:ext>
            </a:extLst>
          </p:cNvPr>
          <p:cNvSpPr/>
          <p:nvPr/>
        </p:nvSpPr>
        <p:spPr bwMode="auto">
          <a:xfrm>
            <a:off x="9729183" y="4305976"/>
            <a:ext cx="1965435" cy="1555532"/>
          </a:xfrm>
          <a:prstGeom prst="roundRect">
            <a:avLst/>
          </a:prstGeom>
          <a:solidFill>
            <a:srgbClr val="1F51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000">
                <a:solidFill>
                  <a:srgbClr val="FFFFFF"/>
                </a:solidFill>
                <a:latin typeface="Segoe UI Semibold" panose="020B0702040204020203" pitchFamily="34" charset="0"/>
                <a:ea typeface="Segoe UI" pitchFamily="34" charset="0"/>
                <a:cs typeface="Segoe UI Semibold" panose="020B0702040204020203" pitchFamily="34" charset="0"/>
              </a:rPr>
              <a:t>Wrap-up</a:t>
            </a:r>
          </a:p>
        </p:txBody>
      </p:sp>
      <p:sp>
        <p:nvSpPr>
          <p:cNvPr id="8" name="Arrow: Right 7">
            <a:extLst>
              <a:ext uri="{FF2B5EF4-FFF2-40B4-BE49-F238E27FC236}">
                <a16:creationId xmlns:a16="http://schemas.microsoft.com/office/drawing/2014/main" id="{3DE58B95-518B-89C5-42C1-0D5A71068422}"/>
              </a:ext>
            </a:extLst>
          </p:cNvPr>
          <p:cNvSpPr/>
          <p:nvPr/>
        </p:nvSpPr>
        <p:spPr bwMode="auto">
          <a:xfrm>
            <a:off x="8637332" y="1492468"/>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C5A2ECBC-A9ED-25A2-6DA8-7FD689F12453}"/>
              </a:ext>
            </a:extLst>
          </p:cNvPr>
          <p:cNvSpPr/>
          <p:nvPr/>
        </p:nvSpPr>
        <p:spPr bwMode="auto">
          <a:xfrm rot="7853381">
            <a:off x="8417834" y="2971320"/>
            <a:ext cx="1238119"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82D9880C-CDA2-6633-CE5F-ACD334856BD5}"/>
              </a:ext>
            </a:extLst>
          </p:cNvPr>
          <p:cNvSpPr/>
          <p:nvPr/>
        </p:nvSpPr>
        <p:spPr bwMode="auto">
          <a:xfrm>
            <a:off x="8726971" y="4880318"/>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905042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E1849-D5BC-3DD3-9A68-1A969A6762B5}"/>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4F2ADE08-7232-66AF-3563-DB54AD3BEB89}"/>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Day </a:t>
            </a:r>
            <a:r>
              <a:rPr lang="en-US" spc="0">
                <a:ln>
                  <a:noFill/>
                </a:ln>
              </a:rPr>
              <a:t>two</a:t>
            </a: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 lecture – 30 mins</a:t>
            </a:r>
          </a:p>
        </p:txBody>
      </p:sp>
      <p:sp>
        <p:nvSpPr>
          <p:cNvPr id="4" name="Rectangle 3">
            <a:extLst>
              <a:ext uri="{FF2B5EF4-FFF2-40B4-BE49-F238E27FC236}">
                <a16:creationId xmlns:a16="http://schemas.microsoft.com/office/drawing/2014/main" id="{E132B347-E9DA-BEB2-3B90-0DCAED093AB9}"/>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30E01860-202F-84CC-065E-204432707ABF}"/>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5AA8B8A-F7BA-3F75-DD81-678209935832}"/>
              </a:ext>
            </a:extLst>
          </p:cNvPr>
          <p:cNvSpPr txBox="1"/>
          <p:nvPr/>
        </p:nvSpPr>
        <p:spPr>
          <a:xfrm>
            <a:off x="431194" y="1940735"/>
            <a:ext cx="11140696"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noProof="0">
                <a:latin typeface="Segoe Sans Text" pitchFamily="2" charset="0"/>
                <a:cs typeface="Segoe Sans Text" pitchFamily="2" charset="0"/>
              </a:rPr>
              <a:t>This lecture is an extension to day one’s lecture. It provides the students with an overview of the challenges organizations face when implementing agentic AI solutions as well as what multi-agent orchestration involves. This will set the stage for the lab exercises and discussion for this day. </a:t>
            </a:r>
          </a:p>
          <a:p>
            <a:endParaRPr lang="en-US" sz="2000">
              <a:latin typeface="Segoe Sans Text" pitchFamily="2" charset="0"/>
              <a:cs typeface="Segoe Sans Text" pitchFamily="2" charset="0"/>
            </a:endParaRPr>
          </a:p>
          <a:p>
            <a:r>
              <a:rPr lang="en-US" sz="2000">
                <a:latin typeface="Segoe Sans Text" pitchFamily="2" charset="0"/>
                <a:cs typeface="Segoe Sans Text" pitchFamily="2" charset="0"/>
              </a:rPr>
              <a:t>You should make this as interactive as possible bringing in your own expertise and asking students to do the same. There are many opportunities for discussion throughout the lecture in the notes.</a:t>
            </a:r>
          </a:p>
          <a:p>
            <a:endParaRPr lang="en-US" sz="2000" noProof="0">
              <a:latin typeface="Segoe Sans Text" pitchFamily="2" charset="0"/>
              <a:cs typeface="Segoe Sans Text" pitchFamily="2" charset="0"/>
            </a:endParaRPr>
          </a:p>
          <a:p>
            <a:r>
              <a:rPr lang="en-US" sz="2000">
                <a:latin typeface="Segoe Sans Text" pitchFamily="2" charset="0"/>
                <a:cs typeface="Segoe Sans Text" pitchFamily="2" charset="0"/>
              </a:rPr>
              <a:t>The lecture covers the following topics:</a:t>
            </a:r>
          </a:p>
        </p:txBody>
      </p:sp>
      <p:sp>
        <p:nvSpPr>
          <p:cNvPr id="11" name="Rectangle: Rounded Corners 10">
            <a:extLst>
              <a:ext uri="{FF2B5EF4-FFF2-40B4-BE49-F238E27FC236}">
                <a16:creationId xmlns:a16="http://schemas.microsoft.com/office/drawing/2014/main" id="{87888AE2-8D0B-63D0-81E4-A0DECFD4A3DA}"/>
              </a:ext>
            </a:extLst>
          </p:cNvPr>
          <p:cNvSpPr/>
          <p:nvPr/>
        </p:nvSpPr>
        <p:spPr bwMode="auto">
          <a:xfrm>
            <a:off x="2961685" y="4690429"/>
            <a:ext cx="2651223" cy="1097280"/>
          </a:xfrm>
          <a:prstGeom prst="roundRect">
            <a:avLst/>
          </a:prstGeom>
          <a:solidFill>
            <a:srgbClr val="CAE4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5F2EED4F-E227-8004-2C0D-63D5AA009B7A}"/>
              </a:ext>
            </a:extLst>
          </p:cNvPr>
          <p:cNvSpPr/>
          <p:nvPr/>
        </p:nvSpPr>
        <p:spPr bwMode="auto">
          <a:xfrm>
            <a:off x="3107343" y="4804729"/>
            <a:ext cx="2403334" cy="868680"/>
          </a:xfrm>
          <a:prstGeom prst="roundRect">
            <a:avLst/>
          </a:prstGeom>
          <a:solidFill>
            <a:srgbClr val="FFFFFF"/>
          </a:solidFill>
          <a:ln w="12700">
            <a:solidFill>
              <a:srgbClr val="0A6B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1600">
                <a:solidFill>
                  <a:schemeClr val="tx1"/>
                </a:solidFill>
                <a:ea typeface="Segoe UI" pitchFamily="34" charset="0"/>
                <a:cs typeface="Segoe UI" pitchFamily="34" charset="0"/>
              </a:rPr>
              <a:t>Challenges in development with AI agents (6 slides)</a:t>
            </a:r>
          </a:p>
        </p:txBody>
      </p:sp>
      <p:sp>
        <p:nvSpPr>
          <p:cNvPr id="13" name="Rectangle: Rounded Corners 12">
            <a:extLst>
              <a:ext uri="{FF2B5EF4-FFF2-40B4-BE49-F238E27FC236}">
                <a16:creationId xmlns:a16="http://schemas.microsoft.com/office/drawing/2014/main" id="{1685BEF1-CD50-9252-F4CF-5C6F08BD6EC8}"/>
              </a:ext>
            </a:extLst>
          </p:cNvPr>
          <p:cNvSpPr/>
          <p:nvPr/>
        </p:nvSpPr>
        <p:spPr bwMode="auto">
          <a:xfrm>
            <a:off x="6495889" y="4690429"/>
            <a:ext cx="2651760" cy="1097280"/>
          </a:xfrm>
          <a:prstGeom prst="roundRect">
            <a:avLst/>
          </a:prstGeom>
          <a:solidFill>
            <a:srgbClr val="CAE4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790DE8BD-BCB4-2AD1-4CCA-15DADEAFE6F0}"/>
              </a:ext>
            </a:extLst>
          </p:cNvPr>
          <p:cNvSpPr/>
          <p:nvPr/>
        </p:nvSpPr>
        <p:spPr bwMode="auto">
          <a:xfrm>
            <a:off x="6619293" y="4804729"/>
            <a:ext cx="2404872" cy="868680"/>
          </a:xfrm>
          <a:prstGeom prst="roundRect">
            <a:avLst/>
          </a:prstGeom>
          <a:solidFill>
            <a:srgbClr val="FFFFFF"/>
          </a:solidFill>
          <a:ln w="12700">
            <a:solidFill>
              <a:srgbClr val="0A6B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1600">
                <a:solidFill>
                  <a:schemeClr val="tx1"/>
                </a:solidFill>
                <a:ea typeface="Segoe UI" pitchFamily="34" charset="0"/>
                <a:cs typeface="Segoe UI" pitchFamily="34" charset="0"/>
              </a:rPr>
              <a:t>Multi-agent orchestration (6 slides)</a:t>
            </a:r>
          </a:p>
        </p:txBody>
      </p:sp>
      <p:sp>
        <p:nvSpPr>
          <p:cNvPr id="21" name="TextBox 20">
            <a:extLst>
              <a:ext uri="{FF2B5EF4-FFF2-40B4-BE49-F238E27FC236}">
                <a16:creationId xmlns:a16="http://schemas.microsoft.com/office/drawing/2014/main" id="{40114445-5024-8EF5-EBB3-77B93123554C}"/>
              </a:ext>
            </a:extLst>
          </p:cNvPr>
          <p:cNvSpPr txBox="1"/>
          <p:nvPr/>
        </p:nvSpPr>
        <p:spPr>
          <a:xfrm>
            <a:off x="2215326" y="1005271"/>
            <a:ext cx="9661363" cy="307777"/>
          </a:xfrm>
          <a:prstGeom prst="rect">
            <a:avLst/>
          </a:prstGeom>
          <a:noFill/>
        </p:spPr>
        <p:txBody>
          <a:bodyPr wrap="square" lIns="0" tIns="0" rIns="0" bIns="0" rtlCol="0">
            <a:spAutoFit/>
          </a:bodyPr>
          <a:lstStyle/>
          <a:p>
            <a:pPr lvl="0" fontAlgn="base"/>
            <a:r>
              <a:rPr lang="en-US" sz="2000">
                <a:latin typeface="Segoe Sans Text Semibold" pitchFamily="2" charset="0"/>
                <a:cs typeface="Segoe Sans Text Semibold" pitchFamily="2" charset="0"/>
              </a:rPr>
              <a:t>Challenges and multi-agent orchestration</a:t>
            </a:r>
          </a:p>
        </p:txBody>
      </p:sp>
    </p:spTree>
    <p:custDataLst>
      <p:tags r:id="rId1"/>
    </p:custDataLst>
    <p:extLst>
      <p:ext uri="{BB962C8B-B14F-4D97-AF65-F5344CB8AC3E}">
        <p14:creationId xmlns:p14="http://schemas.microsoft.com/office/powerpoint/2010/main" val="9865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C5227D-DA2E-8285-CBD3-7FF3A3E55722}"/>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Workshop general information</a:t>
            </a:r>
          </a:p>
        </p:txBody>
      </p:sp>
      <p:sp>
        <p:nvSpPr>
          <p:cNvPr id="2" name="Footer Placeholder 1">
            <a:extLst>
              <a:ext uri="{FF2B5EF4-FFF2-40B4-BE49-F238E27FC236}">
                <a16:creationId xmlns:a16="http://schemas.microsoft.com/office/drawing/2014/main" id="{2EBCD9E8-95BF-475E-ADF3-611E4D34565E}"/>
              </a:ext>
            </a:extLst>
          </p:cNvPr>
          <p:cNvSpPr>
            <a:spLocks noGrp="1"/>
          </p:cNvSpPr>
          <p:nvPr>
            <p:ph type="ftr" sz="quarter" idx="13"/>
          </p:nvPr>
        </p:nvSpPr>
        <p:spPr/>
        <p:txBody>
          <a:bodyPr/>
          <a:lstStyle/>
          <a:p>
            <a:r>
              <a:rPr lang="en-US" noProof="0"/>
              <a:t>© 2024 Microsoft. All rights reserved. Internal Microsoft use only.</a:t>
            </a:r>
          </a:p>
        </p:txBody>
      </p:sp>
      <p:sp>
        <p:nvSpPr>
          <p:cNvPr id="5" name="Slide Number Placeholder 4">
            <a:extLst>
              <a:ext uri="{FF2B5EF4-FFF2-40B4-BE49-F238E27FC236}">
                <a16:creationId xmlns:a16="http://schemas.microsoft.com/office/drawing/2014/main" id="{209FDE4C-4B63-23C4-8A15-50E982F90B15}"/>
              </a:ext>
            </a:extLst>
          </p:cNvPr>
          <p:cNvSpPr>
            <a:spLocks noGrp="1"/>
          </p:cNvSpPr>
          <p:nvPr>
            <p:ph type="sldNum" sz="quarter" idx="15"/>
          </p:nvPr>
        </p:nvSpPr>
        <p:spPr/>
        <p:txBody>
          <a:bodyPr/>
          <a:lstStyle/>
          <a:p>
            <a:fld id="{F126207E-29C7-4F9F-8309-C6BAAD6BC8C8}" type="slidenum">
              <a:rPr lang="en-US" noProof="0" smtClean="0"/>
              <a:pPr/>
              <a:t>3</a:t>
            </a:fld>
            <a:endParaRPr lang="en-US" noProof="0"/>
          </a:p>
        </p:txBody>
      </p:sp>
    </p:spTree>
    <p:custDataLst>
      <p:tags r:id="rId1"/>
    </p:custDataLst>
    <p:extLst>
      <p:ext uri="{BB962C8B-B14F-4D97-AF65-F5344CB8AC3E}">
        <p14:creationId xmlns:p14="http://schemas.microsoft.com/office/powerpoint/2010/main" val="200501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13A5B-709C-A521-38A7-8B51502F6F34}"/>
            </a:ext>
          </a:extLst>
        </p:cNvPr>
        <p:cNvGrpSpPr/>
        <p:nvPr/>
      </p:nvGrpSpPr>
      <p:grpSpPr>
        <a:xfrm>
          <a:off x="0" y="0"/>
          <a:ext cx="0" cy="0"/>
          <a:chOff x="0" y="0"/>
          <a:chExt cx="0" cy="0"/>
        </a:xfrm>
      </p:grpSpPr>
      <p:pic>
        <p:nvPicPr>
          <p:cNvPr id="84" name="Picture 83">
            <a:extLst>
              <a:ext uri="{FF2B5EF4-FFF2-40B4-BE49-F238E27FC236}">
                <a16:creationId xmlns:a16="http://schemas.microsoft.com/office/drawing/2014/main" id="{684E648F-93B1-0E2A-826E-9A56A5153099}"/>
              </a:ext>
              <a:ext uri="{C183D7F6-B498-43B3-948B-1728B52AA6E4}">
                <adec:decorative xmlns:adec="http://schemas.microsoft.com/office/drawing/2017/decorative" val="1"/>
              </a:ext>
            </a:extLst>
          </p:cNvPr>
          <p:cNvPicPr>
            <a:picLocks noChangeAspect="1"/>
          </p:cNvPicPr>
          <p:nvPr/>
        </p:nvPicPr>
        <p:blipFill rotWithShape="1">
          <a:blip r:embed="rId4" cstate="screen">
            <a:alphaModFix amt="18000"/>
            <a:extLst>
              <a:ext uri="{28A0092B-C50C-407E-A947-70E740481C1C}">
                <a14:useLocalDpi xmlns:a14="http://schemas.microsoft.com/office/drawing/2010/main"/>
              </a:ext>
            </a:extLst>
          </a:blip>
          <a:srcRect/>
          <a:stretch/>
        </p:blipFill>
        <p:spPr>
          <a:xfrm>
            <a:off x="-14514" y="0"/>
            <a:ext cx="12221028" cy="6858000"/>
          </a:xfrm>
          <a:prstGeom prst="rect">
            <a:avLst/>
          </a:prstGeom>
        </p:spPr>
      </p:pic>
      <p:sp>
        <p:nvSpPr>
          <p:cNvPr id="6" name="Text Placeholder 5">
            <a:extLst>
              <a:ext uri="{FF2B5EF4-FFF2-40B4-BE49-F238E27FC236}">
                <a16:creationId xmlns:a16="http://schemas.microsoft.com/office/drawing/2014/main" id="{79B24ECC-63C5-CFC9-137B-4A4A6E5A20A2}"/>
              </a:ext>
            </a:extLst>
          </p:cNvPr>
          <p:cNvSpPr>
            <a:spLocks noGrp="1"/>
          </p:cNvSpPr>
          <p:nvPr>
            <p:ph type="title" idx="4294967295"/>
          </p:nvPr>
        </p:nvSpPr>
        <p:spPr>
          <a:xfrm>
            <a:off x="2192337" y="249168"/>
            <a:ext cx="9663331"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Intro to lab exercises three through six – 10 mins</a:t>
            </a:r>
          </a:p>
        </p:txBody>
      </p:sp>
      <p:sp>
        <p:nvSpPr>
          <p:cNvPr id="4" name="Rectangle 3">
            <a:extLst>
              <a:ext uri="{FF2B5EF4-FFF2-40B4-BE49-F238E27FC236}">
                <a16:creationId xmlns:a16="http://schemas.microsoft.com/office/drawing/2014/main" id="{92F4A003-E8A0-4E67-132D-38290820DFD9}"/>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509BF4D8-F8F1-5175-3588-4CF187AC3C87}"/>
              </a:ext>
            </a:extLst>
          </p:cNvPr>
          <p:cNvSpPr txBox="1"/>
          <p:nvPr/>
        </p:nvSpPr>
        <p:spPr>
          <a:xfrm>
            <a:off x="412694" y="1667123"/>
            <a:ext cx="11335907" cy="3170099"/>
          </a:xfrm>
          <a:prstGeom prst="rect">
            <a:avLst/>
          </a:prstGeom>
          <a:noFill/>
          <a:ln>
            <a:noFill/>
          </a:ln>
        </p:spPr>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r>
              <a:rPr lang="en-US" sz="2000" noProof="0">
                <a:latin typeface="Segoe Sans Text" pitchFamily="2" charset="0"/>
                <a:cs typeface="Segoe Sans Text" pitchFamily="2" charset="0"/>
              </a:rPr>
              <a:t>There are four lab exercises on day two.</a:t>
            </a:r>
          </a:p>
          <a:p>
            <a:endParaRPr lang="en-US" sz="2000" noProof="0">
              <a:latin typeface="Segoe Sans Text" pitchFamily="2" charset="0"/>
              <a:cs typeface="Segoe Sans Text" pitchFamily="2" charset="0"/>
            </a:endParaRP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Exercise three: </a:t>
            </a:r>
            <a:r>
              <a:rPr lang="en-US" sz="2000">
                <a:solidFill>
                  <a:srgbClr val="000000"/>
                </a:solidFill>
                <a:latin typeface="Segoe Sans Text" pitchFamily="2" charset="0"/>
                <a:cs typeface="Segoe Sans Text" pitchFamily="2" charset="0"/>
              </a:rPr>
              <a:t>Extend the shopping assistant using the A2A protocol</a:t>
            </a:r>
            <a:endParaRPr lang="en-US" sz="2000">
              <a:latin typeface="Segoe Sans Text" pitchFamily="2" charset="0"/>
              <a:cs typeface="Segoe Sans Text" pitchFamily="2" charset="0"/>
            </a:endParaRP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Exercise four: </a:t>
            </a:r>
            <a:r>
              <a:rPr lang="en-US" sz="2000">
                <a:solidFill>
                  <a:srgbClr val="000000"/>
                </a:solidFill>
                <a:latin typeface="Segoe Sans Text" pitchFamily="2" charset="0"/>
                <a:cs typeface="Segoe Sans Text" pitchFamily="2" charset="0"/>
              </a:rPr>
              <a:t>Observe model utilization in AI Foundry</a:t>
            </a:r>
          </a:p>
          <a:p>
            <a:pPr marL="342900" indent="-342900">
              <a:spcAft>
                <a:spcPts val="1200"/>
              </a:spcAft>
              <a:buFont typeface="Wingdings" panose="05000000000000000000" pitchFamily="2" charset="2"/>
              <a:buChar char="Ø"/>
            </a:pPr>
            <a:r>
              <a:rPr lang="en-US" sz="2000">
                <a:solidFill>
                  <a:srgbClr val="000000"/>
                </a:solidFill>
                <a:latin typeface="Segoe Sans Text" pitchFamily="2" charset="0"/>
                <a:cs typeface="Segoe Sans Text" pitchFamily="2" charset="0"/>
              </a:rPr>
              <a:t>Exercise five: </a:t>
            </a:r>
            <a:r>
              <a:rPr lang="en-US" sz="2000">
                <a:latin typeface="Segoe Sans Text" pitchFamily="2" charset="0"/>
                <a:cs typeface="Segoe Sans Text" pitchFamily="2" charset="0"/>
              </a:rPr>
              <a:t>Agentic DevOps</a:t>
            </a:r>
          </a:p>
          <a:p>
            <a:pPr marL="342900" indent="-342900">
              <a:spcAft>
                <a:spcPts val="1200"/>
              </a:spcAft>
              <a:buFont typeface="Wingdings" panose="05000000000000000000" pitchFamily="2" charset="2"/>
              <a:buChar char="Ø"/>
            </a:pPr>
            <a:r>
              <a:rPr lang="en-US" sz="2000">
                <a:latin typeface="Segoe Sans Text" pitchFamily="2" charset="0"/>
                <a:cs typeface="Segoe Sans Text" pitchFamily="2" charset="0"/>
              </a:rPr>
              <a:t>Exercise six: AI-enhanced red teaming</a:t>
            </a:r>
          </a:p>
          <a:p>
            <a:endParaRPr lang="en-US" sz="2000">
              <a:latin typeface="Segoe Sans Text" pitchFamily="2" charset="0"/>
              <a:cs typeface="Segoe Sans Text" pitchFamily="2" charset="0"/>
            </a:endParaRPr>
          </a:p>
          <a:p>
            <a:r>
              <a:rPr lang="en-US" sz="2000">
                <a:latin typeface="Segoe Sans Text" pitchFamily="2" charset="0"/>
                <a:cs typeface="Segoe Sans Text" pitchFamily="2" charset="0"/>
              </a:rPr>
              <a:t>For these, set expectations by covering the scenario, the tasks, and the duration for each.</a:t>
            </a:r>
          </a:p>
        </p:txBody>
      </p:sp>
    </p:spTree>
    <p:custDataLst>
      <p:tags r:id="rId1"/>
    </p:custDataLst>
    <p:extLst>
      <p:ext uri="{BB962C8B-B14F-4D97-AF65-F5344CB8AC3E}">
        <p14:creationId xmlns:p14="http://schemas.microsoft.com/office/powerpoint/2010/main" val="116390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226A0-A9A0-5840-1406-9897BF00C4E7}"/>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E97B5D06-E81B-9628-FE44-96B919DAB719}"/>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Day two lab exercises – pre-break</a:t>
            </a:r>
          </a:p>
        </p:txBody>
      </p:sp>
      <p:sp>
        <p:nvSpPr>
          <p:cNvPr id="18" name="Rectangle 17">
            <a:extLst>
              <a:ext uri="{FF2B5EF4-FFF2-40B4-BE49-F238E27FC236}">
                <a16:creationId xmlns:a16="http://schemas.microsoft.com/office/drawing/2014/main" id="{4D448DAA-063B-E59A-97D1-A6766857525B}"/>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a:solidFill>
                <a:schemeClr val="tx2"/>
              </a:solidFill>
              <a:ea typeface="Segoe UI" pitchFamily="34" charset="0"/>
              <a:cs typeface="Segoe UI" pitchFamily="34" charset="0"/>
            </a:endParaRPr>
          </a:p>
        </p:txBody>
      </p:sp>
      <p:sp>
        <p:nvSpPr>
          <p:cNvPr id="4" name="Text Placeholder 11">
            <a:extLst>
              <a:ext uri="{FF2B5EF4-FFF2-40B4-BE49-F238E27FC236}">
                <a16:creationId xmlns:a16="http://schemas.microsoft.com/office/drawing/2014/main" id="{7A5BE31F-72FE-197E-9FE2-D35D2AF501A2}"/>
              </a:ext>
            </a:extLst>
          </p:cNvPr>
          <p:cNvSpPr txBox="1">
            <a:spLocks/>
          </p:cNvSpPr>
          <p:nvPr/>
        </p:nvSpPr>
        <p:spPr>
          <a:xfrm>
            <a:off x="2392865" y="1397428"/>
            <a:ext cx="9501368" cy="49599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rgbClr val="000000"/>
                </a:solidFill>
                <a:latin typeface="Segoe Sans Text" pitchFamily="2" charset="0"/>
                <a:ea typeface="+mn-lt"/>
                <a:cs typeface="Segoe Sans Text" pitchFamily="2" charset="0"/>
              </a:rPr>
              <a:t>Exercise three: Extend the shopping assistant using the A2A protocol – 40 mins</a:t>
            </a:r>
          </a:p>
          <a:p>
            <a:pPr marL="0" indent="0">
              <a:buNone/>
            </a:pPr>
            <a:r>
              <a:rPr lang="en-US" sz="1800">
                <a:solidFill>
                  <a:srgbClr val="000000"/>
                </a:solidFill>
                <a:latin typeface="Segoe Sans Text" pitchFamily="2" charset="0"/>
                <a:cs typeface="Segoe Sans Text" pitchFamily="2" charset="0"/>
              </a:rPr>
              <a:t>In this exercise, we’ll use the Agent2Agent (A2A) Protocol to enable communication between multiple AI agents. This will allow us to create a more sophisticated shopping assistant that can leverage the strengths of different AI models and services.</a:t>
            </a:r>
          </a:p>
          <a:p>
            <a:pPr marL="0" indent="0">
              <a:buNone/>
            </a:pPr>
            <a:endParaRPr lang="en-US" sz="1800" b="1">
              <a:solidFill>
                <a:srgbClr val="000000"/>
              </a:solidFill>
              <a:latin typeface="Segoe Sans Text" pitchFamily="2" charset="0"/>
              <a:ea typeface="+mn-lt"/>
              <a:cs typeface="Segoe Sans Text" pitchFamily="2" charset="0"/>
            </a:endParaRPr>
          </a:p>
          <a:p>
            <a:pPr marL="0" indent="0">
              <a:buNone/>
            </a:pPr>
            <a:r>
              <a:rPr lang="en-US" sz="1800" b="1">
                <a:solidFill>
                  <a:srgbClr val="000000"/>
                </a:solidFill>
                <a:latin typeface="Segoe Sans Text" pitchFamily="2" charset="0"/>
                <a:cs typeface="Segoe Sans Text" pitchFamily="2" charset="0"/>
              </a:rPr>
              <a:t>Exercise four: Observe model utilization in AI Foundry – 60 mins</a:t>
            </a:r>
          </a:p>
          <a:p>
            <a:pPr marL="0" marR="0" lvl="0" indent="0" algn="l" defTabSz="914400" rtl="0" eaLnBrk="1" fontAlgn="auto" latinLnBrk="0" hangingPunct="1">
              <a:lnSpc>
                <a:spcPct val="115000"/>
              </a:lnSpc>
              <a:spcBef>
                <a:spcPts val="0"/>
              </a:spcBef>
              <a:spcAft>
                <a:spcPts val="0"/>
              </a:spcAft>
              <a:buClrTx/>
              <a:buSzTx/>
              <a:buNone/>
              <a:tabLst/>
              <a:defRPr/>
            </a:pPr>
            <a:r>
              <a:rPr lang="en-US" sz="1800">
                <a:solidFill>
                  <a:srgbClr val="000000"/>
                </a:solidFill>
                <a:latin typeface="Segoe Sans Text" pitchFamily="2" charset="0"/>
                <a:cs typeface="Segoe Sans Text" pitchFamily="2" charset="0"/>
              </a:rPr>
              <a:t>In this exercise, you’ll learn how to use the observability features in Azure AI Foundry to monitor and trace the performance of your deployed AI models. You’ll explore the Foundry Application analytics dashboard, trace model requests and responses, and analyze telemetry data using Azure Application Insights.</a:t>
            </a:r>
          </a:p>
          <a:p>
            <a:pPr marL="0" marR="0" lvl="0" indent="0" algn="l" defTabSz="914400" rtl="0" eaLnBrk="1" fontAlgn="auto" latinLnBrk="0" hangingPunct="1">
              <a:lnSpc>
                <a:spcPct val="115000"/>
              </a:lnSpc>
              <a:spcBef>
                <a:spcPts val="0"/>
              </a:spcBef>
              <a:spcAft>
                <a:spcPts val="0"/>
              </a:spcAft>
              <a:buClrTx/>
              <a:buSzTx/>
              <a:buNone/>
              <a:tabLst/>
              <a:defRPr/>
            </a:pPr>
            <a:endParaRPr lang="en-US" sz="1800">
              <a:solidFill>
                <a:srgbClr val="000000"/>
              </a:solidFill>
              <a:latin typeface="Segoe Sans Text" pitchFamily="2" charset="0"/>
              <a:cs typeface="Segoe Sans Text" pitchFamily="2" charset="0"/>
            </a:endParaRPr>
          </a:p>
          <a:p>
            <a:pPr marL="0" indent="0">
              <a:lnSpc>
                <a:spcPct val="115000"/>
              </a:lnSpc>
              <a:spcBef>
                <a:spcPts val="0"/>
              </a:spcBef>
              <a:buNone/>
              <a:defRPr/>
            </a:pPr>
            <a:r>
              <a:rPr lang="en-US" sz="1800" b="1">
                <a:solidFill>
                  <a:srgbClr val="000000"/>
                </a:solidFill>
                <a:latin typeface="Segoe Sans Text" pitchFamily="2" charset="0"/>
                <a:ea typeface="+mn-lt"/>
                <a:cs typeface="Segoe Sans Text" pitchFamily="2" charset="0"/>
              </a:rPr>
              <a:t>Debrief on exercises three and four – 10 mins</a:t>
            </a:r>
          </a:p>
          <a:p>
            <a:pPr marL="0" indent="0">
              <a:lnSpc>
                <a:spcPct val="115000"/>
              </a:lnSpc>
              <a:spcBef>
                <a:spcPts val="0"/>
              </a:spcBef>
              <a:buNone/>
              <a:defRPr/>
            </a:pPr>
            <a:r>
              <a:rPr lang="en-US" sz="1800">
                <a:solidFill>
                  <a:srgbClr val="000000"/>
                </a:solidFill>
                <a:latin typeface="Segoe Sans Text"/>
                <a:ea typeface="+mn-lt"/>
                <a:cs typeface="Segoe Sans Text"/>
              </a:rPr>
              <a:t>After the exercises, hold a discussion on both labs to help connect the exercises to real world and share proven practices.</a:t>
            </a:r>
            <a:endParaRPr lang="en-US" sz="1800">
              <a:solidFill>
                <a:srgbClr val="000000"/>
              </a:solidFill>
              <a:latin typeface="Segoe Sans Text" pitchFamily="2" charset="0"/>
              <a:cs typeface="Segoe Sans Text" pitchFamily="2" charset="0"/>
            </a:endParaRPr>
          </a:p>
        </p:txBody>
      </p:sp>
      <p:pic>
        <p:nvPicPr>
          <p:cNvPr id="9" name="Picture 8">
            <a:extLst>
              <a:ext uri="{FF2B5EF4-FFF2-40B4-BE49-F238E27FC236}">
                <a16:creationId xmlns:a16="http://schemas.microsoft.com/office/drawing/2014/main" id="{3A856F83-EA44-C7A9-DC23-665E3332BD4E}"/>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4877" y="1656620"/>
            <a:ext cx="1898149" cy="1846702"/>
          </a:xfrm>
          <a:prstGeom prst="ellipse">
            <a:avLst/>
          </a:prstGeom>
          <a:ln>
            <a:noFill/>
          </a:ln>
          <a:effectLst>
            <a:softEdge rad="112500"/>
          </a:effectLst>
        </p:spPr>
      </p:pic>
      <p:pic>
        <p:nvPicPr>
          <p:cNvPr id="12" name="Picture 11">
            <a:extLst>
              <a:ext uri="{FF2B5EF4-FFF2-40B4-BE49-F238E27FC236}">
                <a16:creationId xmlns:a16="http://schemas.microsoft.com/office/drawing/2014/main" id="{EC5F8322-1703-5B67-129E-562529D19334}"/>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767" y="3960939"/>
            <a:ext cx="1996623" cy="2035426"/>
          </a:xfrm>
          <a:prstGeom prst="ellipse">
            <a:avLst/>
          </a:prstGeom>
          <a:ln>
            <a:noFill/>
          </a:ln>
          <a:effectLst>
            <a:softEdge rad="112500"/>
          </a:effectLst>
        </p:spPr>
      </p:pic>
    </p:spTree>
    <p:custDataLst>
      <p:tags r:id="rId1"/>
    </p:custDataLst>
    <p:extLst>
      <p:ext uri="{BB962C8B-B14F-4D97-AF65-F5344CB8AC3E}">
        <p14:creationId xmlns:p14="http://schemas.microsoft.com/office/powerpoint/2010/main" val="428480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0CA7E-AD85-EC9C-1BD4-86B8F2F525B3}"/>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38C92A62-0381-F4E6-B4DC-7F494E236EE7}"/>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Day two lab exercises – post-break</a:t>
            </a:r>
          </a:p>
        </p:txBody>
      </p:sp>
      <p:sp>
        <p:nvSpPr>
          <p:cNvPr id="18" name="Rectangle 17">
            <a:extLst>
              <a:ext uri="{FF2B5EF4-FFF2-40B4-BE49-F238E27FC236}">
                <a16:creationId xmlns:a16="http://schemas.microsoft.com/office/drawing/2014/main" id="{71D40DBA-37A0-6CD8-1789-3D0B5240A110}"/>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a:solidFill>
                <a:schemeClr val="tx2"/>
              </a:solidFill>
              <a:ea typeface="Segoe UI" pitchFamily="34" charset="0"/>
              <a:cs typeface="Segoe UI" pitchFamily="34" charset="0"/>
            </a:endParaRPr>
          </a:p>
        </p:txBody>
      </p:sp>
      <p:sp>
        <p:nvSpPr>
          <p:cNvPr id="4" name="Text Placeholder 11">
            <a:extLst>
              <a:ext uri="{FF2B5EF4-FFF2-40B4-BE49-F238E27FC236}">
                <a16:creationId xmlns:a16="http://schemas.microsoft.com/office/drawing/2014/main" id="{34BAB5FC-5C53-FE6A-6226-C7366DC55CAA}"/>
              </a:ext>
            </a:extLst>
          </p:cNvPr>
          <p:cNvSpPr txBox="1">
            <a:spLocks/>
          </p:cNvSpPr>
          <p:nvPr/>
        </p:nvSpPr>
        <p:spPr>
          <a:xfrm>
            <a:off x="2392865" y="1429796"/>
            <a:ext cx="9501368" cy="49599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rgbClr val="000000"/>
                </a:solidFill>
                <a:latin typeface="Segoe Sans Text" pitchFamily="2" charset="0"/>
                <a:ea typeface="+mn-lt"/>
                <a:cs typeface="Segoe Sans Text" pitchFamily="2" charset="0"/>
              </a:rPr>
              <a:t>Exercise five: Agentic DevOps – 60 mins</a:t>
            </a:r>
          </a:p>
          <a:p>
            <a:pPr marL="0" indent="0">
              <a:buNone/>
            </a:pPr>
            <a:r>
              <a:rPr lang="en-US" sz="2000">
                <a:solidFill>
                  <a:srgbClr val="000000"/>
                </a:solidFill>
                <a:latin typeface="Segoe Sans Text" pitchFamily="2" charset="0"/>
                <a:cs typeface="Segoe Sans Text" pitchFamily="2" charset="0"/>
              </a:rPr>
              <a:t>In this exercise, you’ll learn how to use GitHub Copilot to generate GitHub Actions workflows that automate the deployment of an Azure Container Registry and Azure AI Foundry agents. By the end of this exercise, you’ll have a solid understanding of how to use GitHub Actions to streamline your DevOps processes and improve the efficiency of your development workflow.</a:t>
            </a:r>
          </a:p>
          <a:p>
            <a:pPr marL="0" indent="0">
              <a:buNone/>
            </a:pPr>
            <a:endParaRPr lang="en-US" sz="2000" b="1">
              <a:solidFill>
                <a:srgbClr val="000000"/>
              </a:solidFill>
              <a:latin typeface="Segoe Sans Text" pitchFamily="2" charset="0"/>
              <a:ea typeface="+mn-lt"/>
              <a:cs typeface="Segoe Sans Text" pitchFamily="2" charset="0"/>
            </a:endParaRPr>
          </a:p>
          <a:p>
            <a:pPr marL="0" indent="0">
              <a:buNone/>
            </a:pPr>
            <a:r>
              <a:rPr lang="en-US" sz="2000" b="1">
                <a:solidFill>
                  <a:srgbClr val="000000"/>
                </a:solidFill>
                <a:latin typeface="Segoe Sans Text" pitchFamily="2" charset="0"/>
                <a:cs typeface="Segoe Sans Text" pitchFamily="2" charset="0"/>
              </a:rPr>
              <a:t>Exercise six: AI-enhanced red teaming – 40 mins</a:t>
            </a:r>
          </a:p>
          <a:p>
            <a:pPr marL="0" marR="0" lvl="0" indent="0" algn="l" defTabSz="914400" rtl="0" eaLnBrk="1" fontAlgn="auto" latinLnBrk="0" hangingPunct="1">
              <a:lnSpc>
                <a:spcPct val="115000"/>
              </a:lnSpc>
              <a:spcBef>
                <a:spcPts val="0"/>
              </a:spcBef>
              <a:spcAft>
                <a:spcPts val="0"/>
              </a:spcAft>
              <a:buClrTx/>
              <a:buSzTx/>
              <a:buNone/>
              <a:tabLst/>
              <a:defRPr/>
            </a:pPr>
            <a:r>
              <a:rPr lang="en-US" sz="2000">
                <a:solidFill>
                  <a:srgbClr val="000000"/>
                </a:solidFill>
                <a:latin typeface="Segoe Sans Text" pitchFamily="2" charset="0"/>
                <a:cs typeface="Segoe Sans Text" pitchFamily="2" charset="0"/>
              </a:rPr>
              <a:t>In this exercise, we’ll review the Azure AI Red Teaming agent and apply it to the </a:t>
            </a:r>
            <a:r>
              <a:rPr lang="en-US" sz="2000" err="1">
                <a:solidFill>
                  <a:srgbClr val="000000"/>
                </a:solidFill>
                <a:latin typeface="Segoe Sans Text" pitchFamily="2" charset="0"/>
                <a:cs typeface="Segoe Sans Text" pitchFamily="2" charset="0"/>
              </a:rPr>
              <a:t>Zava</a:t>
            </a:r>
            <a:r>
              <a:rPr lang="en-US" sz="2000">
                <a:solidFill>
                  <a:srgbClr val="000000"/>
                </a:solidFill>
                <a:latin typeface="Segoe Sans Text" pitchFamily="2" charset="0"/>
                <a:cs typeface="Segoe Sans Text" pitchFamily="2" charset="0"/>
              </a:rPr>
              <a:t> shopping assistant application.</a:t>
            </a:r>
          </a:p>
          <a:p>
            <a:pPr marL="0" marR="0" lvl="0" indent="0" algn="l" defTabSz="914400" rtl="0" eaLnBrk="1" fontAlgn="auto" latinLnBrk="0" hangingPunct="1">
              <a:lnSpc>
                <a:spcPct val="115000"/>
              </a:lnSpc>
              <a:spcBef>
                <a:spcPts val="0"/>
              </a:spcBef>
              <a:spcAft>
                <a:spcPts val="0"/>
              </a:spcAft>
              <a:buClrTx/>
              <a:buSzTx/>
              <a:buNone/>
              <a:tabLst/>
              <a:defRPr/>
            </a:pPr>
            <a:endParaRPr lang="en-US" sz="2000">
              <a:solidFill>
                <a:srgbClr val="000000"/>
              </a:solidFill>
              <a:latin typeface="Segoe Sans Text" pitchFamily="2" charset="0"/>
              <a:cs typeface="Segoe Sans Text" pitchFamily="2" charset="0"/>
            </a:endParaRPr>
          </a:p>
          <a:p>
            <a:pPr marL="0" indent="0">
              <a:lnSpc>
                <a:spcPct val="115000"/>
              </a:lnSpc>
              <a:spcBef>
                <a:spcPts val="0"/>
              </a:spcBef>
              <a:buNone/>
              <a:defRPr/>
            </a:pPr>
            <a:r>
              <a:rPr lang="en-US" sz="2000" b="1">
                <a:solidFill>
                  <a:srgbClr val="000000"/>
                </a:solidFill>
                <a:latin typeface="Segoe Sans Text" pitchFamily="2" charset="0"/>
                <a:ea typeface="+mn-lt"/>
                <a:cs typeface="Segoe Sans Text" pitchFamily="2" charset="0"/>
              </a:rPr>
              <a:t>Debrief on exercises five and six – 10 mins</a:t>
            </a:r>
          </a:p>
          <a:p>
            <a:pPr marL="0" indent="0">
              <a:lnSpc>
                <a:spcPct val="115000"/>
              </a:lnSpc>
              <a:spcBef>
                <a:spcPts val="0"/>
              </a:spcBef>
              <a:buNone/>
              <a:defRPr/>
            </a:pPr>
            <a:r>
              <a:rPr lang="en-US" sz="2000">
                <a:solidFill>
                  <a:srgbClr val="000000"/>
                </a:solidFill>
                <a:latin typeface="Segoe Sans Text"/>
                <a:ea typeface="+mn-lt"/>
                <a:cs typeface="Segoe Sans Text"/>
              </a:rPr>
              <a:t>After the exercises, hold a discussion on both labs to help connect the exercises to real world and share proven practices.</a:t>
            </a:r>
            <a:endParaRPr lang="en-US" sz="2000">
              <a:solidFill>
                <a:srgbClr val="000000"/>
              </a:solidFill>
              <a:latin typeface="Segoe Sans Text" pitchFamily="2" charset="0"/>
              <a:cs typeface="Segoe Sans Text" pitchFamily="2" charset="0"/>
            </a:endParaRPr>
          </a:p>
        </p:txBody>
      </p:sp>
      <p:pic>
        <p:nvPicPr>
          <p:cNvPr id="9" name="Picture 8">
            <a:extLst>
              <a:ext uri="{FF2B5EF4-FFF2-40B4-BE49-F238E27FC236}">
                <a16:creationId xmlns:a16="http://schemas.microsoft.com/office/drawing/2014/main" id="{8E51AE52-5FE0-1DA8-54C3-671DB2D5B50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4877" y="1656620"/>
            <a:ext cx="1898149" cy="1846702"/>
          </a:xfrm>
          <a:prstGeom prst="ellipse">
            <a:avLst/>
          </a:prstGeom>
          <a:ln>
            <a:noFill/>
          </a:ln>
          <a:effectLst>
            <a:softEdge rad="112500"/>
          </a:effectLst>
        </p:spPr>
      </p:pic>
      <p:pic>
        <p:nvPicPr>
          <p:cNvPr id="12" name="Picture 11">
            <a:extLst>
              <a:ext uri="{FF2B5EF4-FFF2-40B4-BE49-F238E27FC236}">
                <a16:creationId xmlns:a16="http://schemas.microsoft.com/office/drawing/2014/main" id="{DEBB5D19-B364-611E-49E6-05921A170710}"/>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767" y="3960939"/>
            <a:ext cx="1996623" cy="2035426"/>
          </a:xfrm>
          <a:prstGeom prst="ellipse">
            <a:avLst/>
          </a:prstGeom>
          <a:ln>
            <a:noFill/>
          </a:ln>
          <a:effectLst>
            <a:softEdge rad="112500"/>
          </a:effectLst>
        </p:spPr>
      </p:pic>
    </p:spTree>
    <p:custDataLst>
      <p:tags r:id="rId1"/>
    </p:custDataLst>
    <p:extLst>
      <p:ext uri="{BB962C8B-B14F-4D97-AF65-F5344CB8AC3E}">
        <p14:creationId xmlns:p14="http://schemas.microsoft.com/office/powerpoint/2010/main" val="300119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C90F534-34D4-FACF-9ACC-DA1E4F570E09}"/>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Lab information</a:t>
            </a:r>
          </a:p>
        </p:txBody>
      </p:sp>
      <p:sp>
        <p:nvSpPr>
          <p:cNvPr id="3" name="Text Placeholder 2">
            <a:extLst>
              <a:ext uri="{FF2B5EF4-FFF2-40B4-BE49-F238E27FC236}">
                <a16:creationId xmlns:a16="http://schemas.microsoft.com/office/drawing/2014/main" id="{96912DE2-E0B1-0EB7-F0D3-371DE6596881}"/>
              </a:ext>
            </a:extLst>
          </p:cNvPr>
          <p:cNvSpPr>
            <a:spLocks noGrp="1"/>
          </p:cNvSpPr>
          <p:nvPr>
            <p:ph type="body" sz="quarter" idx="12"/>
          </p:nvPr>
        </p:nvSpPr>
        <p:spPr>
          <a:xfrm>
            <a:off x="584200" y="3704106"/>
            <a:ext cx="10480421" cy="369332"/>
          </a:xfrm>
        </p:spPr>
        <p:txBody>
          <a:bodyPr vert="horz" wrap="square" lIns="0" tIns="0" rIns="0" bIns="0" rtlCol="0" anchor="t">
            <a:spAutoFit/>
          </a:bodyPr>
          <a:lstStyle/>
          <a:p>
            <a:r>
              <a:rPr lang="en-US">
                <a:latin typeface="Segoe Sans Text"/>
                <a:cs typeface="Segoe UI"/>
              </a:rPr>
              <a:t>Access and outline</a:t>
            </a:r>
            <a:endParaRPr lang="en-US" noProof="0">
              <a:cs typeface="Segoe UI"/>
            </a:endParaRPr>
          </a:p>
        </p:txBody>
      </p:sp>
      <p:sp>
        <p:nvSpPr>
          <p:cNvPr id="2" name="Footer Placeholder 1">
            <a:extLst>
              <a:ext uri="{FF2B5EF4-FFF2-40B4-BE49-F238E27FC236}">
                <a16:creationId xmlns:a16="http://schemas.microsoft.com/office/drawing/2014/main" id="{84D7252A-8535-3C11-B854-434F12F3EFEA}"/>
              </a:ext>
            </a:extLst>
          </p:cNvPr>
          <p:cNvSpPr>
            <a:spLocks noGrp="1"/>
          </p:cNvSpPr>
          <p:nvPr>
            <p:ph type="ftr" sz="quarter" idx="13"/>
          </p:nvPr>
        </p:nvSpPr>
        <p:spPr/>
        <p:txBody>
          <a:bodyPr/>
          <a:lstStyle/>
          <a:p>
            <a:r>
              <a:rPr lang="en-US" noProof="0"/>
              <a:t>© 2024 Microsoft. All rights reserved. Internal Microsoft use only.</a:t>
            </a:r>
          </a:p>
        </p:txBody>
      </p:sp>
      <p:sp>
        <p:nvSpPr>
          <p:cNvPr id="5" name="Slide Number Placeholder 4">
            <a:extLst>
              <a:ext uri="{FF2B5EF4-FFF2-40B4-BE49-F238E27FC236}">
                <a16:creationId xmlns:a16="http://schemas.microsoft.com/office/drawing/2014/main" id="{E0D48300-8111-FEEB-9DBB-21FB6BA44517}"/>
              </a:ext>
            </a:extLst>
          </p:cNvPr>
          <p:cNvSpPr>
            <a:spLocks noGrp="1"/>
          </p:cNvSpPr>
          <p:nvPr>
            <p:ph type="sldNum" sz="quarter" idx="15"/>
          </p:nvPr>
        </p:nvSpPr>
        <p:spPr/>
        <p:txBody>
          <a:bodyPr/>
          <a:lstStyle/>
          <a:p>
            <a:fld id="{F126207E-29C7-4F9F-8309-C6BAAD6BC8C8}" type="slidenum">
              <a:rPr lang="en-US" noProof="0" smtClean="0"/>
              <a:pPr/>
              <a:t>33</a:t>
            </a:fld>
            <a:endParaRPr lang="en-US" noProof="0"/>
          </a:p>
        </p:txBody>
      </p:sp>
    </p:spTree>
    <p:custDataLst>
      <p:tags r:id="rId1"/>
    </p:custDataLst>
    <p:extLst>
      <p:ext uri="{BB962C8B-B14F-4D97-AF65-F5344CB8AC3E}">
        <p14:creationId xmlns:p14="http://schemas.microsoft.com/office/powerpoint/2010/main" val="310738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63C3B-B03E-9D41-31BA-3D0BE25E6948}"/>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B49C49-D7DC-6FB0-D19C-FB45835E4D7A}"/>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Lab outline</a:t>
            </a:r>
          </a:p>
        </p:txBody>
      </p:sp>
      <p:sp>
        <p:nvSpPr>
          <p:cNvPr id="11" name="Title 36">
            <a:extLst>
              <a:ext uri="{FF2B5EF4-FFF2-40B4-BE49-F238E27FC236}">
                <a16:creationId xmlns:a16="http://schemas.microsoft.com/office/drawing/2014/main" id="{B8CBC9CB-C093-50AB-E373-0102F31814C0}"/>
              </a:ext>
            </a:extLst>
          </p:cNvPr>
          <p:cNvSpPr txBox="1">
            <a:spLocks/>
          </p:cNvSpPr>
          <p:nvPr/>
        </p:nvSpPr>
        <p:spPr>
          <a:xfrm>
            <a:off x="778288" y="1478202"/>
            <a:ext cx="10734280" cy="967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000" noProof="0">
                <a:latin typeface="Segoe Sans Text" pitchFamily="2" charset="0"/>
                <a:ea typeface="+mn-ea"/>
                <a:cs typeface="Segoe Sans Text" pitchFamily="2" charset="0"/>
              </a:rPr>
              <a:t>Labs are completed by each team in their Team channel, with the Coach providing instructions, keeping time, and answering questions. The labs are accessed online and can also be accessed through GitHub.</a:t>
            </a:r>
            <a:endParaRPr lang="en-US" sz="2800" noProof="0">
              <a:latin typeface="Segoe Sans Text" pitchFamily="2" charset="0"/>
              <a:ea typeface="+mn-ea"/>
              <a:cs typeface="Segoe Sans Text" pitchFamily="2" charset="0"/>
            </a:endParaRPr>
          </a:p>
        </p:txBody>
      </p:sp>
      <p:sp>
        <p:nvSpPr>
          <p:cNvPr id="4" name="Rectangle 3">
            <a:extLst>
              <a:ext uri="{FF2B5EF4-FFF2-40B4-BE49-F238E27FC236}">
                <a16:creationId xmlns:a16="http://schemas.microsoft.com/office/drawing/2014/main" id="{5B2EC202-9BD0-1908-06DC-39165AE3F0D9}"/>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041B600B-BB60-E7E5-978F-529C3B6F8771}"/>
              </a:ext>
            </a:extLst>
          </p:cNvPr>
          <p:cNvSpPr/>
          <p:nvPr/>
        </p:nvSpPr>
        <p:spPr bwMode="auto">
          <a:xfrm>
            <a:off x="112215" y="2883648"/>
            <a:ext cx="3685072" cy="612648"/>
          </a:xfrm>
          <a:prstGeom prst="roundRect">
            <a:avLst/>
          </a:prstGeom>
          <a:solidFill>
            <a:srgbClr val="2A43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a:solidFill>
                  <a:srgbClr val="FFFFFF"/>
                </a:solidFill>
                <a:latin typeface="Segoe Sans Text" pitchFamily="2" charset="0"/>
                <a:cs typeface="Segoe Sans Text" pitchFamily="2" charset="0"/>
              </a:rPr>
              <a:t>DAY ONE</a:t>
            </a:r>
          </a:p>
        </p:txBody>
      </p:sp>
      <p:sp>
        <p:nvSpPr>
          <p:cNvPr id="3" name="TextBox 2">
            <a:extLst>
              <a:ext uri="{FF2B5EF4-FFF2-40B4-BE49-F238E27FC236}">
                <a16:creationId xmlns:a16="http://schemas.microsoft.com/office/drawing/2014/main" id="{07CF5F3E-C28C-417C-400C-D4C9A2FAC2D0}"/>
              </a:ext>
            </a:extLst>
          </p:cNvPr>
          <p:cNvSpPr txBox="1"/>
          <p:nvPr/>
        </p:nvSpPr>
        <p:spPr>
          <a:xfrm>
            <a:off x="112215" y="3633654"/>
            <a:ext cx="1623959" cy="2489082"/>
          </a:xfrm>
          <a:prstGeom prst="rect">
            <a:avLst/>
          </a:prstGeom>
          <a:solidFill>
            <a:schemeClr val="bg1"/>
          </a:solidFill>
          <a:ln>
            <a:solidFill>
              <a:srgbClr val="DFF2FE"/>
            </a:solidFill>
          </a:ln>
        </p:spPr>
        <p:txBody>
          <a:bodyPr wrap="square" lIns="0" tIns="237744" rIns="0" bIns="0" anchor="t">
            <a:noAutofit/>
          </a:bodyPr>
          <a:lstStyle/>
          <a:p>
            <a:pPr marR="0" lvl="0" algn="ctr" defTabSz="914400" fontAlgn="auto">
              <a:spcBef>
                <a:spcPts val="0"/>
              </a:spcBef>
              <a:spcAft>
                <a:spcPts val="1176"/>
              </a:spcAft>
              <a:buClrTx/>
              <a:buSzTx/>
              <a:tabLst/>
              <a:defRPr/>
            </a:pPr>
            <a:r>
              <a:rPr lang="en-US" sz="2000">
                <a:solidFill>
                  <a:srgbClr val="242263"/>
                </a:solidFill>
                <a:latin typeface="Segoe Sans Text Semibold" pitchFamily="2" charset="0"/>
                <a:cs typeface="Segoe Sans Text Semibold" pitchFamily="2" charset="0"/>
              </a:rPr>
              <a:t>Exercise one</a:t>
            </a:r>
          </a:p>
          <a:p>
            <a:pPr marR="0" lvl="0" algn="ctr" defTabSz="914400" fontAlgn="auto">
              <a:spcBef>
                <a:spcPts val="0"/>
              </a:spcBef>
              <a:spcAft>
                <a:spcPts val="1176"/>
              </a:spcAft>
              <a:buClrTx/>
              <a:buSzTx/>
              <a:tabLst/>
              <a:defRPr/>
            </a:pPr>
            <a:r>
              <a:rPr lang="en-US" sz="2000">
                <a:latin typeface="Segoe Sans Text" pitchFamily="2" charset="0"/>
                <a:cs typeface="Segoe Sans Text" pitchFamily="2" charset="0"/>
              </a:rPr>
              <a:t>Deploy application resources</a:t>
            </a:r>
          </a:p>
        </p:txBody>
      </p:sp>
      <p:sp>
        <p:nvSpPr>
          <p:cNvPr id="5" name="Rectangle: Rounded Corners 4">
            <a:extLst>
              <a:ext uri="{FF2B5EF4-FFF2-40B4-BE49-F238E27FC236}">
                <a16:creationId xmlns:a16="http://schemas.microsoft.com/office/drawing/2014/main" id="{461AA0EC-B38D-95AF-907B-B8A362EFDB40}"/>
              </a:ext>
            </a:extLst>
          </p:cNvPr>
          <p:cNvSpPr/>
          <p:nvPr/>
        </p:nvSpPr>
        <p:spPr bwMode="auto">
          <a:xfrm>
            <a:off x="4214476" y="2883648"/>
            <a:ext cx="7827264" cy="612648"/>
          </a:xfrm>
          <a:prstGeom prst="roundRect">
            <a:avLst/>
          </a:prstGeom>
          <a:solidFill>
            <a:srgbClr val="2A43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a:solidFill>
                  <a:srgbClr val="FFFFFF"/>
                </a:solidFill>
                <a:latin typeface="Segoe Sans Text" pitchFamily="2" charset="0"/>
                <a:cs typeface="Segoe Sans Text" pitchFamily="2" charset="0"/>
              </a:rPr>
              <a:t>DAY TWO</a:t>
            </a:r>
          </a:p>
        </p:txBody>
      </p:sp>
      <p:sp>
        <p:nvSpPr>
          <p:cNvPr id="13" name="TextBox 12">
            <a:extLst>
              <a:ext uri="{FF2B5EF4-FFF2-40B4-BE49-F238E27FC236}">
                <a16:creationId xmlns:a16="http://schemas.microsoft.com/office/drawing/2014/main" id="{9C19C515-D431-61A5-2EC5-53BB8E560AA3}"/>
              </a:ext>
            </a:extLst>
          </p:cNvPr>
          <p:cNvSpPr txBox="1"/>
          <p:nvPr/>
        </p:nvSpPr>
        <p:spPr>
          <a:xfrm>
            <a:off x="2169655" y="3644002"/>
            <a:ext cx="1627632" cy="2489082"/>
          </a:xfrm>
          <a:prstGeom prst="rect">
            <a:avLst/>
          </a:prstGeom>
          <a:solidFill>
            <a:schemeClr val="bg1"/>
          </a:solidFill>
          <a:ln>
            <a:solidFill>
              <a:srgbClr val="DFF2FE"/>
            </a:solidFill>
          </a:ln>
        </p:spPr>
        <p:txBody>
          <a:bodyPr wrap="square" lIns="0" tIns="237744" rIns="0" bIns="0" anchor="t">
            <a:noAutofit/>
          </a:bodyPr>
          <a:lstStyle/>
          <a:p>
            <a:pPr marR="0" lvl="0" algn="ctr" defTabSz="914400" fontAlgn="auto">
              <a:spcBef>
                <a:spcPts val="0"/>
              </a:spcBef>
              <a:spcAft>
                <a:spcPts val="1176"/>
              </a:spcAft>
              <a:buClrTx/>
              <a:buSzTx/>
              <a:tabLst/>
              <a:defRPr/>
            </a:pPr>
            <a:r>
              <a:rPr lang="en-US" sz="2000">
                <a:solidFill>
                  <a:srgbClr val="242263"/>
                </a:solidFill>
                <a:latin typeface="Segoe Sans Text Semibold" pitchFamily="2" charset="0"/>
                <a:cs typeface="Segoe Sans Text Semibold" pitchFamily="2" charset="0"/>
              </a:rPr>
              <a:t>Exercise two</a:t>
            </a:r>
          </a:p>
          <a:p>
            <a:pPr marR="0" lvl="0" algn="ctr" defTabSz="914400" fontAlgn="auto">
              <a:spcBef>
                <a:spcPts val="0"/>
              </a:spcBef>
              <a:spcAft>
                <a:spcPts val="1176"/>
              </a:spcAft>
              <a:buClrTx/>
              <a:buSzTx/>
              <a:tabLst/>
              <a:defRPr/>
            </a:pPr>
            <a:r>
              <a:rPr lang="en-US" sz="2000">
                <a:latin typeface="Segoe Sans Text" pitchFamily="2" charset="0"/>
                <a:cs typeface="Segoe Sans Text" pitchFamily="2" charset="0"/>
              </a:rPr>
              <a:t>Implement a multimodal AI shopping assistant</a:t>
            </a:r>
          </a:p>
        </p:txBody>
      </p:sp>
      <p:sp>
        <p:nvSpPr>
          <p:cNvPr id="14" name="TextBox 13">
            <a:extLst>
              <a:ext uri="{FF2B5EF4-FFF2-40B4-BE49-F238E27FC236}">
                <a16:creationId xmlns:a16="http://schemas.microsoft.com/office/drawing/2014/main" id="{DCC3BDED-7DE6-1909-FB27-C49F7E50A384}"/>
              </a:ext>
            </a:extLst>
          </p:cNvPr>
          <p:cNvSpPr txBox="1"/>
          <p:nvPr/>
        </p:nvSpPr>
        <p:spPr>
          <a:xfrm>
            <a:off x="4230768" y="3644002"/>
            <a:ext cx="1627632" cy="2489082"/>
          </a:xfrm>
          <a:prstGeom prst="rect">
            <a:avLst/>
          </a:prstGeom>
          <a:solidFill>
            <a:schemeClr val="bg1"/>
          </a:solidFill>
          <a:ln>
            <a:solidFill>
              <a:srgbClr val="DFF2FE"/>
            </a:solidFill>
          </a:ln>
        </p:spPr>
        <p:txBody>
          <a:bodyPr wrap="square" lIns="0" tIns="237744" rIns="0" bIns="0" anchor="t">
            <a:noAutofit/>
          </a:bodyPr>
          <a:lstStyle/>
          <a:p>
            <a:pPr marR="0" lvl="0" algn="ctr" defTabSz="914400" fontAlgn="auto">
              <a:spcBef>
                <a:spcPts val="0"/>
              </a:spcBef>
              <a:spcAft>
                <a:spcPts val="1176"/>
              </a:spcAft>
              <a:buClrTx/>
              <a:buSzTx/>
              <a:tabLst/>
              <a:defRPr/>
            </a:pPr>
            <a:r>
              <a:rPr lang="en-US" sz="2000">
                <a:solidFill>
                  <a:srgbClr val="242263"/>
                </a:solidFill>
                <a:latin typeface="Segoe Sans Text Semibold" pitchFamily="2" charset="0"/>
                <a:cs typeface="Segoe Sans Text Semibold" pitchFamily="2" charset="0"/>
              </a:rPr>
              <a:t>Exercise three</a:t>
            </a:r>
          </a:p>
          <a:p>
            <a:pPr marR="0" lvl="0" algn="ctr" defTabSz="914400" fontAlgn="auto">
              <a:spcBef>
                <a:spcPts val="0"/>
              </a:spcBef>
              <a:spcAft>
                <a:spcPts val="1176"/>
              </a:spcAft>
              <a:buClrTx/>
              <a:buSzTx/>
              <a:tabLst/>
              <a:defRPr/>
            </a:pPr>
            <a:r>
              <a:rPr lang="en-US" sz="2000">
                <a:latin typeface="Segoe Sans Text" pitchFamily="2" charset="0"/>
                <a:cs typeface="Segoe Sans Text" pitchFamily="2" charset="0"/>
              </a:rPr>
              <a:t>Extend the shopping assistant using the A2A protocol</a:t>
            </a:r>
          </a:p>
        </p:txBody>
      </p:sp>
      <p:sp>
        <p:nvSpPr>
          <p:cNvPr id="15" name="TextBox 14">
            <a:extLst>
              <a:ext uri="{FF2B5EF4-FFF2-40B4-BE49-F238E27FC236}">
                <a16:creationId xmlns:a16="http://schemas.microsoft.com/office/drawing/2014/main" id="{4BA7F5B0-E7A7-3CDA-05A2-F4921236C1AB}"/>
              </a:ext>
            </a:extLst>
          </p:cNvPr>
          <p:cNvSpPr txBox="1"/>
          <p:nvPr/>
        </p:nvSpPr>
        <p:spPr>
          <a:xfrm>
            <a:off x="6291881" y="3633655"/>
            <a:ext cx="1627632" cy="2489082"/>
          </a:xfrm>
          <a:prstGeom prst="rect">
            <a:avLst/>
          </a:prstGeom>
          <a:solidFill>
            <a:schemeClr val="bg1"/>
          </a:solidFill>
          <a:ln>
            <a:solidFill>
              <a:srgbClr val="DFF2FE"/>
            </a:solidFill>
          </a:ln>
        </p:spPr>
        <p:txBody>
          <a:bodyPr wrap="square" lIns="0" tIns="237744" rIns="0" bIns="0" anchor="t">
            <a:noAutofit/>
          </a:bodyPr>
          <a:lstStyle/>
          <a:p>
            <a:pPr marR="0" lvl="0" algn="ctr" defTabSz="914400" fontAlgn="auto">
              <a:spcBef>
                <a:spcPts val="0"/>
              </a:spcBef>
              <a:spcAft>
                <a:spcPts val="1176"/>
              </a:spcAft>
              <a:buClrTx/>
              <a:buSzTx/>
              <a:tabLst/>
              <a:defRPr/>
            </a:pPr>
            <a:r>
              <a:rPr lang="en-US" sz="2000">
                <a:solidFill>
                  <a:srgbClr val="242263"/>
                </a:solidFill>
                <a:latin typeface="Segoe Sans Text Semibold" pitchFamily="2" charset="0"/>
                <a:cs typeface="Segoe Sans Text Semibold" pitchFamily="2" charset="0"/>
              </a:rPr>
              <a:t>Exercise four</a:t>
            </a:r>
          </a:p>
          <a:p>
            <a:pPr marR="0" lvl="0" algn="ctr" defTabSz="914400" fontAlgn="auto">
              <a:spcBef>
                <a:spcPts val="0"/>
              </a:spcBef>
              <a:spcAft>
                <a:spcPts val="1176"/>
              </a:spcAft>
              <a:buClrTx/>
              <a:buSzTx/>
              <a:tabLst/>
              <a:defRPr/>
            </a:pPr>
            <a:r>
              <a:rPr lang="en-US" sz="2000">
                <a:latin typeface="Segoe Sans Text" pitchFamily="2" charset="0"/>
                <a:cs typeface="Segoe Sans Text" pitchFamily="2" charset="0"/>
              </a:rPr>
              <a:t>Observe model utilization in AI Foundry</a:t>
            </a:r>
          </a:p>
        </p:txBody>
      </p:sp>
      <p:sp>
        <p:nvSpPr>
          <p:cNvPr id="16" name="TextBox 15">
            <a:extLst>
              <a:ext uri="{FF2B5EF4-FFF2-40B4-BE49-F238E27FC236}">
                <a16:creationId xmlns:a16="http://schemas.microsoft.com/office/drawing/2014/main" id="{C0997322-C817-1DA9-6451-361219BF5FC3}"/>
              </a:ext>
            </a:extLst>
          </p:cNvPr>
          <p:cNvSpPr txBox="1"/>
          <p:nvPr/>
        </p:nvSpPr>
        <p:spPr>
          <a:xfrm>
            <a:off x="8352994" y="3644002"/>
            <a:ext cx="1627632" cy="2489082"/>
          </a:xfrm>
          <a:prstGeom prst="rect">
            <a:avLst/>
          </a:prstGeom>
          <a:solidFill>
            <a:schemeClr val="bg1"/>
          </a:solidFill>
          <a:ln>
            <a:solidFill>
              <a:srgbClr val="DFF2FE"/>
            </a:solidFill>
          </a:ln>
        </p:spPr>
        <p:txBody>
          <a:bodyPr wrap="square" lIns="0" tIns="237744" rIns="0" bIns="0" anchor="t">
            <a:noAutofit/>
          </a:bodyPr>
          <a:lstStyle/>
          <a:p>
            <a:pPr marR="0" lvl="0" algn="ctr" defTabSz="914400" fontAlgn="auto">
              <a:spcBef>
                <a:spcPts val="0"/>
              </a:spcBef>
              <a:spcAft>
                <a:spcPts val="1176"/>
              </a:spcAft>
              <a:buClrTx/>
              <a:buSzTx/>
              <a:tabLst/>
              <a:defRPr/>
            </a:pPr>
            <a:r>
              <a:rPr lang="en-US" sz="2000">
                <a:solidFill>
                  <a:srgbClr val="242263"/>
                </a:solidFill>
                <a:latin typeface="Segoe Sans Text Semibold" pitchFamily="2" charset="0"/>
                <a:cs typeface="Segoe Sans Text Semibold" pitchFamily="2" charset="0"/>
              </a:rPr>
              <a:t>Exercise five</a:t>
            </a:r>
          </a:p>
          <a:p>
            <a:pPr marR="0" lvl="0" algn="ctr" defTabSz="914400" fontAlgn="auto">
              <a:spcBef>
                <a:spcPts val="0"/>
              </a:spcBef>
              <a:spcAft>
                <a:spcPts val="1176"/>
              </a:spcAft>
              <a:buClrTx/>
              <a:buSzTx/>
              <a:tabLst/>
              <a:defRPr/>
            </a:pPr>
            <a:r>
              <a:rPr lang="en-US" sz="2000">
                <a:latin typeface="Segoe Sans Text" pitchFamily="2" charset="0"/>
                <a:cs typeface="Segoe Sans Text" pitchFamily="2" charset="0"/>
              </a:rPr>
              <a:t>Agentic DevOps</a:t>
            </a:r>
          </a:p>
        </p:txBody>
      </p:sp>
      <p:sp>
        <p:nvSpPr>
          <p:cNvPr id="17" name="TextBox 16">
            <a:extLst>
              <a:ext uri="{FF2B5EF4-FFF2-40B4-BE49-F238E27FC236}">
                <a16:creationId xmlns:a16="http://schemas.microsoft.com/office/drawing/2014/main" id="{6065DC55-C97C-8E9A-CEBD-FF411853FE12}"/>
              </a:ext>
            </a:extLst>
          </p:cNvPr>
          <p:cNvSpPr txBox="1"/>
          <p:nvPr/>
        </p:nvSpPr>
        <p:spPr>
          <a:xfrm>
            <a:off x="10231821" y="3644002"/>
            <a:ext cx="1809919" cy="2489082"/>
          </a:xfrm>
          <a:prstGeom prst="rect">
            <a:avLst/>
          </a:prstGeom>
          <a:solidFill>
            <a:schemeClr val="bg1"/>
          </a:solidFill>
          <a:ln>
            <a:solidFill>
              <a:srgbClr val="DFF2FE"/>
            </a:solidFill>
          </a:ln>
        </p:spPr>
        <p:txBody>
          <a:bodyPr wrap="square" lIns="0" tIns="237744" rIns="0" bIns="0" anchor="t">
            <a:noAutofit/>
          </a:bodyPr>
          <a:lstStyle/>
          <a:p>
            <a:pPr marR="0" lvl="0" algn="ctr" defTabSz="914400" fontAlgn="auto">
              <a:spcBef>
                <a:spcPts val="0"/>
              </a:spcBef>
              <a:spcAft>
                <a:spcPts val="1176"/>
              </a:spcAft>
              <a:buClrTx/>
              <a:buSzTx/>
              <a:tabLst/>
              <a:defRPr/>
            </a:pPr>
            <a:r>
              <a:rPr lang="en-US" sz="2000">
                <a:solidFill>
                  <a:srgbClr val="242263"/>
                </a:solidFill>
                <a:latin typeface="Segoe Sans Text Semibold" pitchFamily="2" charset="0"/>
                <a:cs typeface="Segoe Sans Text Semibold" pitchFamily="2" charset="0"/>
              </a:rPr>
              <a:t>Exercise six</a:t>
            </a:r>
          </a:p>
          <a:p>
            <a:pPr marR="0" lvl="0" algn="ctr" defTabSz="914400" fontAlgn="auto">
              <a:spcBef>
                <a:spcPts val="0"/>
              </a:spcBef>
              <a:spcAft>
                <a:spcPts val="1176"/>
              </a:spcAft>
              <a:buClrTx/>
              <a:buSzTx/>
              <a:tabLst/>
              <a:defRPr/>
            </a:pPr>
            <a:r>
              <a:rPr lang="en-US" sz="2000">
                <a:latin typeface="Segoe Sans Text" pitchFamily="2" charset="0"/>
                <a:cs typeface="Segoe Sans Text" pitchFamily="2" charset="0"/>
              </a:rPr>
              <a:t>AI-enhanced red teaming</a:t>
            </a:r>
          </a:p>
        </p:txBody>
      </p:sp>
    </p:spTree>
    <p:custDataLst>
      <p:tags r:id="rId1"/>
    </p:custDataLst>
    <p:extLst>
      <p:ext uri="{BB962C8B-B14F-4D97-AF65-F5344CB8AC3E}">
        <p14:creationId xmlns:p14="http://schemas.microsoft.com/office/powerpoint/2010/main" val="76928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6607A18-AE2B-6509-FD64-E8C069D8CD87}"/>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Lab structure</a:t>
            </a:r>
          </a:p>
        </p:txBody>
      </p:sp>
      <p:pic>
        <p:nvPicPr>
          <p:cNvPr id="4" name="Picture 3">
            <a:extLst>
              <a:ext uri="{FF2B5EF4-FFF2-40B4-BE49-F238E27FC236}">
                <a16:creationId xmlns:a16="http://schemas.microsoft.com/office/drawing/2014/main" id="{2EDF8412-7C70-3A74-E696-056F526BB7E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8528" y="1763657"/>
            <a:ext cx="930012" cy="878345"/>
          </a:xfrm>
          <a:prstGeom prst="rect">
            <a:avLst/>
          </a:prstGeom>
        </p:spPr>
      </p:pic>
      <p:sp>
        <p:nvSpPr>
          <p:cNvPr id="6" name="TextBox 5">
            <a:extLst>
              <a:ext uri="{FF2B5EF4-FFF2-40B4-BE49-F238E27FC236}">
                <a16:creationId xmlns:a16="http://schemas.microsoft.com/office/drawing/2014/main" id="{608A3D6C-B134-3FA1-C305-867AC75792E3}"/>
              </a:ext>
            </a:extLst>
          </p:cNvPr>
          <p:cNvSpPr txBox="1"/>
          <p:nvPr/>
        </p:nvSpPr>
        <p:spPr>
          <a:xfrm>
            <a:off x="1781390" y="2002774"/>
            <a:ext cx="9508331" cy="400110"/>
          </a:xfrm>
          <a:prstGeom prst="rect">
            <a:avLst/>
          </a:prstGeom>
          <a:noFill/>
        </p:spPr>
        <p:txBody>
          <a:bodyPr wrap="square">
            <a:spAutoFit/>
          </a:bodyPr>
          <a:lstStyle/>
          <a:p>
            <a:r>
              <a:rPr lang="en-US" sz="2000" b="1" i="0" u="none" strike="noStrike" baseline="0" noProof="0">
                <a:solidFill>
                  <a:srgbClr val="002060"/>
                </a:solidFill>
                <a:latin typeface="Segoe Sans Text" pitchFamily="2" charset="0"/>
                <a:cs typeface="Segoe Sans Text" pitchFamily="2" charset="0"/>
              </a:rPr>
              <a:t>Intro</a:t>
            </a:r>
            <a:r>
              <a:rPr lang="en-US" sz="2000" b="1" noProof="0">
                <a:solidFill>
                  <a:srgbClr val="002060"/>
                </a:solidFill>
                <a:latin typeface="Segoe Sans Text" pitchFamily="2" charset="0"/>
                <a:cs typeface="Segoe Sans Text" pitchFamily="2" charset="0"/>
              </a:rPr>
              <a:t>:</a:t>
            </a:r>
            <a:r>
              <a:rPr lang="en-US" sz="2000" i="0" u="none" strike="noStrike" baseline="0" noProof="0">
                <a:solidFill>
                  <a:srgbClr val="002060"/>
                </a:solidFill>
                <a:latin typeface="Segoe Sans Text" pitchFamily="2" charset="0"/>
                <a:cs typeface="Segoe Sans Text" pitchFamily="2" charset="0"/>
              </a:rPr>
              <a:t> </a:t>
            </a:r>
            <a:r>
              <a:rPr lang="en-US" sz="2000" noProof="0">
                <a:solidFill>
                  <a:srgbClr val="000000"/>
                </a:solidFill>
                <a:latin typeface="Segoe Sans Text" pitchFamily="2" charset="0"/>
                <a:cs typeface="Segoe Sans Text" pitchFamily="2" charset="0"/>
              </a:rPr>
              <a:t>O</a:t>
            </a:r>
            <a:r>
              <a:rPr lang="en-US" sz="2000" b="0" i="0" u="none" strike="noStrike" baseline="0" noProof="0">
                <a:solidFill>
                  <a:srgbClr val="000000"/>
                </a:solidFill>
                <a:latin typeface="Segoe Sans Text" pitchFamily="2" charset="0"/>
                <a:cs typeface="Segoe Sans Text" pitchFamily="2" charset="0"/>
              </a:rPr>
              <a:t>bjectives, instructions. (5 minutes) </a:t>
            </a:r>
            <a:endParaRPr lang="en-US" sz="2000" noProof="0">
              <a:latin typeface="Segoe Sans Text" pitchFamily="2" charset="0"/>
              <a:cs typeface="Segoe Sans Text" pitchFamily="2" charset="0"/>
            </a:endParaRPr>
          </a:p>
        </p:txBody>
      </p:sp>
      <p:pic>
        <p:nvPicPr>
          <p:cNvPr id="7" name="Picture 6">
            <a:extLst>
              <a:ext uri="{FF2B5EF4-FFF2-40B4-BE49-F238E27FC236}">
                <a16:creationId xmlns:a16="http://schemas.microsoft.com/office/drawing/2014/main" id="{363553F6-D925-7774-7AEC-AF7CB3418D0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28528" y="3115730"/>
            <a:ext cx="886420" cy="744661"/>
          </a:xfrm>
          <a:prstGeom prst="rect">
            <a:avLst/>
          </a:prstGeom>
        </p:spPr>
      </p:pic>
      <p:sp>
        <p:nvSpPr>
          <p:cNvPr id="8" name="TextBox 7">
            <a:extLst>
              <a:ext uri="{FF2B5EF4-FFF2-40B4-BE49-F238E27FC236}">
                <a16:creationId xmlns:a16="http://schemas.microsoft.com/office/drawing/2014/main" id="{E811FFEF-ECBC-1C92-0B1E-FAF1D91D33E2}"/>
              </a:ext>
            </a:extLst>
          </p:cNvPr>
          <p:cNvSpPr txBox="1"/>
          <p:nvPr/>
        </p:nvSpPr>
        <p:spPr>
          <a:xfrm>
            <a:off x="1781390" y="2980229"/>
            <a:ext cx="9336883" cy="1015663"/>
          </a:xfrm>
          <a:prstGeom prst="rect">
            <a:avLst/>
          </a:prstGeom>
          <a:noFill/>
        </p:spPr>
        <p:txBody>
          <a:bodyPr wrap="square" lIns="91440" tIns="45720" rIns="91440" bIns="45720" anchor="t">
            <a:spAutoFit/>
          </a:bodyPr>
          <a:lstStyle/>
          <a:p>
            <a:r>
              <a:rPr lang="en-US" sz="2000" b="1" noProof="0">
                <a:solidFill>
                  <a:srgbClr val="002060"/>
                </a:solidFill>
                <a:latin typeface="Segoe Sans Text" pitchFamily="2" charset="0"/>
                <a:ea typeface="Gadugi"/>
                <a:cs typeface="Segoe Sans Text" pitchFamily="2" charset="0"/>
              </a:rPr>
              <a:t>Experiential</a:t>
            </a:r>
            <a:r>
              <a:rPr lang="en-US" sz="2000" b="1" i="0" u="none" strike="noStrike" baseline="0" noProof="0">
                <a:solidFill>
                  <a:srgbClr val="002060"/>
                </a:solidFill>
                <a:latin typeface="Segoe Sans Text" pitchFamily="2" charset="0"/>
                <a:ea typeface="Gadugi"/>
                <a:cs typeface="Segoe Sans Text" pitchFamily="2" charset="0"/>
              </a:rPr>
              <a:t> labs: </a:t>
            </a:r>
            <a:r>
              <a:rPr lang="en-US" sz="2000" noProof="0">
                <a:latin typeface="Segoe Sans Text" pitchFamily="2" charset="0"/>
                <a:ea typeface="Gadugi"/>
                <a:cs typeface="Segoe Sans Text" pitchFamily="2" charset="0"/>
              </a:rPr>
              <a:t>Two exercises on the first day and four on the second day for a total of 5 </a:t>
            </a:r>
            <a:r>
              <a:rPr lang="en-US" sz="2000" noProof="0" err="1">
                <a:latin typeface="Segoe Sans Text" pitchFamily="2" charset="0"/>
                <a:ea typeface="Gadugi"/>
                <a:cs typeface="Segoe Sans Text" pitchFamily="2" charset="0"/>
              </a:rPr>
              <a:t>hr</a:t>
            </a:r>
            <a:r>
              <a:rPr lang="en-US" sz="2000" noProof="0">
                <a:latin typeface="Segoe Sans Text" pitchFamily="2" charset="0"/>
                <a:ea typeface="Gadugi"/>
                <a:cs typeface="Segoe Sans Text" pitchFamily="2" charset="0"/>
              </a:rPr>
              <a:t> 20 min. </a:t>
            </a:r>
            <a:r>
              <a:rPr lang="en-US" sz="2000" noProof="0">
                <a:solidFill>
                  <a:srgbClr val="000000"/>
                </a:solidFill>
                <a:latin typeface="Segoe Sans Text" pitchFamily="2" charset="0"/>
                <a:ea typeface="Gadugi"/>
                <a:cs typeface="Segoe Sans Text" pitchFamily="2" charset="0"/>
              </a:rPr>
              <a:t>Students will p</a:t>
            </a:r>
            <a:r>
              <a:rPr lang="en-US" sz="2000" i="0" u="none" strike="noStrike" baseline="0" noProof="0">
                <a:solidFill>
                  <a:srgbClr val="000000"/>
                </a:solidFill>
                <a:latin typeface="Segoe Sans Text" pitchFamily="2" charset="0"/>
                <a:ea typeface="Gadugi"/>
                <a:cs typeface="Segoe Sans Text" pitchFamily="2" charset="0"/>
              </a:rPr>
              <a:t>ractice using the technology in the context of the customer scenario.</a:t>
            </a:r>
            <a:endParaRPr lang="en-US" sz="2000" noProof="0">
              <a:latin typeface="Segoe Sans Text" pitchFamily="2" charset="0"/>
              <a:ea typeface="Gadugi"/>
              <a:cs typeface="Segoe Sans Text" pitchFamily="2" charset="0"/>
            </a:endParaRPr>
          </a:p>
        </p:txBody>
      </p:sp>
      <p:pic>
        <p:nvPicPr>
          <p:cNvPr id="9" name="Picture 8">
            <a:extLst>
              <a:ext uri="{FF2B5EF4-FFF2-40B4-BE49-F238E27FC236}">
                <a16:creationId xmlns:a16="http://schemas.microsoft.com/office/drawing/2014/main" id="{217B9E41-85BA-D058-67AA-714E48D15DC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28528" y="4441804"/>
            <a:ext cx="792257" cy="774651"/>
          </a:xfrm>
          <a:prstGeom prst="rect">
            <a:avLst/>
          </a:prstGeom>
        </p:spPr>
      </p:pic>
      <p:sp>
        <p:nvSpPr>
          <p:cNvPr id="10" name="TextBox 9">
            <a:extLst>
              <a:ext uri="{FF2B5EF4-FFF2-40B4-BE49-F238E27FC236}">
                <a16:creationId xmlns:a16="http://schemas.microsoft.com/office/drawing/2014/main" id="{9C4822F6-F4CE-4B2C-194D-48396E3C8048}"/>
              </a:ext>
            </a:extLst>
          </p:cNvPr>
          <p:cNvSpPr txBox="1"/>
          <p:nvPr/>
        </p:nvSpPr>
        <p:spPr>
          <a:xfrm>
            <a:off x="1781390" y="4475186"/>
            <a:ext cx="9758702" cy="707886"/>
          </a:xfrm>
          <a:prstGeom prst="rect">
            <a:avLst/>
          </a:prstGeom>
          <a:noFill/>
        </p:spPr>
        <p:txBody>
          <a:bodyPr wrap="square" lIns="91440" tIns="45720" rIns="91440" bIns="45720" anchor="t">
            <a:spAutoFit/>
          </a:bodyPr>
          <a:lstStyle/>
          <a:p>
            <a:r>
              <a:rPr lang="en-US" sz="2000" b="1" noProof="0">
                <a:solidFill>
                  <a:srgbClr val="002060"/>
                </a:solidFill>
                <a:latin typeface="Segoe Sans Text" pitchFamily="2" charset="0"/>
                <a:ea typeface="Gadugi" panose="020B0502040204020203" pitchFamily="34" charset="0"/>
                <a:cs typeface="Segoe Sans Text" pitchFamily="2" charset="0"/>
              </a:rPr>
              <a:t>Team lab exercises debrief: </a:t>
            </a:r>
            <a:r>
              <a:rPr lang="en-US" sz="2000" noProof="0">
                <a:latin typeface="Segoe Sans Text" pitchFamily="2" charset="0"/>
                <a:ea typeface="Gadugi" panose="020B0502040204020203" pitchFamily="34" charset="0"/>
                <a:cs typeface="Segoe Sans Text" pitchFamily="2" charset="0"/>
              </a:rPr>
              <a:t>10 min per pair of lab exercises. </a:t>
            </a:r>
            <a:r>
              <a:rPr lang="en-US" sz="2000" i="0" u="none" strike="noStrike" baseline="0" noProof="0">
                <a:latin typeface="Segoe Sans Text" pitchFamily="2" charset="0"/>
                <a:ea typeface="Gadugi" panose="020B0502040204020203" pitchFamily="34" charset="0"/>
                <a:cs typeface="Segoe Sans Text" pitchFamily="2" charset="0"/>
              </a:rPr>
              <a:t>Debrief </a:t>
            </a:r>
            <a:r>
              <a:rPr lang="en-US" sz="2000" b="0" i="0" u="none" strike="noStrike" baseline="0" noProof="0">
                <a:solidFill>
                  <a:srgbClr val="000000"/>
                </a:solidFill>
                <a:latin typeface="Segoe Sans Text" pitchFamily="2" charset="0"/>
                <a:ea typeface="Gadugi" panose="020B0502040204020203" pitchFamily="34" charset="0"/>
                <a:cs typeface="Segoe Sans Text" pitchFamily="2" charset="0"/>
              </a:rPr>
              <a:t>labs, discuss among </a:t>
            </a:r>
            <a:r>
              <a:rPr lang="en-US" sz="2000" noProof="0">
                <a:solidFill>
                  <a:srgbClr val="000000"/>
                </a:solidFill>
                <a:latin typeface="Segoe Sans Text" pitchFamily="2" charset="0"/>
                <a:ea typeface="Gadugi" panose="020B0502040204020203" pitchFamily="34" charset="0"/>
                <a:cs typeface="Segoe Sans Text" pitchFamily="2" charset="0"/>
              </a:rPr>
              <a:t>students' </a:t>
            </a:r>
            <a:r>
              <a:rPr lang="en-US" sz="2000" b="0" i="0" u="none" strike="noStrike" baseline="0" noProof="0">
                <a:solidFill>
                  <a:srgbClr val="000000"/>
                </a:solidFill>
                <a:latin typeface="Segoe Sans Text" pitchFamily="2" charset="0"/>
                <a:ea typeface="Gadugi" panose="020B0502040204020203" pitchFamily="34" charset="0"/>
                <a:cs typeface="Segoe Sans Text" pitchFamily="2" charset="0"/>
              </a:rPr>
              <a:t>lessons learned, and share real-life experiences.</a:t>
            </a:r>
          </a:p>
        </p:txBody>
      </p:sp>
      <p:sp>
        <p:nvSpPr>
          <p:cNvPr id="11" name="Rectangle 10">
            <a:extLst>
              <a:ext uri="{FF2B5EF4-FFF2-40B4-BE49-F238E27FC236}">
                <a16:creationId xmlns:a16="http://schemas.microsoft.com/office/drawing/2014/main" id="{77F4B0EF-0BDB-85D8-1042-229D73D90B02}"/>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7909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A6429-25CE-071F-F1B8-7AB396CB2E48}"/>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FDEBF6E0-0A94-845D-D9F3-81560DE7CF21}"/>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Coach and student lab access</a:t>
            </a:r>
          </a:p>
        </p:txBody>
      </p:sp>
      <p:sp>
        <p:nvSpPr>
          <p:cNvPr id="4" name="Rectangle 3">
            <a:extLst>
              <a:ext uri="{FF2B5EF4-FFF2-40B4-BE49-F238E27FC236}">
                <a16:creationId xmlns:a16="http://schemas.microsoft.com/office/drawing/2014/main" id="{FE1B54AD-D65F-59A9-6AAE-8052553DA222}"/>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66303C74-A305-C8F5-BD16-9F3E224C89D7}"/>
              </a:ext>
            </a:extLst>
          </p:cNvPr>
          <p:cNvSpPr txBox="1"/>
          <p:nvPr/>
        </p:nvSpPr>
        <p:spPr>
          <a:xfrm>
            <a:off x="513292" y="1483206"/>
            <a:ext cx="10677425" cy="3385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742" fontAlgn="base">
              <a:spcBef>
                <a:spcPct val="20000"/>
              </a:spcBef>
              <a:buSzPct val="90000"/>
            </a:pPr>
            <a:r>
              <a:rPr lang="en-US" sz="2200" b="1" noProof="0">
                <a:solidFill>
                  <a:srgbClr val="000000"/>
                </a:solidFill>
                <a:latin typeface="Segoe Sans Text"/>
                <a:cs typeface="Segoe Sans Text"/>
              </a:rPr>
              <a:t>Explore the labs and get ready to work with students!</a:t>
            </a:r>
          </a:p>
        </p:txBody>
      </p:sp>
      <p:sp>
        <p:nvSpPr>
          <p:cNvPr id="6" name="TextBox 5">
            <a:extLst>
              <a:ext uri="{FF2B5EF4-FFF2-40B4-BE49-F238E27FC236}">
                <a16:creationId xmlns:a16="http://schemas.microsoft.com/office/drawing/2014/main" id="{7F1E55F1-0D0A-1640-FFE3-30D1CBA7889A}"/>
              </a:ext>
            </a:extLst>
          </p:cNvPr>
          <p:cNvSpPr txBox="1"/>
          <p:nvPr/>
        </p:nvSpPr>
        <p:spPr>
          <a:xfrm>
            <a:off x="594767" y="2213787"/>
            <a:ext cx="10677425" cy="270304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marR="0" lvl="0" indent="-342900">
              <a:lnSpc>
                <a:spcPct val="115000"/>
              </a:lnSpc>
              <a:spcBef>
                <a:spcPts val="0"/>
              </a:spcBef>
              <a:spcAft>
                <a:spcPts val="800"/>
              </a:spcAft>
              <a:buFont typeface="Arial" panose="020B0604020202020204" pitchFamily="34" charset="0"/>
              <a:buChar char="•"/>
              <a:tabLst>
                <a:tab pos="457200" algn="l"/>
              </a:tabLst>
            </a:pPr>
            <a:r>
              <a:rPr lang="en-US" sz="2000" noProof="0">
                <a:latin typeface="Segoe Sans Text"/>
                <a:cs typeface="Segoe Sans Text"/>
              </a:rPr>
              <a:t>Access the GitHub repository at</a:t>
            </a:r>
            <a:r>
              <a:rPr lang="en-US" sz="2000">
                <a:latin typeface="Segoe Sans Text"/>
                <a:cs typeface="Segoe Sans Text"/>
              </a:rPr>
              <a:t> </a:t>
            </a:r>
            <a:r>
              <a:rPr lang="en-US" sz="2000">
                <a:latin typeface="Segoe Sans Text"/>
                <a:cs typeface="Segoe Sans Text"/>
                <a:hlinkClick r:id="rId4"/>
              </a:rPr>
              <a:t>https://github.com/microsoft/TechWorkshop-L300-AI-Apps-and-agents</a:t>
            </a:r>
            <a:r>
              <a:rPr lang="en-US" sz="2000">
                <a:latin typeface="Segoe Sans Text"/>
                <a:cs typeface="Segoe Sans Text"/>
              </a:rPr>
              <a:t> </a:t>
            </a:r>
            <a:r>
              <a:rPr lang="en-US" sz="2000" noProof="0">
                <a:latin typeface="Segoe Sans Text"/>
                <a:cs typeface="Segoe Sans Text"/>
              </a:rPr>
              <a:t>and walk through the lab exercises at least once prior to the workshop.</a:t>
            </a:r>
          </a:p>
          <a:p>
            <a:pPr marL="342900" marR="0" lvl="0" indent="-342900">
              <a:lnSpc>
                <a:spcPct val="115000"/>
              </a:lnSpc>
              <a:spcBef>
                <a:spcPts val="0"/>
              </a:spcBef>
              <a:spcAft>
                <a:spcPts val="800"/>
              </a:spcAft>
              <a:buFont typeface="Arial"/>
              <a:buChar char="•"/>
              <a:tabLst>
                <a:tab pos="457200" algn="l"/>
              </a:tabLst>
            </a:pPr>
            <a:r>
              <a:rPr lang="en-US" sz="2000" noProof="0">
                <a:latin typeface="Segoe Sans Text"/>
                <a:cs typeface="Segoe Sans Text"/>
              </a:rPr>
              <a:t>Students will access the lab exercises through GitHub I/O pages, </a:t>
            </a:r>
            <a:r>
              <a:rPr lang="en-US" sz="2000">
                <a:latin typeface="Segoe Sans Text"/>
                <a:cs typeface="Segoe Sans Text"/>
                <a:hlinkClick r:id="rId5"/>
              </a:rPr>
              <a:t>https://aka.ms/AIDF_S9302714_GHIO</a:t>
            </a:r>
            <a:r>
              <a:rPr lang="en-US" sz="2000" noProof="0">
                <a:latin typeface="Segoe Sans Text"/>
                <a:cs typeface="Segoe Sans Text"/>
              </a:rPr>
              <a:t>. The I/O pages contain a link back to the GitHub repository. </a:t>
            </a:r>
          </a:p>
          <a:p>
            <a:pPr marL="342900" marR="0" lvl="0" indent="-342900">
              <a:lnSpc>
                <a:spcPct val="115000"/>
              </a:lnSpc>
              <a:spcBef>
                <a:spcPts val="0"/>
              </a:spcBef>
              <a:spcAft>
                <a:spcPts val="800"/>
              </a:spcAft>
              <a:buFont typeface="Arial"/>
              <a:buChar char="•"/>
              <a:tabLst>
                <a:tab pos="457200" algn="l"/>
              </a:tabLst>
            </a:pPr>
            <a:r>
              <a:rPr lang="en-US" sz="2000" noProof="0">
                <a:latin typeface="Segoe Sans Text"/>
                <a:cs typeface="Segoe Sans Text"/>
              </a:rPr>
              <a:t>The GitHub repository is public.</a:t>
            </a:r>
          </a:p>
          <a:p>
            <a:pPr marL="342900" indent="-342900">
              <a:buFont typeface="Arial"/>
              <a:buChar char="•"/>
            </a:pPr>
            <a:endParaRPr lang="en-US" noProof="0"/>
          </a:p>
        </p:txBody>
      </p:sp>
    </p:spTree>
    <p:custDataLst>
      <p:tags r:id="rId1"/>
    </p:custDataLst>
    <p:extLst>
      <p:ext uri="{BB962C8B-B14F-4D97-AF65-F5344CB8AC3E}">
        <p14:creationId xmlns:p14="http://schemas.microsoft.com/office/powerpoint/2010/main" val="32282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56DA7B-BE0B-687D-8300-606FD7DA572C}"/>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buSzPct val="90000"/>
              <a:defRPr/>
            </a:pPr>
            <a:r>
              <a:rPr lang="en-US" sz="4800" spc="0">
                <a:ln>
                  <a:noFill/>
                </a:ln>
                <a:solidFill>
                  <a:schemeClr val="bg1"/>
                </a:solidFill>
                <a:latin typeface="Segoe Sans Text Semibold"/>
                <a:cs typeface="Segoe Sans Text Semibold"/>
              </a:rPr>
              <a:t>Lab walkthrough </a:t>
            </a:r>
            <a:r>
              <a:rPr kumimoji="0" lang="en-US" sz="4800" b="0" i="0" u="none" strike="noStrike" kern="1200" cap="none" spc="0" normalizeH="0" baseline="0" noProof="0">
                <a:ln>
                  <a:noFill/>
                </a:ln>
                <a:solidFill>
                  <a:schemeClr val="bg1"/>
                </a:solidFill>
                <a:effectLst/>
                <a:uLnTx/>
                <a:uFillTx/>
                <a:latin typeface="Segoe UI "/>
                <a:ea typeface="+mn-ea"/>
                <a:cs typeface="Segoe Sans Text Semibold"/>
              </a:rPr>
              <a:t> </a:t>
            </a:r>
            <a:endParaRPr kumimoji="0" lang="en-US" sz="4800" b="1" i="0" u="none" strike="noStrike" kern="1200" cap="none" spc="0" normalizeH="0" baseline="0" noProof="0">
              <a:ln>
                <a:noFill/>
              </a:ln>
              <a:solidFill>
                <a:schemeClr val="bg1"/>
              </a:solidFill>
              <a:effectLst/>
              <a:uLnTx/>
              <a:uFillTx/>
              <a:latin typeface="Segoe UI "/>
              <a:ea typeface="+mn-ea"/>
              <a:cs typeface="Segoe Sans Text Semibold"/>
            </a:endParaRPr>
          </a:p>
        </p:txBody>
      </p:sp>
      <p:sp>
        <p:nvSpPr>
          <p:cNvPr id="3" name="Text Placeholder 2">
            <a:extLst>
              <a:ext uri="{FF2B5EF4-FFF2-40B4-BE49-F238E27FC236}">
                <a16:creationId xmlns:a16="http://schemas.microsoft.com/office/drawing/2014/main" id="{93D32733-86D9-3AFD-9C29-F918C925F55C}"/>
              </a:ext>
            </a:extLst>
          </p:cNvPr>
          <p:cNvSpPr>
            <a:spLocks noGrp="1"/>
          </p:cNvSpPr>
          <p:nvPr>
            <p:ph type="body" sz="quarter" idx="12"/>
          </p:nvPr>
        </p:nvSpPr>
        <p:spPr>
          <a:xfrm>
            <a:off x="584200" y="3704106"/>
            <a:ext cx="10480421" cy="307777"/>
          </a:xfrm>
        </p:spPr>
        <p:txBody>
          <a:bodyPr vert="horz" wrap="square" lIns="0" tIns="0" rIns="0" bIns="0" rtlCol="0" anchor="t">
            <a:spAutoFit/>
          </a:bodyPr>
          <a:lstStyle/>
          <a:p>
            <a:r>
              <a:rPr lang="en-US" sz="2000">
                <a:latin typeface="Segoe Sans Text"/>
                <a:cs typeface="Segoe Sans Text"/>
              </a:rPr>
              <a:t>We'll now do a live walkthrough of the labs you'll use in the workshop.</a:t>
            </a:r>
          </a:p>
        </p:txBody>
      </p:sp>
      <p:sp>
        <p:nvSpPr>
          <p:cNvPr id="4" name="Footer Placeholder 3">
            <a:extLst>
              <a:ext uri="{FF2B5EF4-FFF2-40B4-BE49-F238E27FC236}">
                <a16:creationId xmlns:a16="http://schemas.microsoft.com/office/drawing/2014/main" id="{2C57AA0B-4601-E924-DB3E-5A437D95F445}"/>
              </a:ext>
            </a:extLst>
          </p:cNvPr>
          <p:cNvSpPr>
            <a:spLocks noGrp="1"/>
          </p:cNvSpPr>
          <p:nvPr>
            <p:ph type="ftr" sz="quarter" idx="13"/>
          </p:nvPr>
        </p:nvSpPr>
        <p:spPr/>
        <p:txBody>
          <a:bodyPr/>
          <a:lstStyle/>
          <a:p>
            <a:r>
              <a:rPr lang="en-US" noProof="0"/>
              <a:t>Microsoft Confidential</a:t>
            </a:r>
          </a:p>
        </p:txBody>
      </p:sp>
    </p:spTree>
    <p:custDataLst>
      <p:tags r:id="rId1"/>
    </p:custDataLst>
    <p:extLst>
      <p:ext uri="{BB962C8B-B14F-4D97-AF65-F5344CB8AC3E}">
        <p14:creationId xmlns:p14="http://schemas.microsoft.com/office/powerpoint/2010/main" val="426118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4C37364-E3F2-F4CB-3A2C-2E211DCC752A}"/>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buSzPct val="90000"/>
              <a:defRPr/>
            </a:pPr>
            <a:r>
              <a:rPr lang="en-US" sz="4800" spc="0" noProof="0">
                <a:ln>
                  <a:noFill/>
                </a:ln>
                <a:solidFill>
                  <a:schemeClr val="bg1"/>
                </a:solidFill>
                <a:latin typeface="+mj-lt"/>
                <a:cs typeface="Segoe UI"/>
              </a:rPr>
              <a:t>Friendly reminder</a:t>
            </a:r>
            <a:endPar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endParaRPr>
          </a:p>
        </p:txBody>
      </p:sp>
      <p:sp>
        <p:nvSpPr>
          <p:cNvPr id="3" name="Text Placeholder 2">
            <a:extLst>
              <a:ext uri="{FF2B5EF4-FFF2-40B4-BE49-F238E27FC236}">
                <a16:creationId xmlns:a16="http://schemas.microsoft.com/office/drawing/2014/main" id="{F187073B-C6B5-6214-3060-E17DABECB769}"/>
              </a:ext>
            </a:extLst>
          </p:cNvPr>
          <p:cNvSpPr>
            <a:spLocks noGrp="1"/>
          </p:cNvSpPr>
          <p:nvPr>
            <p:ph type="body" sz="quarter" idx="12"/>
          </p:nvPr>
        </p:nvSpPr>
        <p:spPr/>
        <p:txBody>
          <a:bodyPr/>
          <a:lstStyle/>
          <a:p>
            <a:r>
              <a:rPr lang="en-US" noProof="0"/>
              <a:t>Additional information</a:t>
            </a:r>
          </a:p>
        </p:txBody>
      </p:sp>
      <p:sp>
        <p:nvSpPr>
          <p:cNvPr id="4" name="Footer Placeholder 3">
            <a:extLst>
              <a:ext uri="{FF2B5EF4-FFF2-40B4-BE49-F238E27FC236}">
                <a16:creationId xmlns:a16="http://schemas.microsoft.com/office/drawing/2014/main" id="{60DF9445-362C-7AEC-FE93-5CB1746C99B7}"/>
              </a:ext>
            </a:extLst>
          </p:cNvPr>
          <p:cNvSpPr>
            <a:spLocks noGrp="1"/>
          </p:cNvSpPr>
          <p:nvPr>
            <p:ph type="ftr" sz="quarter" idx="13"/>
          </p:nvPr>
        </p:nvSpPr>
        <p:spPr/>
        <p:txBody>
          <a:bodyPr/>
          <a:lstStyle/>
          <a:p>
            <a:r>
              <a:rPr lang="en-US" noProof="0"/>
              <a:t>Microsoft Confidential</a:t>
            </a:r>
          </a:p>
        </p:txBody>
      </p:sp>
    </p:spTree>
    <p:custDataLst>
      <p:tags r:id="rId1"/>
    </p:custDataLst>
    <p:extLst>
      <p:ext uri="{BB962C8B-B14F-4D97-AF65-F5344CB8AC3E}">
        <p14:creationId xmlns:p14="http://schemas.microsoft.com/office/powerpoint/2010/main" val="202154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058F00-7284-C470-76BE-C300F4CBB1DF}"/>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Tracking attendance and completions</a:t>
            </a:r>
          </a:p>
        </p:txBody>
      </p:sp>
      <p:sp>
        <p:nvSpPr>
          <p:cNvPr id="4" name="Rectangle 3">
            <a:extLst>
              <a:ext uri="{FF2B5EF4-FFF2-40B4-BE49-F238E27FC236}">
                <a16:creationId xmlns:a16="http://schemas.microsoft.com/office/drawing/2014/main" id="{5CA408AB-00DA-CCCE-6CDF-888198A8786B}"/>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5C0E78A0-27FE-FAB3-BFA9-CC523488E4C9}"/>
              </a:ext>
            </a:extLst>
          </p:cNvPr>
          <p:cNvSpPr txBox="1"/>
          <p:nvPr/>
        </p:nvSpPr>
        <p:spPr>
          <a:xfrm>
            <a:off x="392003" y="1383347"/>
            <a:ext cx="10752247" cy="307777"/>
          </a:xfrm>
          <a:prstGeom prst="rect">
            <a:avLst/>
          </a:prstGeom>
          <a:noFill/>
        </p:spPr>
        <p:txBody>
          <a:bodyPr wrap="square" lIns="0" tIns="0" rIns="0" bIns="0" rtlCol="0">
            <a:spAutoFit/>
          </a:bodyPr>
          <a:lstStyle/>
          <a:p>
            <a:pPr algn="l"/>
            <a:r>
              <a:rPr lang="en-US" sz="2000" b="1" noProof="0">
                <a:latin typeface="Segoe Sans Text Semibold" pitchFamily="2" charset="0"/>
                <a:cs typeface="Segoe Sans Text Semibold" pitchFamily="2" charset="0"/>
              </a:rPr>
              <a:t>As a Coach, you must complete the report on students' participation during the workshop. </a:t>
            </a:r>
          </a:p>
        </p:txBody>
      </p:sp>
      <p:pic>
        <p:nvPicPr>
          <p:cNvPr id="9" name="Picture 8" descr="A screenshot of the student participation report used to track attendance and completions.">
            <a:extLst>
              <a:ext uri="{FF2B5EF4-FFF2-40B4-BE49-F238E27FC236}">
                <a16:creationId xmlns:a16="http://schemas.microsoft.com/office/drawing/2014/main" id="{1AEF2E30-7033-B3A9-A08A-5C5E2189BBE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514" y="2027346"/>
            <a:ext cx="12125325" cy="2705100"/>
          </a:xfrm>
          <a:prstGeom prst="rect">
            <a:avLst/>
          </a:prstGeom>
        </p:spPr>
      </p:pic>
      <p:sp>
        <p:nvSpPr>
          <p:cNvPr id="11" name="Text Placeholder 4">
            <a:extLst>
              <a:ext uri="{FF2B5EF4-FFF2-40B4-BE49-F238E27FC236}">
                <a16:creationId xmlns:a16="http://schemas.microsoft.com/office/drawing/2014/main" id="{2BED543E-121C-DB21-DF78-8819F5F39F1E}"/>
              </a:ext>
            </a:extLst>
          </p:cNvPr>
          <p:cNvSpPr txBox="1">
            <a:spLocks/>
          </p:cNvSpPr>
          <p:nvPr/>
        </p:nvSpPr>
        <p:spPr>
          <a:xfrm>
            <a:off x="392003" y="4912448"/>
            <a:ext cx="11396343"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Segoe UI Semibold" panose="020B0702040204020203" pitchFamily="34" charset="0"/>
                <a:ea typeface="+mn-ea"/>
                <a:cs typeface="Segoe UI Semibold" panose="020B07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r>
              <a:rPr lang="en-US" sz="1800" noProof="0">
                <a:solidFill>
                  <a:srgbClr val="000000"/>
                </a:solidFill>
                <a:highlight>
                  <a:srgbClr val="FFFFFF"/>
                </a:highlight>
                <a:latin typeface="Segoe Sans Text" pitchFamily="2" charset="0"/>
                <a:cs typeface="Segoe Sans Text" pitchFamily="2" charset="0"/>
              </a:rPr>
              <a:t>In order to receive credit, students must fulfill the following requirements:</a:t>
            </a:r>
          </a:p>
          <a:p>
            <a:pPr marL="342900" indent="-342900" fontAlgn="base">
              <a:buFont typeface="Arial" panose="020B0604020202020204" pitchFamily="34" charset="0"/>
              <a:buChar char="•"/>
            </a:pPr>
            <a:r>
              <a:rPr lang="en-US" sz="1800" noProof="0">
                <a:solidFill>
                  <a:srgbClr val="000000"/>
                </a:solidFill>
                <a:highlight>
                  <a:srgbClr val="FFFFFF"/>
                </a:highlight>
                <a:latin typeface="Segoe Sans Text" pitchFamily="2" charset="0"/>
                <a:cs typeface="Segoe Sans Text" pitchFamily="2" charset="0"/>
              </a:rPr>
              <a:t>Attendance: Student missed no more than 30 minutes of the workshop. If a student missed more than 30 minutes, mark "N" in both "Criteria for Credit Met" and "Credit" columns.</a:t>
            </a:r>
          </a:p>
          <a:p>
            <a:pPr marL="342900" indent="-342900" fontAlgn="base">
              <a:buFont typeface="Arial" panose="020B0604020202020204" pitchFamily="34" charset="0"/>
              <a:buChar char="•"/>
            </a:pPr>
            <a:r>
              <a:rPr lang="en-US" sz="1800" noProof="0">
                <a:solidFill>
                  <a:srgbClr val="000000"/>
                </a:solidFill>
                <a:highlight>
                  <a:srgbClr val="FFFFFF"/>
                </a:highlight>
                <a:latin typeface="Segoe Sans Text" pitchFamily="2" charset="0"/>
                <a:cs typeface="Segoe Sans Text" pitchFamily="2" charset="0"/>
              </a:rPr>
              <a:t>Student contributed to discussions and exercises.</a:t>
            </a:r>
          </a:p>
          <a:p>
            <a:endParaRPr lang="en-US" sz="1400" noProof="0">
              <a:latin typeface="+mn-lt"/>
            </a:endParaRPr>
          </a:p>
        </p:txBody>
      </p:sp>
    </p:spTree>
    <p:custDataLst>
      <p:tags r:id="rId1"/>
    </p:custDataLst>
    <p:extLst>
      <p:ext uri="{BB962C8B-B14F-4D97-AF65-F5344CB8AC3E}">
        <p14:creationId xmlns:p14="http://schemas.microsoft.com/office/powerpoint/2010/main" val="33264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BCACA1-67EF-135D-5068-4AC6FC74FBF1}"/>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Target audience</a:t>
            </a:r>
          </a:p>
        </p:txBody>
      </p:sp>
      <p:sp>
        <p:nvSpPr>
          <p:cNvPr id="15" name="Rectangle: Rounded Corners 14">
            <a:extLst>
              <a:ext uri="{FF2B5EF4-FFF2-40B4-BE49-F238E27FC236}">
                <a16:creationId xmlns:a16="http://schemas.microsoft.com/office/drawing/2014/main" id="{3D7BA735-713C-4D8F-12D6-F3A39044FD14}"/>
              </a:ext>
              <a:ext uri="{C183D7F6-B498-43B3-948B-1728B52AA6E4}">
                <adec:decorative xmlns:adec="http://schemas.microsoft.com/office/drawing/2017/decorative" val="1"/>
              </a:ext>
            </a:extLst>
          </p:cNvPr>
          <p:cNvSpPr/>
          <p:nvPr/>
        </p:nvSpPr>
        <p:spPr bwMode="auto">
          <a:xfrm>
            <a:off x="723900" y="1455670"/>
            <a:ext cx="10851872" cy="4514744"/>
          </a:xfrm>
          <a:prstGeom prst="roundRect">
            <a:avLst>
              <a:gd name="adj" fmla="val 4833"/>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b" anchorCtr="0">
            <a:noAutofit/>
          </a:bodyPr>
          <a:lstStyle/>
          <a:p>
            <a:pPr defTabSz="914400">
              <a:lnSpc>
                <a:spcPct val="107000"/>
              </a:lnSpc>
            </a:pPr>
            <a:endParaRPr lang="en-US" sz="1100" noProof="0">
              <a:solidFill>
                <a:srgbClr val="000000"/>
              </a:solidFill>
              <a:ea typeface="Calibri" panose="020F0502020204030204" pitchFamily="34" charset="0"/>
            </a:endParaRPr>
          </a:p>
        </p:txBody>
      </p:sp>
      <p:grpSp>
        <p:nvGrpSpPr>
          <p:cNvPr id="6" name="Group 5">
            <a:extLst>
              <a:ext uri="{FF2B5EF4-FFF2-40B4-BE49-F238E27FC236}">
                <a16:creationId xmlns:a16="http://schemas.microsoft.com/office/drawing/2014/main" id="{389EFA09-1A5B-BF62-9BF4-B5235C9EBF19}"/>
              </a:ext>
              <a:ext uri="{C183D7F6-B498-43B3-948B-1728B52AA6E4}">
                <adec:decorative xmlns:adec="http://schemas.microsoft.com/office/drawing/2017/decorative" val="1"/>
              </a:ext>
            </a:extLst>
          </p:cNvPr>
          <p:cNvGrpSpPr/>
          <p:nvPr/>
        </p:nvGrpSpPr>
        <p:grpSpPr>
          <a:xfrm>
            <a:off x="6371484" y="1954046"/>
            <a:ext cx="4770445" cy="3965469"/>
            <a:chOff x="4151925" y="1"/>
            <a:chExt cx="8284551" cy="6994525"/>
          </a:xfrm>
        </p:grpSpPr>
        <p:sp>
          <p:nvSpPr>
            <p:cNvPr id="8" name="Freeform: Shape 7">
              <a:extLst>
                <a:ext uri="{FF2B5EF4-FFF2-40B4-BE49-F238E27FC236}">
                  <a16:creationId xmlns:a16="http://schemas.microsoft.com/office/drawing/2014/main" id="{517E09FD-6AD0-72B8-B922-FADD97D023AC}"/>
                </a:ext>
                <a:ext uri="{C183D7F6-B498-43B3-948B-1728B52AA6E4}">
                  <adec:decorative xmlns:adec="http://schemas.microsoft.com/office/drawing/2017/decorative" val="1"/>
                </a:ext>
              </a:extLst>
            </p:cNvPr>
            <p:cNvSpPr/>
            <p:nvPr userDrawn="1"/>
          </p:nvSpPr>
          <p:spPr>
            <a:xfrm flipH="1" flipV="1">
              <a:off x="4151925" y="1"/>
              <a:ext cx="2626806" cy="3905171"/>
            </a:xfrm>
            <a:custGeom>
              <a:avLst/>
              <a:gdLst>
                <a:gd name="connsiteX0" fmla="*/ 1200667 w 2626806"/>
                <a:gd name="connsiteY0" fmla="*/ 3105 h 3905171"/>
                <a:gd name="connsiteX1" fmla="*/ 1199844 w 2626806"/>
                <a:gd name="connsiteY1" fmla="*/ 361 h 3905171"/>
                <a:gd name="connsiteX2" fmla="*/ 1200667 w 2626806"/>
                <a:gd name="connsiteY2" fmla="*/ 909 h 3905171"/>
                <a:gd name="connsiteX3" fmla="*/ 1200667 w 2626806"/>
                <a:gd name="connsiteY3" fmla="*/ 3105 h 3905171"/>
                <a:gd name="connsiteX4" fmla="*/ 1126038 w 2626806"/>
                <a:gd name="connsiteY4" fmla="*/ 115049 h 3905171"/>
                <a:gd name="connsiteX5" fmla="*/ 1121648 w 2626806"/>
                <a:gd name="connsiteY5" fmla="*/ 110659 h 3905171"/>
                <a:gd name="connsiteX6" fmla="*/ 1126038 w 2626806"/>
                <a:gd name="connsiteY6" fmla="*/ 106269 h 3905171"/>
                <a:gd name="connsiteX7" fmla="*/ 1130428 w 2626806"/>
                <a:gd name="connsiteY7" fmla="*/ 110659 h 3905171"/>
                <a:gd name="connsiteX8" fmla="*/ 1126038 w 2626806"/>
                <a:gd name="connsiteY8" fmla="*/ 115049 h 3905171"/>
                <a:gd name="connsiteX9" fmla="*/ 924097 w 2626806"/>
                <a:gd name="connsiteY9" fmla="*/ 167725 h 3905171"/>
                <a:gd name="connsiteX10" fmla="*/ 917512 w 2626806"/>
                <a:gd name="connsiteY10" fmla="*/ 161140 h 3905171"/>
                <a:gd name="connsiteX11" fmla="*/ 924097 w 2626806"/>
                <a:gd name="connsiteY11" fmla="*/ 154555 h 3905171"/>
                <a:gd name="connsiteX12" fmla="*/ 930682 w 2626806"/>
                <a:gd name="connsiteY12" fmla="*/ 161140 h 3905171"/>
                <a:gd name="connsiteX13" fmla="*/ 924097 w 2626806"/>
                <a:gd name="connsiteY13" fmla="*/ 167725 h 3905171"/>
                <a:gd name="connsiteX14" fmla="*/ 1259933 w 2626806"/>
                <a:gd name="connsiteY14" fmla="*/ 178707 h 3905171"/>
                <a:gd name="connsiteX15" fmla="*/ 1257738 w 2626806"/>
                <a:gd name="connsiteY15" fmla="*/ 176512 h 3905171"/>
                <a:gd name="connsiteX16" fmla="*/ 1259933 w 2626806"/>
                <a:gd name="connsiteY16" fmla="*/ 174318 h 3905171"/>
                <a:gd name="connsiteX17" fmla="*/ 1262128 w 2626806"/>
                <a:gd name="connsiteY17" fmla="*/ 176512 h 3905171"/>
                <a:gd name="connsiteX18" fmla="*/ 1259933 w 2626806"/>
                <a:gd name="connsiteY18" fmla="*/ 178707 h 3905171"/>
                <a:gd name="connsiteX19" fmla="*/ 1057992 w 2626806"/>
                <a:gd name="connsiteY19" fmla="*/ 229189 h 3905171"/>
                <a:gd name="connsiteX20" fmla="*/ 1053602 w 2626806"/>
                <a:gd name="connsiteY20" fmla="*/ 224799 h 3905171"/>
                <a:gd name="connsiteX21" fmla="*/ 1057992 w 2626806"/>
                <a:gd name="connsiteY21" fmla="*/ 220409 h 3905171"/>
                <a:gd name="connsiteX22" fmla="*/ 1062382 w 2626806"/>
                <a:gd name="connsiteY22" fmla="*/ 224799 h 3905171"/>
                <a:gd name="connsiteX23" fmla="*/ 1057992 w 2626806"/>
                <a:gd name="connsiteY23" fmla="*/ 229189 h 3905171"/>
                <a:gd name="connsiteX24" fmla="*/ 862637 w 2626806"/>
                <a:gd name="connsiteY24" fmla="*/ 284060 h 3905171"/>
                <a:gd name="connsiteX25" fmla="*/ 856052 w 2626806"/>
                <a:gd name="connsiteY25" fmla="*/ 277476 h 3905171"/>
                <a:gd name="connsiteX26" fmla="*/ 862637 w 2626806"/>
                <a:gd name="connsiteY26" fmla="*/ 270890 h 3905171"/>
                <a:gd name="connsiteX27" fmla="*/ 869222 w 2626806"/>
                <a:gd name="connsiteY27" fmla="*/ 277476 h 3905171"/>
                <a:gd name="connsiteX28" fmla="*/ 862637 w 2626806"/>
                <a:gd name="connsiteY28" fmla="*/ 284060 h 3905171"/>
                <a:gd name="connsiteX29" fmla="*/ 676061 w 2626806"/>
                <a:gd name="connsiteY29" fmla="*/ 338932 h 3905171"/>
                <a:gd name="connsiteX30" fmla="*/ 671671 w 2626806"/>
                <a:gd name="connsiteY30" fmla="*/ 334542 h 3905171"/>
                <a:gd name="connsiteX31" fmla="*/ 676061 w 2626806"/>
                <a:gd name="connsiteY31" fmla="*/ 330153 h 3905171"/>
                <a:gd name="connsiteX32" fmla="*/ 680451 w 2626806"/>
                <a:gd name="connsiteY32" fmla="*/ 334542 h 3905171"/>
                <a:gd name="connsiteX33" fmla="*/ 676061 w 2626806"/>
                <a:gd name="connsiteY33" fmla="*/ 338932 h 3905171"/>
                <a:gd name="connsiteX34" fmla="*/ 996532 w 2626806"/>
                <a:gd name="connsiteY34" fmla="*/ 352109 h 3905171"/>
                <a:gd name="connsiteX35" fmla="*/ 987752 w 2626806"/>
                <a:gd name="connsiteY35" fmla="*/ 343329 h 3905171"/>
                <a:gd name="connsiteX36" fmla="*/ 996532 w 2626806"/>
                <a:gd name="connsiteY36" fmla="*/ 334548 h 3905171"/>
                <a:gd name="connsiteX37" fmla="*/ 1005312 w 2626806"/>
                <a:gd name="connsiteY37" fmla="*/ 343329 h 3905171"/>
                <a:gd name="connsiteX38" fmla="*/ 996532 w 2626806"/>
                <a:gd name="connsiteY38" fmla="*/ 352109 h 3905171"/>
                <a:gd name="connsiteX39" fmla="*/ 807762 w 2626806"/>
                <a:gd name="connsiteY39" fmla="*/ 404785 h 3905171"/>
                <a:gd name="connsiteX40" fmla="*/ 803372 w 2626806"/>
                <a:gd name="connsiteY40" fmla="*/ 400395 h 3905171"/>
                <a:gd name="connsiteX41" fmla="*/ 807762 w 2626806"/>
                <a:gd name="connsiteY41" fmla="*/ 396005 h 3905171"/>
                <a:gd name="connsiteX42" fmla="*/ 812152 w 2626806"/>
                <a:gd name="connsiteY42" fmla="*/ 400395 h 3905171"/>
                <a:gd name="connsiteX43" fmla="*/ 807762 w 2626806"/>
                <a:gd name="connsiteY43" fmla="*/ 404785 h 3905171"/>
                <a:gd name="connsiteX44" fmla="*/ 1130428 w 2626806"/>
                <a:gd name="connsiteY44" fmla="*/ 409182 h 3905171"/>
                <a:gd name="connsiteX45" fmla="*/ 1128232 w 2626806"/>
                <a:gd name="connsiteY45" fmla="*/ 406987 h 3905171"/>
                <a:gd name="connsiteX46" fmla="*/ 1130428 w 2626806"/>
                <a:gd name="connsiteY46" fmla="*/ 404792 h 3905171"/>
                <a:gd name="connsiteX47" fmla="*/ 1132623 w 2626806"/>
                <a:gd name="connsiteY47" fmla="*/ 406987 h 3905171"/>
                <a:gd name="connsiteX48" fmla="*/ 1130428 w 2626806"/>
                <a:gd name="connsiteY48" fmla="*/ 409182 h 3905171"/>
                <a:gd name="connsiteX49" fmla="*/ 627771 w 2626806"/>
                <a:gd name="connsiteY49" fmla="*/ 466241 h 3905171"/>
                <a:gd name="connsiteX50" fmla="*/ 621186 w 2626806"/>
                <a:gd name="connsiteY50" fmla="*/ 459656 h 3905171"/>
                <a:gd name="connsiteX51" fmla="*/ 627771 w 2626806"/>
                <a:gd name="connsiteY51" fmla="*/ 453072 h 3905171"/>
                <a:gd name="connsiteX52" fmla="*/ 634356 w 2626806"/>
                <a:gd name="connsiteY52" fmla="*/ 459656 h 3905171"/>
                <a:gd name="connsiteX53" fmla="*/ 627771 w 2626806"/>
                <a:gd name="connsiteY53" fmla="*/ 466241 h 3905171"/>
                <a:gd name="connsiteX54" fmla="*/ 941657 w 2626806"/>
                <a:gd name="connsiteY54" fmla="*/ 470639 h 3905171"/>
                <a:gd name="connsiteX55" fmla="*/ 935072 w 2626806"/>
                <a:gd name="connsiteY55" fmla="*/ 464053 h 3905171"/>
                <a:gd name="connsiteX56" fmla="*/ 941657 w 2626806"/>
                <a:gd name="connsiteY56" fmla="*/ 457468 h 3905171"/>
                <a:gd name="connsiteX57" fmla="*/ 948242 w 2626806"/>
                <a:gd name="connsiteY57" fmla="*/ 464053 h 3905171"/>
                <a:gd name="connsiteX58" fmla="*/ 941657 w 2626806"/>
                <a:gd name="connsiteY58" fmla="*/ 470639 h 3905171"/>
                <a:gd name="connsiteX59" fmla="*/ 761667 w 2626806"/>
                <a:gd name="connsiteY59" fmla="*/ 529905 h 3905171"/>
                <a:gd name="connsiteX60" fmla="*/ 755082 w 2626806"/>
                <a:gd name="connsiteY60" fmla="*/ 523320 h 3905171"/>
                <a:gd name="connsiteX61" fmla="*/ 761667 w 2626806"/>
                <a:gd name="connsiteY61" fmla="*/ 516734 h 3905171"/>
                <a:gd name="connsiteX62" fmla="*/ 768252 w 2626806"/>
                <a:gd name="connsiteY62" fmla="*/ 523320 h 3905171"/>
                <a:gd name="connsiteX63" fmla="*/ 761667 w 2626806"/>
                <a:gd name="connsiteY63" fmla="*/ 529905 h 3905171"/>
                <a:gd name="connsiteX64" fmla="*/ 586066 w 2626806"/>
                <a:gd name="connsiteY64" fmla="*/ 593557 h 3905171"/>
                <a:gd name="connsiteX65" fmla="*/ 579481 w 2626806"/>
                <a:gd name="connsiteY65" fmla="*/ 586972 h 3905171"/>
                <a:gd name="connsiteX66" fmla="*/ 586066 w 2626806"/>
                <a:gd name="connsiteY66" fmla="*/ 580387 h 3905171"/>
                <a:gd name="connsiteX67" fmla="*/ 592651 w 2626806"/>
                <a:gd name="connsiteY67" fmla="*/ 586972 h 3905171"/>
                <a:gd name="connsiteX68" fmla="*/ 586066 w 2626806"/>
                <a:gd name="connsiteY68" fmla="*/ 593557 h 3905171"/>
                <a:gd name="connsiteX69" fmla="*/ 895563 w 2626806"/>
                <a:gd name="connsiteY69" fmla="*/ 593563 h 3905171"/>
                <a:gd name="connsiteX70" fmla="*/ 891173 w 2626806"/>
                <a:gd name="connsiteY70" fmla="*/ 589174 h 3905171"/>
                <a:gd name="connsiteX71" fmla="*/ 895563 w 2626806"/>
                <a:gd name="connsiteY71" fmla="*/ 584784 h 3905171"/>
                <a:gd name="connsiteX72" fmla="*/ 899953 w 2626806"/>
                <a:gd name="connsiteY72" fmla="*/ 589174 h 3905171"/>
                <a:gd name="connsiteX73" fmla="*/ 895563 w 2626806"/>
                <a:gd name="connsiteY73" fmla="*/ 593563 h 3905171"/>
                <a:gd name="connsiteX74" fmla="*/ 1029457 w 2626806"/>
                <a:gd name="connsiteY74" fmla="*/ 657221 h 3905171"/>
                <a:gd name="connsiteX75" fmla="*/ 1025067 w 2626806"/>
                <a:gd name="connsiteY75" fmla="*/ 652833 h 3905171"/>
                <a:gd name="connsiteX76" fmla="*/ 1029457 w 2626806"/>
                <a:gd name="connsiteY76" fmla="*/ 648443 h 3905171"/>
                <a:gd name="connsiteX77" fmla="*/ 1033847 w 2626806"/>
                <a:gd name="connsiteY77" fmla="*/ 652833 h 3905171"/>
                <a:gd name="connsiteX78" fmla="*/ 1029457 w 2626806"/>
                <a:gd name="connsiteY78" fmla="*/ 657221 h 3905171"/>
                <a:gd name="connsiteX79" fmla="*/ 719962 w 2626806"/>
                <a:gd name="connsiteY79" fmla="*/ 661605 h 3905171"/>
                <a:gd name="connsiteX80" fmla="*/ 708987 w 2626806"/>
                <a:gd name="connsiteY80" fmla="*/ 650631 h 3905171"/>
                <a:gd name="connsiteX81" fmla="*/ 719962 w 2626806"/>
                <a:gd name="connsiteY81" fmla="*/ 639656 h 3905171"/>
                <a:gd name="connsiteX82" fmla="*/ 730936 w 2626806"/>
                <a:gd name="connsiteY82" fmla="*/ 650631 h 3905171"/>
                <a:gd name="connsiteX83" fmla="*/ 719962 w 2626806"/>
                <a:gd name="connsiteY83" fmla="*/ 661605 h 3905171"/>
                <a:gd name="connsiteX84" fmla="*/ 550946 w 2626806"/>
                <a:gd name="connsiteY84" fmla="*/ 720866 h 3905171"/>
                <a:gd name="connsiteX85" fmla="*/ 544361 w 2626806"/>
                <a:gd name="connsiteY85" fmla="*/ 714282 h 3905171"/>
                <a:gd name="connsiteX86" fmla="*/ 550946 w 2626806"/>
                <a:gd name="connsiteY86" fmla="*/ 707697 h 3905171"/>
                <a:gd name="connsiteX87" fmla="*/ 557531 w 2626806"/>
                <a:gd name="connsiteY87" fmla="*/ 714282 h 3905171"/>
                <a:gd name="connsiteX88" fmla="*/ 550946 w 2626806"/>
                <a:gd name="connsiteY88" fmla="*/ 720866 h 3905171"/>
                <a:gd name="connsiteX89" fmla="*/ 856052 w 2626806"/>
                <a:gd name="connsiteY89" fmla="*/ 723070 h 3905171"/>
                <a:gd name="connsiteX90" fmla="*/ 849467 w 2626806"/>
                <a:gd name="connsiteY90" fmla="*/ 716484 h 3905171"/>
                <a:gd name="connsiteX91" fmla="*/ 856052 w 2626806"/>
                <a:gd name="connsiteY91" fmla="*/ 709900 h 3905171"/>
                <a:gd name="connsiteX92" fmla="*/ 862637 w 2626806"/>
                <a:gd name="connsiteY92" fmla="*/ 716484 h 3905171"/>
                <a:gd name="connsiteX93" fmla="*/ 856052 w 2626806"/>
                <a:gd name="connsiteY93" fmla="*/ 723070 h 3905171"/>
                <a:gd name="connsiteX94" fmla="*/ 384126 w 2626806"/>
                <a:gd name="connsiteY94" fmla="*/ 782321 h 3905171"/>
                <a:gd name="connsiteX95" fmla="*/ 379736 w 2626806"/>
                <a:gd name="connsiteY95" fmla="*/ 777931 h 3905171"/>
                <a:gd name="connsiteX96" fmla="*/ 384126 w 2626806"/>
                <a:gd name="connsiteY96" fmla="*/ 773541 h 3905171"/>
                <a:gd name="connsiteX97" fmla="*/ 388516 w 2626806"/>
                <a:gd name="connsiteY97" fmla="*/ 777931 h 3905171"/>
                <a:gd name="connsiteX98" fmla="*/ 384126 w 2626806"/>
                <a:gd name="connsiteY98" fmla="*/ 782321 h 3905171"/>
                <a:gd name="connsiteX99" fmla="*/ 992142 w 2626806"/>
                <a:gd name="connsiteY99" fmla="*/ 784532 h 3905171"/>
                <a:gd name="connsiteX100" fmla="*/ 989947 w 2626806"/>
                <a:gd name="connsiteY100" fmla="*/ 782337 h 3905171"/>
                <a:gd name="connsiteX101" fmla="*/ 992142 w 2626806"/>
                <a:gd name="connsiteY101" fmla="*/ 780142 h 3905171"/>
                <a:gd name="connsiteX102" fmla="*/ 994337 w 2626806"/>
                <a:gd name="connsiteY102" fmla="*/ 782337 h 3905171"/>
                <a:gd name="connsiteX103" fmla="*/ 992142 w 2626806"/>
                <a:gd name="connsiteY103" fmla="*/ 784532 h 3905171"/>
                <a:gd name="connsiteX104" fmla="*/ 687037 w 2626806"/>
                <a:gd name="connsiteY104" fmla="*/ 788915 h 3905171"/>
                <a:gd name="connsiteX105" fmla="*/ 678257 w 2626806"/>
                <a:gd name="connsiteY105" fmla="*/ 780135 h 3905171"/>
                <a:gd name="connsiteX106" fmla="*/ 687037 w 2626806"/>
                <a:gd name="connsiteY106" fmla="*/ 771355 h 3905171"/>
                <a:gd name="connsiteX107" fmla="*/ 695817 w 2626806"/>
                <a:gd name="connsiteY107" fmla="*/ 780135 h 3905171"/>
                <a:gd name="connsiteX108" fmla="*/ 687037 w 2626806"/>
                <a:gd name="connsiteY108" fmla="*/ 788915 h 3905171"/>
                <a:gd name="connsiteX109" fmla="*/ 1128232 w 2626806"/>
                <a:gd name="connsiteY109" fmla="*/ 848193 h 3905171"/>
                <a:gd name="connsiteX110" fmla="*/ 1126038 w 2626806"/>
                <a:gd name="connsiteY110" fmla="*/ 845997 h 3905171"/>
                <a:gd name="connsiteX111" fmla="*/ 1128232 w 2626806"/>
                <a:gd name="connsiteY111" fmla="*/ 843803 h 3905171"/>
                <a:gd name="connsiteX112" fmla="*/ 1130428 w 2626806"/>
                <a:gd name="connsiteY112" fmla="*/ 845997 h 3905171"/>
                <a:gd name="connsiteX113" fmla="*/ 1128232 w 2626806"/>
                <a:gd name="connsiteY113" fmla="*/ 848193 h 3905171"/>
                <a:gd name="connsiteX114" fmla="*/ 825322 w 2626806"/>
                <a:gd name="connsiteY114" fmla="*/ 852574 h 3905171"/>
                <a:gd name="connsiteX115" fmla="*/ 818737 w 2626806"/>
                <a:gd name="connsiteY115" fmla="*/ 845989 h 3905171"/>
                <a:gd name="connsiteX116" fmla="*/ 825322 w 2626806"/>
                <a:gd name="connsiteY116" fmla="*/ 839403 h 3905171"/>
                <a:gd name="connsiteX117" fmla="*/ 831907 w 2626806"/>
                <a:gd name="connsiteY117" fmla="*/ 845989 h 3905171"/>
                <a:gd name="connsiteX118" fmla="*/ 825322 w 2626806"/>
                <a:gd name="connsiteY118" fmla="*/ 852574 h 3905171"/>
                <a:gd name="connsiteX119" fmla="*/ 522412 w 2626806"/>
                <a:gd name="connsiteY119" fmla="*/ 854761 h 3905171"/>
                <a:gd name="connsiteX120" fmla="*/ 511437 w 2626806"/>
                <a:gd name="connsiteY120" fmla="*/ 843786 h 3905171"/>
                <a:gd name="connsiteX121" fmla="*/ 522412 w 2626806"/>
                <a:gd name="connsiteY121" fmla="*/ 832812 h 3905171"/>
                <a:gd name="connsiteX122" fmla="*/ 533386 w 2626806"/>
                <a:gd name="connsiteY122" fmla="*/ 843786 h 3905171"/>
                <a:gd name="connsiteX123" fmla="*/ 522412 w 2626806"/>
                <a:gd name="connsiteY123" fmla="*/ 854761 h 3905171"/>
                <a:gd name="connsiteX124" fmla="*/ 963607 w 2626806"/>
                <a:gd name="connsiteY124" fmla="*/ 914039 h 3905171"/>
                <a:gd name="connsiteX125" fmla="*/ 959217 w 2626806"/>
                <a:gd name="connsiteY125" fmla="*/ 909650 h 3905171"/>
                <a:gd name="connsiteX126" fmla="*/ 963607 w 2626806"/>
                <a:gd name="connsiteY126" fmla="*/ 905260 h 3905171"/>
                <a:gd name="connsiteX127" fmla="*/ 967997 w 2626806"/>
                <a:gd name="connsiteY127" fmla="*/ 909650 h 3905171"/>
                <a:gd name="connsiteX128" fmla="*/ 963607 w 2626806"/>
                <a:gd name="connsiteY128" fmla="*/ 914039 h 3905171"/>
                <a:gd name="connsiteX129" fmla="*/ 362176 w 2626806"/>
                <a:gd name="connsiteY129" fmla="*/ 918413 h 3905171"/>
                <a:gd name="connsiteX130" fmla="*/ 353396 w 2626806"/>
                <a:gd name="connsiteY130" fmla="*/ 909633 h 3905171"/>
                <a:gd name="connsiteX131" fmla="*/ 362176 w 2626806"/>
                <a:gd name="connsiteY131" fmla="*/ 900853 h 3905171"/>
                <a:gd name="connsiteX132" fmla="*/ 370956 w 2626806"/>
                <a:gd name="connsiteY132" fmla="*/ 909633 h 3905171"/>
                <a:gd name="connsiteX133" fmla="*/ 362176 w 2626806"/>
                <a:gd name="connsiteY133" fmla="*/ 918413 h 3905171"/>
                <a:gd name="connsiteX134" fmla="*/ 662892 w 2626806"/>
                <a:gd name="connsiteY134" fmla="*/ 922812 h 3905171"/>
                <a:gd name="connsiteX135" fmla="*/ 649722 w 2626806"/>
                <a:gd name="connsiteY135" fmla="*/ 909641 h 3905171"/>
                <a:gd name="connsiteX136" fmla="*/ 662892 w 2626806"/>
                <a:gd name="connsiteY136" fmla="*/ 896470 h 3905171"/>
                <a:gd name="connsiteX137" fmla="*/ 676061 w 2626806"/>
                <a:gd name="connsiteY137" fmla="*/ 909641 h 3905171"/>
                <a:gd name="connsiteX138" fmla="*/ 662892 w 2626806"/>
                <a:gd name="connsiteY138" fmla="*/ 922812 h 3905171"/>
                <a:gd name="connsiteX139" fmla="*/ 801177 w 2626806"/>
                <a:gd name="connsiteY139" fmla="*/ 982080 h 3905171"/>
                <a:gd name="connsiteX140" fmla="*/ 792397 w 2626806"/>
                <a:gd name="connsiteY140" fmla="*/ 973300 h 3905171"/>
                <a:gd name="connsiteX141" fmla="*/ 801177 w 2626806"/>
                <a:gd name="connsiteY141" fmla="*/ 964521 h 3905171"/>
                <a:gd name="connsiteX142" fmla="*/ 809957 w 2626806"/>
                <a:gd name="connsiteY142" fmla="*/ 973300 h 3905171"/>
                <a:gd name="connsiteX143" fmla="*/ 801177 w 2626806"/>
                <a:gd name="connsiteY143" fmla="*/ 982080 h 3905171"/>
                <a:gd name="connsiteX144" fmla="*/ 502657 w 2626806"/>
                <a:gd name="connsiteY144" fmla="*/ 990852 h 3905171"/>
                <a:gd name="connsiteX145" fmla="*/ 487291 w 2626806"/>
                <a:gd name="connsiteY145" fmla="*/ 975487 h 3905171"/>
                <a:gd name="connsiteX146" fmla="*/ 502657 w 2626806"/>
                <a:gd name="connsiteY146" fmla="*/ 960123 h 3905171"/>
                <a:gd name="connsiteX147" fmla="*/ 518022 w 2626806"/>
                <a:gd name="connsiteY147" fmla="*/ 975487 h 3905171"/>
                <a:gd name="connsiteX148" fmla="*/ 502657 w 2626806"/>
                <a:gd name="connsiteY148" fmla="*/ 990852 h 3905171"/>
                <a:gd name="connsiteX149" fmla="*/ 941657 w 2626806"/>
                <a:gd name="connsiteY149" fmla="*/ 1047934 h 3905171"/>
                <a:gd name="connsiteX150" fmla="*/ 935072 w 2626806"/>
                <a:gd name="connsiteY150" fmla="*/ 1041349 h 3905171"/>
                <a:gd name="connsiteX151" fmla="*/ 941657 w 2626806"/>
                <a:gd name="connsiteY151" fmla="*/ 1034764 h 3905171"/>
                <a:gd name="connsiteX152" fmla="*/ 948242 w 2626806"/>
                <a:gd name="connsiteY152" fmla="*/ 1041349 h 3905171"/>
                <a:gd name="connsiteX153" fmla="*/ 941657 w 2626806"/>
                <a:gd name="connsiteY153" fmla="*/ 1047934 h 3905171"/>
                <a:gd name="connsiteX154" fmla="*/ 344616 w 2626806"/>
                <a:gd name="connsiteY154" fmla="*/ 1052308 h 3905171"/>
                <a:gd name="connsiteX155" fmla="*/ 333641 w 2626806"/>
                <a:gd name="connsiteY155" fmla="*/ 1041333 h 3905171"/>
                <a:gd name="connsiteX156" fmla="*/ 344616 w 2626806"/>
                <a:gd name="connsiteY156" fmla="*/ 1030358 h 3905171"/>
                <a:gd name="connsiteX157" fmla="*/ 355591 w 2626806"/>
                <a:gd name="connsiteY157" fmla="*/ 1041333 h 3905171"/>
                <a:gd name="connsiteX158" fmla="*/ 344616 w 2626806"/>
                <a:gd name="connsiteY158" fmla="*/ 1052308 h 3905171"/>
                <a:gd name="connsiteX159" fmla="*/ 643136 w 2626806"/>
                <a:gd name="connsiteY159" fmla="*/ 1052315 h 3905171"/>
                <a:gd name="connsiteX160" fmla="*/ 629966 w 2626806"/>
                <a:gd name="connsiteY160" fmla="*/ 1041339 h 3905171"/>
                <a:gd name="connsiteX161" fmla="*/ 643136 w 2626806"/>
                <a:gd name="connsiteY161" fmla="*/ 1028170 h 3905171"/>
                <a:gd name="connsiteX162" fmla="*/ 656306 w 2626806"/>
                <a:gd name="connsiteY162" fmla="*/ 1039145 h 3905171"/>
                <a:gd name="connsiteX163" fmla="*/ 643136 w 2626806"/>
                <a:gd name="connsiteY163" fmla="*/ 1052315 h 3905171"/>
                <a:gd name="connsiteX164" fmla="*/ 190966 w 2626806"/>
                <a:gd name="connsiteY164" fmla="*/ 1111568 h 3905171"/>
                <a:gd name="connsiteX165" fmla="*/ 186576 w 2626806"/>
                <a:gd name="connsiteY165" fmla="*/ 1107179 h 3905171"/>
                <a:gd name="connsiteX166" fmla="*/ 190966 w 2626806"/>
                <a:gd name="connsiteY166" fmla="*/ 1102790 h 3905171"/>
                <a:gd name="connsiteX167" fmla="*/ 195356 w 2626806"/>
                <a:gd name="connsiteY167" fmla="*/ 1107179 h 3905171"/>
                <a:gd name="connsiteX168" fmla="*/ 190966 w 2626806"/>
                <a:gd name="connsiteY168" fmla="*/ 1111568 h 3905171"/>
                <a:gd name="connsiteX169" fmla="*/ 1082137 w 2626806"/>
                <a:gd name="connsiteY169" fmla="*/ 1111597 h 3905171"/>
                <a:gd name="connsiteX170" fmla="*/ 1077747 w 2626806"/>
                <a:gd name="connsiteY170" fmla="*/ 1107205 h 3905171"/>
                <a:gd name="connsiteX171" fmla="*/ 1082137 w 2626806"/>
                <a:gd name="connsiteY171" fmla="*/ 1102815 h 3905171"/>
                <a:gd name="connsiteX172" fmla="*/ 1086527 w 2626806"/>
                <a:gd name="connsiteY172" fmla="*/ 1107205 h 3905171"/>
                <a:gd name="connsiteX173" fmla="*/ 1082137 w 2626806"/>
                <a:gd name="connsiteY173" fmla="*/ 1111597 h 3905171"/>
                <a:gd name="connsiteX174" fmla="*/ 785812 w 2626806"/>
                <a:gd name="connsiteY174" fmla="*/ 1113780 h 3905171"/>
                <a:gd name="connsiteX175" fmla="*/ 779227 w 2626806"/>
                <a:gd name="connsiteY175" fmla="*/ 1107195 h 3905171"/>
                <a:gd name="connsiteX176" fmla="*/ 785812 w 2626806"/>
                <a:gd name="connsiteY176" fmla="*/ 1100611 h 3905171"/>
                <a:gd name="connsiteX177" fmla="*/ 792397 w 2626806"/>
                <a:gd name="connsiteY177" fmla="*/ 1107195 h 3905171"/>
                <a:gd name="connsiteX178" fmla="*/ 785812 w 2626806"/>
                <a:gd name="connsiteY178" fmla="*/ 1113780 h 3905171"/>
                <a:gd name="connsiteX179" fmla="*/ 487291 w 2626806"/>
                <a:gd name="connsiteY179" fmla="*/ 1118161 h 3905171"/>
                <a:gd name="connsiteX180" fmla="*/ 476316 w 2626806"/>
                <a:gd name="connsiteY180" fmla="*/ 1107187 h 3905171"/>
                <a:gd name="connsiteX181" fmla="*/ 487291 w 2626806"/>
                <a:gd name="connsiteY181" fmla="*/ 1096211 h 3905171"/>
                <a:gd name="connsiteX182" fmla="*/ 498267 w 2626806"/>
                <a:gd name="connsiteY182" fmla="*/ 1107187 h 3905171"/>
                <a:gd name="connsiteX183" fmla="*/ 487291 w 2626806"/>
                <a:gd name="connsiteY183" fmla="*/ 1118161 h 3905171"/>
                <a:gd name="connsiteX184" fmla="*/ 928488 w 2626806"/>
                <a:gd name="connsiteY184" fmla="*/ 1179636 h 3905171"/>
                <a:gd name="connsiteX185" fmla="*/ 921902 w 2626806"/>
                <a:gd name="connsiteY185" fmla="*/ 1173050 h 3905171"/>
                <a:gd name="connsiteX186" fmla="*/ 928488 w 2626806"/>
                <a:gd name="connsiteY186" fmla="*/ 1166466 h 3905171"/>
                <a:gd name="connsiteX187" fmla="*/ 935072 w 2626806"/>
                <a:gd name="connsiteY187" fmla="*/ 1173050 h 3905171"/>
                <a:gd name="connsiteX188" fmla="*/ 928488 w 2626806"/>
                <a:gd name="connsiteY188" fmla="*/ 1179636 h 3905171"/>
                <a:gd name="connsiteX189" fmla="*/ 335836 w 2626806"/>
                <a:gd name="connsiteY189" fmla="*/ 1184007 h 3905171"/>
                <a:gd name="connsiteX190" fmla="*/ 324861 w 2626806"/>
                <a:gd name="connsiteY190" fmla="*/ 1173034 h 3905171"/>
                <a:gd name="connsiteX191" fmla="*/ 335836 w 2626806"/>
                <a:gd name="connsiteY191" fmla="*/ 1162058 h 3905171"/>
                <a:gd name="connsiteX192" fmla="*/ 346811 w 2626806"/>
                <a:gd name="connsiteY192" fmla="*/ 1173034 h 3905171"/>
                <a:gd name="connsiteX193" fmla="*/ 335836 w 2626806"/>
                <a:gd name="connsiteY193" fmla="*/ 1184007 h 3905171"/>
                <a:gd name="connsiteX194" fmla="*/ 632161 w 2626806"/>
                <a:gd name="connsiteY194" fmla="*/ 1186210 h 3905171"/>
                <a:gd name="connsiteX195" fmla="*/ 618991 w 2626806"/>
                <a:gd name="connsiteY195" fmla="*/ 1173040 h 3905171"/>
                <a:gd name="connsiteX196" fmla="*/ 632161 w 2626806"/>
                <a:gd name="connsiteY196" fmla="*/ 1159871 h 3905171"/>
                <a:gd name="connsiteX197" fmla="*/ 645332 w 2626806"/>
                <a:gd name="connsiteY197" fmla="*/ 1173040 h 3905171"/>
                <a:gd name="connsiteX198" fmla="*/ 632161 w 2626806"/>
                <a:gd name="connsiteY198" fmla="*/ 1186210 h 3905171"/>
                <a:gd name="connsiteX199" fmla="*/ 1073357 w 2626806"/>
                <a:gd name="connsiteY199" fmla="*/ 1243268 h 3905171"/>
                <a:gd name="connsiteX200" fmla="*/ 1068967 w 2626806"/>
                <a:gd name="connsiteY200" fmla="*/ 1238878 h 3905171"/>
                <a:gd name="connsiteX201" fmla="*/ 1073357 w 2626806"/>
                <a:gd name="connsiteY201" fmla="*/ 1234489 h 3905171"/>
                <a:gd name="connsiteX202" fmla="*/ 1077747 w 2626806"/>
                <a:gd name="connsiteY202" fmla="*/ 1238878 h 3905171"/>
                <a:gd name="connsiteX203" fmla="*/ 1073357 w 2626806"/>
                <a:gd name="connsiteY203" fmla="*/ 1243268 h 3905171"/>
                <a:gd name="connsiteX204" fmla="*/ 184380 w 2626806"/>
                <a:gd name="connsiteY204" fmla="*/ 1247655 h 3905171"/>
                <a:gd name="connsiteX205" fmla="*/ 175600 w 2626806"/>
                <a:gd name="connsiteY205" fmla="*/ 1238875 h 3905171"/>
                <a:gd name="connsiteX206" fmla="*/ 184380 w 2626806"/>
                <a:gd name="connsiteY206" fmla="*/ 1230096 h 3905171"/>
                <a:gd name="connsiteX207" fmla="*/ 193160 w 2626806"/>
                <a:gd name="connsiteY207" fmla="*/ 1238875 h 3905171"/>
                <a:gd name="connsiteX208" fmla="*/ 184380 w 2626806"/>
                <a:gd name="connsiteY208" fmla="*/ 1247655 h 3905171"/>
                <a:gd name="connsiteX209" fmla="*/ 777032 w 2626806"/>
                <a:gd name="connsiteY209" fmla="*/ 1249851 h 3905171"/>
                <a:gd name="connsiteX210" fmla="*/ 768252 w 2626806"/>
                <a:gd name="connsiteY210" fmla="*/ 1241072 h 3905171"/>
                <a:gd name="connsiteX211" fmla="*/ 777032 w 2626806"/>
                <a:gd name="connsiteY211" fmla="*/ 1232294 h 3905171"/>
                <a:gd name="connsiteX212" fmla="*/ 785812 w 2626806"/>
                <a:gd name="connsiteY212" fmla="*/ 1241072 h 3905171"/>
                <a:gd name="connsiteX213" fmla="*/ 777032 w 2626806"/>
                <a:gd name="connsiteY213" fmla="*/ 1249851 h 3905171"/>
                <a:gd name="connsiteX214" fmla="*/ 480706 w 2626806"/>
                <a:gd name="connsiteY214" fmla="*/ 1252047 h 3905171"/>
                <a:gd name="connsiteX215" fmla="*/ 467536 w 2626806"/>
                <a:gd name="connsiteY215" fmla="*/ 1238878 h 3905171"/>
                <a:gd name="connsiteX216" fmla="*/ 480706 w 2626806"/>
                <a:gd name="connsiteY216" fmla="*/ 1225707 h 3905171"/>
                <a:gd name="connsiteX217" fmla="*/ 493877 w 2626806"/>
                <a:gd name="connsiteY217" fmla="*/ 1238878 h 3905171"/>
                <a:gd name="connsiteX218" fmla="*/ 480706 w 2626806"/>
                <a:gd name="connsiteY218" fmla="*/ 1252047 h 3905171"/>
                <a:gd name="connsiteX219" fmla="*/ 1220423 w 2626806"/>
                <a:gd name="connsiteY219" fmla="*/ 1309118 h 3905171"/>
                <a:gd name="connsiteX220" fmla="*/ 1218228 w 2626806"/>
                <a:gd name="connsiteY220" fmla="*/ 1306923 h 3905171"/>
                <a:gd name="connsiteX221" fmla="*/ 1220423 w 2626806"/>
                <a:gd name="connsiteY221" fmla="*/ 1304729 h 3905171"/>
                <a:gd name="connsiteX222" fmla="*/ 1222618 w 2626806"/>
                <a:gd name="connsiteY222" fmla="*/ 1306923 h 3905171"/>
                <a:gd name="connsiteX223" fmla="*/ 1220423 w 2626806"/>
                <a:gd name="connsiteY223" fmla="*/ 1309118 h 3905171"/>
                <a:gd name="connsiteX224" fmla="*/ 924097 w 2626806"/>
                <a:gd name="connsiteY224" fmla="*/ 1313508 h 3905171"/>
                <a:gd name="connsiteX225" fmla="*/ 917512 w 2626806"/>
                <a:gd name="connsiteY225" fmla="*/ 1306923 h 3905171"/>
                <a:gd name="connsiteX226" fmla="*/ 924097 w 2626806"/>
                <a:gd name="connsiteY226" fmla="*/ 1300336 h 3905171"/>
                <a:gd name="connsiteX227" fmla="*/ 930682 w 2626806"/>
                <a:gd name="connsiteY227" fmla="*/ 1306923 h 3905171"/>
                <a:gd name="connsiteX228" fmla="*/ 924097 w 2626806"/>
                <a:gd name="connsiteY228" fmla="*/ 1313508 h 3905171"/>
                <a:gd name="connsiteX229" fmla="*/ 331446 w 2626806"/>
                <a:gd name="connsiteY229" fmla="*/ 1317896 h 3905171"/>
                <a:gd name="connsiteX230" fmla="*/ 320471 w 2626806"/>
                <a:gd name="connsiteY230" fmla="*/ 1306921 h 3905171"/>
                <a:gd name="connsiteX231" fmla="*/ 331446 w 2626806"/>
                <a:gd name="connsiteY231" fmla="*/ 1295947 h 3905171"/>
                <a:gd name="connsiteX232" fmla="*/ 342421 w 2626806"/>
                <a:gd name="connsiteY232" fmla="*/ 1306921 h 3905171"/>
                <a:gd name="connsiteX233" fmla="*/ 331446 w 2626806"/>
                <a:gd name="connsiteY233" fmla="*/ 1317896 h 3905171"/>
                <a:gd name="connsiteX234" fmla="*/ 627771 w 2626806"/>
                <a:gd name="connsiteY234" fmla="*/ 1322289 h 3905171"/>
                <a:gd name="connsiteX235" fmla="*/ 612407 w 2626806"/>
                <a:gd name="connsiteY235" fmla="*/ 1306923 h 3905171"/>
                <a:gd name="connsiteX236" fmla="*/ 627771 w 2626806"/>
                <a:gd name="connsiteY236" fmla="*/ 1291557 h 3905171"/>
                <a:gd name="connsiteX237" fmla="*/ 643136 w 2626806"/>
                <a:gd name="connsiteY237" fmla="*/ 1306923 h 3905171"/>
                <a:gd name="connsiteX238" fmla="*/ 627771 w 2626806"/>
                <a:gd name="connsiteY238" fmla="*/ 1322289 h 3905171"/>
                <a:gd name="connsiteX239" fmla="*/ 1073357 w 2626806"/>
                <a:gd name="connsiteY239" fmla="*/ 1374967 h 3905171"/>
                <a:gd name="connsiteX240" fmla="*/ 1071162 w 2626806"/>
                <a:gd name="connsiteY240" fmla="*/ 1372772 h 3905171"/>
                <a:gd name="connsiteX241" fmla="*/ 1073357 w 2626806"/>
                <a:gd name="connsiteY241" fmla="*/ 1370577 h 3905171"/>
                <a:gd name="connsiteX242" fmla="*/ 1075553 w 2626806"/>
                <a:gd name="connsiteY242" fmla="*/ 1372772 h 3905171"/>
                <a:gd name="connsiteX243" fmla="*/ 1073357 w 2626806"/>
                <a:gd name="connsiteY243" fmla="*/ 1374967 h 3905171"/>
                <a:gd name="connsiteX244" fmla="*/ 184380 w 2626806"/>
                <a:gd name="connsiteY244" fmla="*/ 1383745 h 3905171"/>
                <a:gd name="connsiteX245" fmla="*/ 173405 w 2626806"/>
                <a:gd name="connsiteY245" fmla="*/ 1372769 h 3905171"/>
                <a:gd name="connsiteX246" fmla="*/ 184380 w 2626806"/>
                <a:gd name="connsiteY246" fmla="*/ 1361794 h 3905171"/>
                <a:gd name="connsiteX247" fmla="*/ 195356 w 2626806"/>
                <a:gd name="connsiteY247" fmla="*/ 1372769 h 3905171"/>
                <a:gd name="connsiteX248" fmla="*/ 184380 w 2626806"/>
                <a:gd name="connsiteY248" fmla="*/ 1383745 h 3905171"/>
                <a:gd name="connsiteX249" fmla="*/ 777032 w 2626806"/>
                <a:gd name="connsiteY249" fmla="*/ 1383748 h 3905171"/>
                <a:gd name="connsiteX250" fmla="*/ 766057 w 2626806"/>
                <a:gd name="connsiteY250" fmla="*/ 1372772 h 3905171"/>
                <a:gd name="connsiteX251" fmla="*/ 777032 w 2626806"/>
                <a:gd name="connsiteY251" fmla="*/ 1361796 h 3905171"/>
                <a:gd name="connsiteX252" fmla="*/ 788007 w 2626806"/>
                <a:gd name="connsiteY252" fmla="*/ 1372772 h 3905171"/>
                <a:gd name="connsiteX253" fmla="*/ 777032 w 2626806"/>
                <a:gd name="connsiteY253" fmla="*/ 1383748 h 3905171"/>
                <a:gd name="connsiteX254" fmla="*/ 480706 w 2626806"/>
                <a:gd name="connsiteY254" fmla="*/ 1385943 h 3905171"/>
                <a:gd name="connsiteX255" fmla="*/ 467536 w 2626806"/>
                <a:gd name="connsiteY255" fmla="*/ 1372772 h 3905171"/>
                <a:gd name="connsiteX256" fmla="*/ 480706 w 2626806"/>
                <a:gd name="connsiteY256" fmla="*/ 1359601 h 3905171"/>
                <a:gd name="connsiteX257" fmla="*/ 493877 w 2626806"/>
                <a:gd name="connsiteY257" fmla="*/ 1372772 h 3905171"/>
                <a:gd name="connsiteX258" fmla="*/ 480706 w 2626806"/>
                <a:gd name="connsiteY258" fmla="*/ 1385943 h 3905171"/>
                <a:gd name="connsiteX259" fmla="*/ 1224813 w 2626806"/>
                <a:gd name="connsiteY259" fmla="*/ 1443018 h 3905171"/>
                <a:gd name="connsiteX260" fmla="*/ 1220423 w 2626806"/>
                <a:gd name="connsiteY260" fmla="*/ 1438627 h 3905171"/>
                <a:gd name="connsiteX261" fmla="*/ 1224813 w 2626806"/>
                <a:gd name="connsiteY261" fmla="*/ 1434235 h 3905171"/>
                <a:gd name="connsiteX262" fmla="*/ 1229203 w 2626806"/>
                <a:gd name="connsiteY262" fmla="*/ 1438627 h 3905171"/>
                <a:gd name="connsiteX263" fmla="*/ 1224813 w 2626806"/>
                <a:gd name="connsiteY263" fmla="*/ 1443018 h 3905171"/>
                <a:gd name="connsiteX264" fmla="*/ 928488 w 2626806"/>
                <a:gd name="connsiteY264" fmla="*/ 1447408 h 3905171"/>
                <a:gd name="connsiteX265" fmla="*/ 919708 w 2626806"/>
                <a:gd name="connsiteY265" fmla="*/ 1438627 h 3905171"/>
                <a:gd name="connsiteX266" fmla="*/ 928488 w 2626806"/>
                <a:gd name="connsiteY266" fmla="*/ 1429847 h 3905171"/>
                <a:gd name="connsiteX267" fmla="*/ 937268 w 2626806"/>
                <a:gd name="connsiteY267" fmla="*/ 1438627 h 3905171"/>
                <a:gd name="connsiteX268" fmla="*/ 928488 w 2626806"/>
                <a:gd name="connsiteY268" fmla="*/ 1447408 h 3905171"/>
                <a:gd name="connsiteX269" fmla="*/ 335836 w 2626806"/>
                <a:gd name="connsiteY269" fmla="*/ 1449601 h 3905171"/>
                <a:gd name="connsiteX270" fmla="*/ 324861 w 2626806"/>
                <a:gd name="connsiteY270" fmla="*/ 1438625 h 3905171"/>
                <a:gd name="connsiteX271" fmla="*/ 335836 w 2626806"/>
                <a:gd name="connsiteY271" fmla="*/ 1427650 h 3905171"/>
                <a:gd name="connsiteX272" fmla="*/ 346811 w 2626806"/>
                <a:gd name="connsiteY272" fmla="*/ 1438625 h 3905171"/>
                <a:gd name="connsiteX273" fmla="*/ 335836 w 2626806"/>
                <a:gd name="connsiteY273" fmla="*/ 1449601 h 3905171"/>
                <a:gd name="connsiteX274" fmla="*/ 632161 w 2626806"/>
                <a:gd name="connsiteY274" fmla="*/ 1453993 h 3905171"/>
                <a:gd name="connsiteX275" fmla="*/ 616797 w 2626806"/>
                <a:gd name="connsiteY275" fmla="*/ 1438627 h 3905171"/>
                <a:gd name="connsiteX276" fmla="*/ 632161 w 2626806"/>
                <a:gd name="connsiteY276" fmla="*/ 1423261 h 3905171"/>
                <a:gd name="connsiteX277" fmla="*/ 647526 w 2626806"/>
                <a:gd name="connsiteY277" fmla="*/ 1438627 h 3905171"/>
                <a:gd name="connsiteX278" fmla="*/ 632161 w 2626806"/>
                <a:gd name="connsiteY278" fmla="*/ 1453993 h 3905171"/>
                <a:gd name="connsiteX279" fmla="*/ 1380658 w 2626806"/>
                <a:gd name="connsiteY279" fmla="*/ 1508871 h 3905171"/>
                <a:gd name="connsiteX280" fmla="*/ 1378462 w 2626806"/>
                <a:gd name="connsiteY280" fmla="*/ 1506674 h 3905171"/>
                <a:gd name="connsiteX281" fmla="*/ 1380658 w 2626806"/>
                <a:gd name="connsiteY281" fmla="*/ 1504479 h 3905171"/>
                <a:gd name="connsiteX282" fmla="*/ 1382853 w 2626806"/>
                <a:gd name="connsiteY282" fmla="*/ 1506674 h 3905171"/>
                <a:gd name="connsiteX283" fmla="*/ 1380658 w 2626806"/>
                <a:gd name="connsiteY283" fmla="*/ 1508871 h 3905171"/>
                <a:gd name="connsiteX284" fmla="*/ 1082137 w 2626806"/>
                <a:gd name="connsiteY284" fmla="*/ 1511065 h 3905171"/>
                <a:gd name="connsiteX285" fmla="*/ 1077747 w 2626806"/>
                <a:gd name="connsiteY285" fmla="*/ 1506674 h 3905171"/>
                <a:gd name="connsiteX286" fmla="*/ 1082137 w 2626806"/>
                <a:gd name="connsiteY286" fmla="*/ 1502284 h 3905171"/>
                <a:gd name="connsiteX287" fmla="*/ 1086527 w 2626806"/>
                <a:gd name="connsiteY287" fmla="*/ 1506674 h 3905171"/>
                <a:gd name="connsiteX288" fmla="*/ 1082137 w 2626806"/>
                <a:gd name="connsiteY288" fmla="*/ 1511065 h 3905171"/>
                <a:gd name="connsiteX289" fmla="*/ 785812 w 2626806"/>
                <a:gd name="connsiteY289" fmla="*/ 1515453 h 3905171"/>
                <a:gd name="connsiteX290" fmla="*/ 774837 w 2626806"/>
                <a:gd name="connsiteY290" fmla="*/ 1504479 h 3905171"/>
                <a:gd name="connsiteX291" fmla="*/ 785812 w 2626806"/>
                <a:gd name="connsiteY291" fmla="*/ 1493504 h 3905171"/>
                <a:gd name="connsiteX292" fmla="*/ 796787 w 2626806"/>
                <a:gd name="connsiteY292" fmla="*/ 1504479 h 3905171"/>
                <a:gd name="connsiteX293" fmla="*/ 785812 w 2626806"/>
                <a:gd name="connsiteY293" fmla="*/ 1515453 h 3905171"/>
                <a:gd name="connsiteX294" fmla="*/ 487291 w 2626806"/>
                <a:gd name="connsiteY294" fmla="*/ 1519845 h 3905171"/>
                <a:gd name="connsiteX295" fmla="*/ 474122 w 2626806"/>
                <a:gd name="connsiteY295" fmla="*/ 1506673 h 3905171"/>
                <a:gd name="connsiteX296" fmla="*/ 487291 w 2626806"/>
                <a:gd name="connsiteY296" fmla="*/ 1493504 h 3905171"/>
                <a:gd name="connsiteX297" fmla="*/ 500461 w 2626806"/>
                <a:gd name="connsiteY297" fmla="*/ 1506673 h 3905171"/>
                <a:gd name="connsiteX298" fmla="*/ 487291 w 2626806"/>
                <a:gd name="connsiteY298" fmla="*/ 1519845 h 3905171"/>
                <a:gd name="connsiteX299" fmla="*/ 190966 w 2626806"/>
                <a:gd name="connsiteY299" fmla="*/ 1522037 h 3905171"/>
                <a:gd name="connsiteX300" fmla="*/ 175600 w 2626806"/>
                <a:gd name="connsiteY300" fmla="*/ 1506672 h 3905171"/>
                <a:gd name="connsiteX301" fmla="*/ 190966 w 2626806"/>
                <a:gd name="connsiteY301" fmla="*/ 1491306 h 3905171"/>
                <a:gd name="connsiteX302" fmla="*/ 206330 w 2626806"/>
                <a:gd name="connsiteY302" fmla="*/ 1506672 h 3905171"/>
                <a:gd name="connsiteX303" fmla="*/ 190966 w 2626806"/>
                <a:gd name="connsiteY303" fmla="*/ 1522037 h 3905171"/>
                <a:gd name="connsiteX304" fmla="*/ 48291 w 2626806"/>
                <a:gd name="connsiteY304" fmla="*/ 1574711 h 3905171"/>
                <a:gd name="connsiteX305" fmla="*/ 46095 w 2626806"/>
                <a:gd name="connsiteY305" fmla="*/ 1572515 h 3905171"/>
                <a:gd name="connsiteX306" fmla="*/ 48291 w 2626806"/>
                <a:gd name="connsiteY306" fmla="*/ 1570320 h 3905171"/>
                <a:gd name="connsiteX307" fmla="*/ 50485 w 2626806"/>
                <a:gd name="connsiteY307" fmla="*/ 1572515 h 3905171"/>
                <a:gd name="connsiteX308" fmla="*/ 48291 w 2626806"/>
                <a:gd name="connsiteY308" fmla="*/ 1574711 h 3905171"/>
                <a:gd name="connsiteX309" fmla="*/ 1240178 w 2626806"/>
                <a:gd name="connsiteY309" fmla="*/ 1574718 h 3905171"/>
                <a:gd name="connsiteX310" fmla="*/ 1235788 w 2626806"/>
                <a:gd name="connsiteY310" fmla="*/ 1570330 h 3905171"/>
                <a:gd name="connsiteX311" fmla="*/ 1240178 w 2626806"/>
                <a:gd name="connsiteY311" fmla="*/ 1565939 h 3905171"/>
                <a:gd name="connsiteX312" fmla="*/ 1244568 w 2626806"/>
                <a:gd name="connsiteY312" fmla="*/ 1570330 h 3905171"/>
                <a:gd name="connsiteX313" fmla="*/ 1240178 w 2626806"/>
                <a:gd name="connsiteY313" fmla="*/ 1574718 h 3905171"/>
                <a:gd name="connsiteX314" fmla="*/ 941658 w 2626806"/>
                <a:gd name="connsiteY314" fmla="*/ 1581301 h 3905171"/>
                <a:gd name="connsiteX315" fmla="*/ 930682 w 2626806"/>
                <a:gd name="connsiteY315" fmla="*/ 1570330 h 3905171"/>
                <a:gd name="connsiteX316" fmla="*/ 941658 w 2626806"/>
                <a:gd name="connsiteY316" fmla="*/ 1559352 h 3905171"/>
                <a:gd name="connsiteX317" fmla="*/ 952633 w 2626806"/>
                <a:gd name="connsiteY317" fmla="*/ 1570330 h 3905171"/>
                <a:gd name="connsiteX318" fmla="*/ 941658 w 2626806"/>
                <a:gd name="connsiteY318" fmla="*/ 1581301 h 3905171"/>
                <a:gd name="connsiteX319" fmla="*/ 344616 w 2626806"/>
                <a:gd name="connsiteY319" fmla="*/ 1583497 h 3905171"/>
                <a:gd name="connsiteX320" fmla="*/ 331446 w 2626806"/>
                <a:gd name="connsiteY320" fmla="*/ 1570326 h 3905171"/>
                <a:gd name="connsiteX321" fmla="*/ 344616 w 2626806"/>
                <a:gd name="connsiteY321" fmla="*/ 1557157 h 3905171"/>
                <a:gd name="connsiteX322" fmla="*/ 357786 w 2626806"/>
                <a:gd name="connsiteY322" fmla="*/ 1570326 h 3905171"/>
                <a:gd name="connsiteX323" fmla="*/ 344616 w 2626806"/>
                <a:gd name="connsiteY323" fmla="*/ 1583497 h 3905171"/>
                <a:gd name="connsiteX324" fmla="*/ 643136 w 2626806"/>
                <a:gd name="connsiteY324" fmla="*/ 1587890 h 3905171"/>
                <a:gd name="connsiteX325" fmla="*/ 627771 w 2626806"/>
                <a:gd name="connsiteY325" fmla="*/ 1572522 h 3905171"/>
                <a:gd name="connsiteX326" fmla="*/ 643136 w 2626806"/>
                <a:gd name="connsiteY326" fmla="*/ 1557159 h 3905171"/>
                <a:gd name="connsiteX327" fmla="*/ 658502 w 2626806"/>
                <a:gd name="connsiteY327" fmla="*/ 1572522 h 3905171"/>
                <a:gd name="connsiteX328" fmla="*/ 643136 w 2626806"/>
                <a:gd name="connsiteY328" fmla="*/ 1587890 h 3905171"/>
                <a:gd name="connsiteX329" fmla="*/ 1402608 w 2626806"/>
                <a:gd name="connsiteY329" fmla="*/ 1640569 h 3905171"/>
                <a:gd name="connsiteX330" fmla="*/ 1398218 w 2626806"/>
                <a:gd name="connsiteY330" fmla="*/ 1636179 h 3905171"/>
                <a:gd name="connsiteX331" fmla="*/ 1402608 w 2626806"/>
                <a:gd name="connsiteY331" fmla="*/ 1631790 h 3905171"/>
                <a:gd name="connsiteX332" fmla="*/ 1406998 w 2626806"/>
                <a:gd name="connsiteY332" fmla="*/ 1636179 h 3905171"/>
                <a:gd name="connsiteX333" fmla="*/ 1402608 w 2626806"/>
                <a:gd name="connsiteY333" fmla="*/ 1640569 h 3905171"/>
                <a:gd name="connsiteX334" fmla="*/ 1101892 w 2626806"/>
                <a:gd name="connsiteY334" fmla="*/ 1642767 h 3905171"/>
                <a:gd name="connsiteX335" fmla="*/ 1095307 w 2626806"/>
                <a:gd name="connsiteY335" fmla="*/ 1636179 h 3905171"/>
                <a:gd name="connsiteX336" fmla="*/ 1101892 w 2626806"/>
                <a:gd name="connsiteY336" fmla="*/ 1629595 h 3905171"/>
                <a:gd name="connsiteX337" fmla="*/ 1108478 w 2626806"/>
                <a:gd name="connsiteY337" fmla="*/ 1636179 h 3905171"/>
                <a:gd name="connsiteX338" fmla="*/ 1101892 w 2626806"/>
                <a:gd name="connsiteY338" fmla="*/ 1642767 h 3905171"/>
                <a:gd name="connsiteX339" fmla="*/ 801177 w 2626806"/>
                <a:gd name="connsiteY339" fmla="*/ 1647154 h 3905171"/>
                <a:gd name="connsiteX340" fmla="*/ 790202 w 2626806"/>
                <a:gd name="connsiteY340" fmla="*/ 1636179 h 3905171"/>
                <a:gd name="connsiteX341" fmla="*/ 801177 w 2626806"/>
                <a:gd name="connsiteY341" fmla="*/ 1625205 h 3905171"/>
                <a:gd name="connsiteX342" fmla="*/ 812152 w 2626806"/>
                <a:gd name="connsiteY342" fmla="*/ 1636179 h 3905171"/>
                <a:gd name="connsiteX343" fmla="*/ 801177 w 2626806"/>
                <a:gd name="connsiteY343" fmla="*/ 1647154 h 3905171"/>
                <a:gd name="connsiteX344" fmla="*/ 204135 w 2626806"/>
                <a:gd name="connsiteY344" fmla="*/ 1653735 h 3905171"/>
                <a:gd name="connsiteX345" fmla="*/ 188770 w 2626806"/>
                <a:gd name="connsiteY345" fmla="*/ 1638372 h 3905171"/>
                <a:gd name="connsiteX346" fmla="*/ 204135 w 2626806"/>
                <a:gd name="connsiteY346" fmla="*/ 1623006 h 3905171"/>
                <a:gd name="connsiteX347" fmla="*/ 219501 w 2626806"/>
                <a:gd name="connsiteY347" fmla="*/ 1638372 h 3905171"/>
                <a:gd name="connsiteX348" fmla="*/ 204135 w 2626806"/>
                <a:gd name="connsiteY348" fmla="*/ 1653735 h 3905171"/>
                <a:gd name="connsiteX349" fmla="*/ 502657 w 2626806"/>
                <a:gd name="connsiteY349" fmla="*/ 1653740 h 3905171"/>
                <a:gd name="connsiteX350" fmla="*/ 485096 w 2626806"/>
                <a:gd name="connsiteY350" fmla="*/ 1638375 h 3905171"/>
                <a:gd name="connsiteX351" fmla="*/ 502657 w 2626806"/>
                <a:gd name="connsiteY351" fmla="*/ 1620814 h 3905171"/>
                <a:gd name="connsiteX352" fmla="*/ 520217 w 2626806"/>
                <a:gd name="connsiteY352" fmla="*/ 1636179 h 3905171"/>
                <a:gd name="connsiteX353" fmla="*/ 502657 w 2626806"/>
                <a:gd name="connsiteY353" fmla="*/ 1653740 h 3905171"/>
                <a:gd name="connsiteX354" fmla="*/ 1264323 w 2626806"/>
                <a:gd name="connsiteY354" fmla="*/ 1706417 h 3905171"/>
                <a:gd name="connsiteX355" fmla="*/ 1259933 w 2626806"/>
                <a:gd name="connsiteY355" fmla="*/ 1702029 h 3905171"/>
                <a:gd name="connsiteX356" fmla="*/ 1264323 w 2626806"/>
                <a:gd name="connsiteY356" fmla="*/ 1697638 h 3905171"/>
                <a:gd name="connsiteX357" fmla="*/ 1268713 w 2626806"/>
                <a:gd name="connsiteY357" fmla="*/ 1702029 h 3905171"/>
                <a:gd name="connsiteX358" fmla="*/ 1264323 w 2626806"/>
                <a:gd name="connsiteY358" fmla="*/ 1706417 h 3905171"/>
                <a:gd name="connsiteX359" fmla="*/ 63656 w 2626806"/>
                <a:gd name="connsiteY359" fmla="*/ 1708606 h 3905171"/>
                <a:gd name="connsiteX360" fmla="*/ 59265 w 2626806"/>
                <a:gd name="connsiteY360" fmla="*/ 1704216 h 3905171"/>
                <a:gd name="connsiteX361" fmla="*/ 63656 w 2626806"/>
                <a:gd name="connsiteY361" fmla="*/ 1699826 h 3905171"/>
                <a:gd name="connsiteX362" fmla="*/ 68046 w 2626806"/>
                <a:gd name="connsiteY362" fmla="*/ 1704216 h 3905171"/>
                <a:gd name="connsiteX363" fmla="*/ 63656 w 2626806"/>
                <a:gd name="connsiteY363" fmla="*/ 1708606 h 3905171"/>
                <a:gd name="connsiteX364" fmla="*/ 963607 w 2626806"/>
                <a:gd name="connsiteY364" fmla="*/ 1710809 h 3905171"/>
                <a:gd name="connsiteX365" fmla="*/ 954827 w 2626806"/>
                <a:gd name="connsiteY365" fmla="*/ 1702029 h 3905171"/>
                <a:gd name="connsiteX366" fmla="*/ 963607 w 2626806"/>
                <a:gd name="connsiteY366" fmla="*/ 1693250 h 3905171"/>
                <a:gd name="connsiteX367" fmla="*/ 972387 w 2626806"/>
                <a:gd name="connsiteY367" fmla="*/ 1702029 h 3905171"/>
                <a:gd name="connsiteX368" fmla="*/ 963607 w 2626806"/>
                <a:gd name="connsiteY368" fmla="*/ 1710809 h 3905171"/>
                <a:gd name="connsiteX369" fmla="*/ 362176 w 2626806"/>
                <a:gd name="connsiteY369" fmla="*/ 1715196 h 3905171"/>
                <a:gd name="connsiteX370" fmla="*/ 351201 w 2626806"/>
                <a:gd name="connsiteY370" fmla="*/ 1704223 h 3905171"/>
                <a:gd name="connsiteX371" fmla="*/ 362176 w 2626806"/>
                <a:gd name="connsiteY371" fmla="*/ 1693247 h 3905171"/>
                <a:gd name="connsiteX372" fmla="*/ 373151 w 2626806"/>
                <a:gd name="connsiteY372" fmla="*/ 1704223 h 3905171"/>
                <a:gd name="connsiteX373" fmla="*/ 362176 w 2626806"/>
                <a:gd name="connsiteY373" fmla="*/ 1715196 h 3905171"/>
                <a:gd name="connsiteX374" fmla="*/ 662892 w 2626806"/>
                <a:gd name="connsiteY374" fmla="*/ 1719588 h 3905171"/>
                <a:gd name="connsiteX375" fmla="*/ 647526 w 2626806"/>
                <a:gd name="connsiteY375" fmla="*/ 1704223 h 3905171"/>
                <a:gd name="connsiteX376" fmla="*/ 662892 w 2626806"/>
                <a:gd name="connsiteY376" fmla="*/ 1688860 h 3905171"/>
                <a:gd name="connsiteX377" fmla="*/ 678257 w 2626806"/>
                <a:gd name="connsiteY377" fmla="*/ 1704223 h 3905171"/>
                <a:gd name="connsiteX378" fmla="*/ 662892 w 2626806"/>
                <a:gd name="connsiteY378" fmla="*/ 1719588 h 3905171"/>
                <a:gd name="connsiteX379" fmla="*/ 1435533 w 2626806"/>
                <a:gd name="connsiteY379" fmla="*/ 1767878 h 3905171"/>
                <a:gd name="connsiteX380" fmla="*/ 1431143 w 2626806"/>
                <a:gd name="connsiteY380" fmla="*/ 1763487 h 3905171"/>
                <a:gd name="connsiteX381" fmla="*/ 1435533 w 2626806"/>
                <a:gd name="connsiteY381" fmla="*/ 1759098 h 3905171"/>
                <a:gd name="connsiteX382" fmla="*/ 1439923 w 2626806"/>
                <a:gd name="connsiteY382" fmla="*/ 1763487 h 3905171"/>
                <a:gd name="connsiteX383" fmla="*/ 1435533 w 2626806"/>
                <a:gd name="connsiteY383" fmla="*/ 1767878 h 3905171"/>
                <a:gd name="connsiteX384" fmla="*/ 1128232 w 2626806"/>
                <a:gd name="connsiteY384" fmla="*/ 1772266 h 3905171"/>
                <a:gd name="connsiteX385" fmla="*/ 1121648 w 2626806"/>
                <a:gd name="connsiteY385" fmla="*/ 1765682 h 3905171"/>
                <a:gd name="connsiteX386" fmla="*/ 1128232 w 2626806"/>
                <a:gd name="connsiteY386" fmla="*/ 1759098 h 3905171"/>
                <a:gd name="connsiteX387" fmla="*/ 1134817 w 2626806"/>
                <a:gd name="connsiteY387" fmla="*/ 1765682 h 3905171"/>
                <a:gd name="connsiteX388" fmla="*/ 1128232 w 2626806"/>
                <a:gd name="connsiteY388" fmla="*/ 1772266 h 3905171"/>
                <a:gd name="connsiteX389" fmla="*/ 825322 w 2626806"/>
                <a:gd name="connsiteY389" fmla="*/ 1778852 h 3905171"/>
                <a:gd name="connsiteX390" fmla="*/ 814347 w 2626806"/>
                <a:gd name="connsiteY390" fmla="*/ 1767878 h 3905171"/>
                <a:gd name="connsiteX391" fmla="*/ 825322 w 2626806"/>
                <a:gd name="connsiteY391" fmla="*/ 1756902 h 3905171"/>
                <a:gd name="connsiteX392" fmla="*/ 836297 w 2626806"/>
                <a:gd name="connsiteY392" fmla="*/ 1767878 h 3905171"/>
                <a:gd name="connsiteX393" fmla="*/ 825322 w 2626806"/>
                <a:gd name="connsiteY393" fmla="*/ 1778852 h 3905171"/>
                <a:gd name="connsiteX394" fmla="*/ 522412 w 2626806"/>
                <a:gd name="connsiteY394" fmla="*/ 1781047 h 3905171"/>
                <a:gd name="connsiteX395" fmla="*/ 509241 w 2626806"/>
                <a:gd name="connsiteY395" fmla="*/ 1767878 h 3905171"/>
                <a:gd name="connsiteX396" fmla="*/ 522412 w 2626806"/>
                <a:gd name="connsiteY396" fmla="*/ 1754706 h 3905171"/>
                <a:gd name="connsiteX397" fmla="*/ 535582 w 2626806"/>
                <a:gd name="connsiteY397" fmla="*/ 1767878 h 3905171"/>
                <a:gd name="connsiteX398" fmla="*/ 522412 w 2626806"/>
                <a:gd name="connsiteY398" fmla="*/ 1781047 h 3905171"/>
                <a:gd name="connsiteX399" fmla="*/ 221695 w 2626806"/>
                <a:gd name="connsiteY399" fmla="*/ 1785434 h 3905171"/>
                <a:gd name="connsiteX400" fmla="*/ 204135 w 2626806"/>
                <a:gd name="connsiteY400" fmla="*/ 1767874 h 3905171"/>
                <a:gd name="connsiteX401" fmla="*/ 221695 w 2626806"/>
                <a:gd name="connsiteY401" fmla="*/ 1750314 h 3905171"/>
                <a:gd name="connsiteX402" fmla="*/ 239255 w 2626806"/>
                <a:gd name="connsiteY402" fmla="*/ 1767874 h 3905171"/>
                <a:gd name="connsiteX403" fmla="*/ 221695 w 2626806"/>
                <a:gd name="connsiteY403" fmla="*/ 1785434 h 3905171"/>
                <a:gd name="connsiteX404" fmla="*/ 1611134 w 2626806"/>
                <a:gd name="connsiteY404" fmla="*/ 1829335 h 3905171"/>
                <a:gd name="connsiteX405" fmla="*/ 1608939 w 2626806"/>
                <a:gd name="connsiteY405" fmla="*/ 1827141 h 3905171"/>
                <a:gd name="connsiteX406" fmla="*/ 1611134 w 2626806"/>
                <a:gd name="connsiteY406" fmla="*/ 1824945 h 3905171"/>
                <a:gd name="connsiteX407" fmla="*/ 1613329 w 2626806"/>
                <a:gd name="connsiteY407" fmla="*/ 1827141 h 3905171"/>
                <a:gd name="connsiteX408" fmla="*/ 1611134 w 2626806"/>
                <a:gd name="connsiteY408" fmla="*/ 1829335 h 3905171"/>
                <a:gd name="connsiteX409" fmla="*/ 1299443 w 2626806"/>
                <a:gd name="connsiteY409" fmla="*/ 1833728 h 3905171"/>
                <a:gd name="connsiteX410" fmla="*/ 1295053 w 2626806"/>
                <a:gd name="connsiteY410" fmla="*/ 1829335 h 3905171"/>
                <a:gd name="connsiteX411" fmla="*/ 1299443 w 2626806"/>
                <a:gd name="connsiteY411" fmla="*/ 1824945 h 3905171"/>
                <a:gd name="connsiteX412" fmla="*/ 1303833 w 2626806"/>
                <a:gd name="connsiteY412" fmla="*/ 1829335 h 3905171"/>
                <a:gd name="connsiteX413" fmla="*/ 1299443 w 2626806"/>
                <a:gd name="connsiteY413" fmla="*/ 1833728 h 3905171"/>
                <a:gd name="connsiteX414" fmla="*/ 83410 w 2626806"/>
                <a:gd name="connsiteY414" fmla="*/ 1840308 h 3905171"/>
                <a:gd name="connsiteX415" fmla="*/ 76826 w 2626806"/>
                <a:gd name="connsiteY415" fmla="*/ 1833722 h 3905171"/>
                <a:gd name="connsiteX416" fmla="*/ 83410 w 2626806"/>
                <a:gd name="connsiteY416" fmla="*/ 1827136 h 3905171"/>
                <a:gd name="connsiteX417" fmla="*/ 89996 w 2626806"/>
                <a:gd name="connsiteY417" fmla="*/ 1833722 h 3905171"/>
                <a:gd name="connsiteX418" fmla="*/ 83410 w 2626806"/>
                <a:gd name="connsiteY418" fmla="*/ 1840308 h 3905171"/>
                <a:gd name="connsiteX419" fmla="*/ 992142 w 2626806"/>
                <a:gd name="connsiteY419" fmla="*/ 1840312 h 3905171"/>
                <a:gd name="connsiteX420" fmla="*/ 983362 w 2626806"/>
                <a:gd name="connsiteY420" fmla="*/ 1831531 h 3905171"/>
                <a:gd name="connsiteX421" fmla="*/ 992142 w 2626806"/>
                <a:gd name="connsiteY421" fmla="*/ 1822751 h 3905171"/>
                <a:gd name="connsiteX422" fmla="*/ 1000922 w 2626806"/>
                <a:gd name="connsiteY422" fmla="*/ 1831531 h 3905171"/>
                <a:gd name="connsiteX423" fmla="*/ 992142 w 2626806"/>
                <a:gd name="connsiteY423" fmla="*/ 1840312 h 3905171"/>
                <a:gd name="connsiteX424" fmla="*/ 384126 w 2626806"/>
                <a:gd name="connsiteY424" fmla="*/ 1849091 h 3905171"/>
                <a:gd name="connsiteX425" fmla="*/ 368761 w 2626806"/>
                <a:gd name="connsiteY425" fmla="*/ 1833725 h 3905171"/>
                <a:gd name="connsiteX426" fmla="*/ 384126 w 2626806"/>
                <a:gd name="connsiteY426" fmla="*/ 1818360 h 3905171"/>
                <a:gd name="connsiteX427" fmla="*/ 399491 w 2626806"/>
                <a:gd name="connsiteY427" fmla="*/ 1833725 h 3905171"/>
                <a:gd name="connsiteX428" fmla="*/ 384126 w 2626806"/>
                <a:gd name="connsiteY428" fmla="*/ 1849091 h 3905171"/>
                <a:gd name="connsiteX429" fmla="*/ 687037 w 2626806"/>
                <a:gd name="connsiteY429" fmla="*/ 1851287 h 3905171"/>
                <a:gd name="connsiteX430" fmla="*/ 669476 w 2626806"/>
                <a:gd name="connsiteY430" fmla="*/ 1833728 h 3905171"/>
                <a:gd name="connsiteX431" fmla="*/ 687037 w 2626806"/>
                <a:gd name="connsiteY431" fmla="*/ 1816165 h 3905171"/>
                <a:gd name="connsiteX432" fmla="*/ 704597 w 2626806"/>
                <a:gd name="connsiteY432" fmla="*/ 1833728 h 3905171"/>
                <a:gd name="connsiteX433" fmla="*/ 687037 w 2626806"/>
                <a:gd name="connsiteY433" fmla="*/ 1851287 h 3905171"/>
                <a:gd name="connsiteX434" fmla="*/ 1477238 w 2626806"/>
                <a:gd name="connsiteY434" fmla="*/ 1895184 h 3905171"/>
                <a:gd name="connsiteX435" fmla="*/ 1472848 w 2626806"/>
                <a:gd name="connsiteY435" fmla="*/ 1890793 h 3905171"/>
                <a:gd name="connsiteX436" fmla="*/ 1477238 w 2626806"/>
                <a:gd name="connsiteY436" fmla="*/ 1886403 h 3905171"/>
                <a:gd name="connsiteX437" fmla="*/ 1481628 w 2626806"/>
                <a:gd name="connsiteY437" fmla="*/ 1890793 h 3905171"/>
                <a:gd name="connsiteX438" fmla="*/ 1477238 w 2626806"/>
                <a:gd name="connsiteY438" fmla="*/ 1895184 h 3905171"/>
                <a:gd name="connsiteX439" fmla="*/ 1165548 w 2626806"/>
                <a:gd name="connsiteY439" fmla="*/ 1899573 h 3905171"/>
                <a:gd name="connsiteX440" fmla="*/ 1158963 w 2626806"/>
                <a:gd name="connsiteY440" fmla="*/ 1892988 h 3905171"/>
                <a:gd name="connsiteX441" fmla="*/ 1165548 w 2626806"/>
                <a:gd name="connsiteY441" fmla="*/ 1886403 h 3905171"/>
                <a:gd name="connsiteX442" fmla="*/ 1172133 w 2626806"/>
                <a:gd name="connsiteY442" fmla="*/ 1892988 h 3905171"/>
                <a:gd name="connsiteX443" fmla="*/ 1165548 w 2626806"/>
                <a:gd name="connsiteY443" fmla="*/ 1899573 h 3905171"/>
                <a:gd name="connsiteX444" fmla="*/ 550947 w 2626806"/>
                <a:gd name="connsiteY444" fmla="*/ 1910549 h 3905171"/>
                <a:gd name="connsiteX445" fmla="*/ 537776 w 2626806"/>
                <a:gd name="connsiteY445" fmla="*/ 1897379 h 3905171"/>
                <a:gd name="connsiteX446" fmla="*/ 550947 w 2626806"/>
                <a:gd name="connsiteY446" fmla="*/ 1884210 h 3905171"/>
                <a:gd name="connsiteX447" fmla="*/ 564117 w 2626806"/>
                <a:gd name="connsiteY447" fmla="*/ 1897379 h 3905171"/>
                <a:gd name="connsiteX448" fmla="*/ 550947 w 2626806"/>
                <a:gd name="connsiteY448" fmla="*/ 1910549 h 3905171"/>
                <a:gd name="connsiteX449" fmla="*/ 856052 w 2626806"/>
                <a:gd name="connsiteY449" fmla="*/ 1912745 h 3905171"/>
                <a:gd name="connsiteX450" fmla="*/ 840687 w 2626806"/>
                <a:gd name="connsiteY450" fmla="*/ 1897379 h 3905171"/>
                <a:gd name="connsiteX451" fmla="*/ 856052 w 2626806"/>
                <a:gd name="connsiteY451" fmla="*/ 1882014 h 3905171"/>
                <a:gd name="connsiteX452" fmla="*/ 871417 w 2626806"/>
                <a:gd name="connsiteY452" fmla="*/ 1897379 h 3905171"/>
                <a:gd name="connsiteX453" fmla="*/ 856052 w 2626806"/>
                <a:gd name="connsiteY453" fmla="*/ 1912745 h 3905171"/>
                <a:gd name="connsiteX454" fmla="*/ 248036 w 2626806"/>
                <a:gd name="connsiteY454" fmla="*/ 1917135 h 3905171"/>
                <a:gd name="connsiteX455" fmla="*/ 230475 w 2626806"/>
                <a:gd name="connsiteY455" fmla="*/ 1899573 h 3905171"/>
                <a:gd name="connsiteX456" fmla="*/ 248036 w 2626806"/>
                <a:gd name="connsiteY456" fmla="*/ 1882013 h 3905171"/>
                <a:gd name="connsiteX457" fmla="*/ 265596 w 2626806"/>
                <a:gd name="connsiteY457" fmla="*/ 1899573 h 3905171"/>
                <a:gd name="connsiteX458" fmla="*/ 248036 w 2626806"/>
                <a:gd name="connsiteY458" fmla="*/ 1917135 h 3905171"/>
                <a:gd name="connsiteX459" fmla="*/ 1343343 w 2626806"/>
                <a:gd name="connsiteY459" fmla="*/ 1958840 h 3905171"/>
                <a:gd name="connsiteX460" fmla="*/ 1338953 w 2626806"/>
                <a:gd name="connsiteY460" fmla="*/ 1954449 h 3905171"/>
                <a:gd name="connsiteX461" fmla="*/ 1343343 w 2626806"/>
                <a:gd name="connsiteY461" fmla="*/ 1950060 h 3905171"/>
                <a:gd name="connsiteX462" fmla="*/ 1347733 w 2626806"/>
                <a:gd name="connsiteY462" fmla="*/ 1954449 h 3905171"/>
                <a:gd name="connsiteX463" fmla="*/ 1343343 w 2626806"/>
                <a:gd name="connsiteY463" fmla="*/ 1958840 h 3905171"/>
                <a:gd name="connsiteX464" fmla="*/ 1029457 w 2626806"/>
                <a:gd name="connsiteY464" fmla="*/ 1972010 h 3905171"/>
                <a:gd name="connsiteX465" fmla="*/ 1016287 w 2626806"/>
                <a:gd name="connsiteY465" fmla="*/ 1958840 h 3905171"/>
                <a:gd name="connsiteX466" fmla="*/ 1029457 w 2626806"/>
                <a:gd name="connsiteY466" fmla="*/ 1945670 h 3905171"/>
                <a:gd name="connsiteX467" fmla="*/ 1042627 w 2626806"/>
                <a:gd name="connsiteY467" fmla="*/ 1958840 h 3905171"/>
                <a:gd name="connsiteX468" fmla="*/ 1029457 w 2626806"/>
                <a:gd name="connsiteY468" fmla="*/ 1972010 h 3905171"/>
                <a:gd name="connsiteX469" fmla="*/ 109751 w 2626806"/>
                <a:gd name="connsiteY469" fmla="*/ 1974202 h 3905171"/>
                <a:gd name="connsiteX470" fmla="*/ 100971 w 2626806"/>
                <a:gd name="connsiteY470" fmla="*/ 1965424 h 3905171"/>
                <a:gd name="connsiteX471" fmla="*/ 109751 w 2626806"/>
                <a:gd name="connsiteY471" fmla="*/ 1956642 h 3905171"/>
                <a:gd name="connsiteX472" fmla="*/ 118531 w 2626806"/>
                <a:gd name="connsiteY472" fmla="*/ 1965424 h 3905171"/>
                <a:gd name="connsiteX473" fmla="*/ 109751 w 2626806"/>
                <a:gd name="connsiteY473" fmla="*/ 1974202 h 3905171"/>
                <a:gd name="connsiteX474" fmla="*/ 414856 w 2626806"/>
                <a:gd name="connsiteY474" fmla="*/ 1980788 h 3905171"/>
                <a:gd name="connsiteX475" fmla="*/ 397296 w 2626806"/>
                <a:gd name="connsiteY475" fmla="*/ 1963228 h 3905171"/>
                <a:gd name="connsiteX476" fmla="*/ 414856 w 2626806"/>
                <a:gd name="connsiteY476" fmla="*/ 1945670 h 3905171"/>
                <a:gd name="connsiteX477" fmla="*/ 432416 w 2626806"/>
                <a:gd name="connsiteY477" fmla="*/ 1963228 h 3905171"/>
                <a:gd name="connsiteX478" fmla="*/ 414856 w 2626806"/>
                <a:gd name="connsiteY478" fmla="*/ 1980788 h 3905171"/>
                <a:gd name="connsiteX479" fmla="*/ 719962 w 2626806"/>
                <a:gd name="connsiteY479" fmla="*/ 1985177 h 3905171"/>
                <a:gd name="connsiteX480" fmla="*/ 695817 w 2626806"/>
                <a:gd name="connsiteY480" fmla="*/ 1961036 h 3905171"/>
                <a:gd name="connsiteX481" fmla="*/ 719962 w 2626806"/>
                <a:gd name="connsiteY481" fmla="*/ 1936888 h 3905171"/>
                <a:gd name="connsiteX482" fmla="*/ 744107 w 2626806"/>
                <a:gd name="connsiteY482" fmla="*/ 1961036 h 3905171"/>
                <a:gd name="connsiteX483" fmla="*/ 719962 w 2626806"/>
                <a:gd name="connsiteY483" fmla="*/ 1985177 h 3905171"/>
                <a:gd name="connsiteX484" fmla="*/ 1529919 w 2626806"/>
                <a:gd name="connsiteY484" fmla="*/ 2018101 h 3905171"/>
                <a:gd name="connsiteX485" fmla="*/ 1525528 w 2626806"/>
                <a:gd name="connsiteY485" fmla="*/ 2013711 h 3905171"/>
                <a:gd name="connsiteX486" fmla="*/ 1529919 w 2626806"/>
                <a:gd name="connsiteY486" fmla="*/ 2009323 h 3905171"/>
                <a:gd name="connsiteX487" fmla="*/ 1534309 w 2626806"/>
                <a:gd name="connsiteY487" fmla="*/ 2013711 h 3905171"/>
                <a:gd name="connsiteX488" fmla="*/ 1529919 w 2626806"/>
                <a:gd name="connsiteY488" fmla="*/ 2018101 h 3905171"/>
                <a:gd name="connsiteX489" fmla="*/ 1209448 w 2626806"/>
                <a:gd name="connsiteY489" fmla="*/ 2024688 h 3905171"/>
                <a:gd name="connsiteX490" fmla="*/ 1205058 w 2626806"/>
                <a:gd name="connsiteY490" fmla="*/ 2020297 h 3905171"/>
                <a:gd name="connsiteX491" fmla="*/ 1209448 w 2626806"/>
                <a:gd name="connsiteY491" fmla="*/ 2015906 h 3905171"/>
                <a:gd name="connsiteX492" fmla="*/ 1213838 w 2626806"/>
                <a:gd name="connsiteY492" fmla="*/ 2020297 h 3905171"/>
                <a:gd name="connsiteX493" fmla="*/ 1209448 w 2626806"/>
                <a:gd name="connsiteY493" fmla="*/ 2024688 h 3905171"/>
                <a:gd name="connsiteX494" fmla="*/ 895563 w 2626806"/>
                <a:gd name="connsiteY494" fmla="*/ 2037856 h 3905171"/>
                <a:gd name="connsiteX495" fmla="*/ 882393 w 2626806"/>
                <a:gd name="connsiteY495" fmla="*/ 2024688 h 3905171"/>
                <a:gd name="connsiteX496" fmla="*/ 895563 w 2626806"/>
                <a:gd name="connsiteY496" fmla="*/ 2011516 h 3905171"/>
                <a:gd name="connsiteX497" fmla="*/ 908732 w 2626806"/>
                <a:gd name="connsiteY497" fmla="*/ 2024688 h 3905171"/>
                <a:gd name="connsiteX498" fmla="*/ 895563 w 2626806"/>
                <a:gd name="connsiteY498" fmla="*/ 2037856 h 3905171"/>
                <a:gd name="connsiteX499" fmla="*/ 586066 w 2626806"/>
                <a:gd name="connsiteY499" fmla="*/ 2042247 h 3905171"/>
                <a:gd name="connsiteX500" fmla="*/ 570701 w 2626806"/>
                <a:gd name="connsiteY500" fmla="*/ 2026880 h 3905171"/>
                <a:gd name="connsiteX501" fmla="*/ 586066 w 2626806"/>
                <a:gd name="connsiteY501" fmla="*/ 2011516 h 3905171"/>
                <a:gd name="connsiteX502" fmla="*/ 601431 w 2626806"/>
                <a:gd name="connsiteY502" fmla="*/ 2026880 h 3905171"/>
                <a:gd name="connsiteX503" fmla="*/ 586066 w 2626806"/>
                <a:gd name="connsiteY503" fmla="*/ 2042247 h 3905171"/>
                <a:gd name="connsiteX504" fmla="*/ 278766 w 2626806"/>
                <a:gd name="connsiteY504" fmla="*/ 2046634 h 3905171"/>
                <a:gd name="connsiteX505" fmla="*/ 259010 w 2626806"/>
                <a:gd name="connsiteY505" fmla="*/ 2026880 h 3905171"/>
                <a:gd name="connsiteX506" fmla="*/ 278766 w 2626806"/>
                <a:gd name="connsiteY506" fmla="*/ 2007125 h 3905171"/>
                <a:gd name="connsiteX507" fmla="*/ 298521 w 2626806"/>
                <a:gd name="connsiteY507" fmla="*/ 2026880 h 3905171"/>
                <a:gd name="connsiteX508" fmla="*/ 278766 w 2626806"/>
                <a:gd name="connsiteY508" fmla="*/ 2046634 h 3905171"/>
                <a:gd name="connsiteX509" fmla="*/ 1725273 w 2626806"/>
                <a:gd name="connsiteY509" fmla="*/ 2068584 h 3905171"/>
                <a:gd name="connsiteX510" fmla="*/ 1720883 w 2626806"/>
                <a:gd name="connsiteY510" fmla="*/ 2064194 h 3905171"/>
                <a:gd name="connsiteX511" fmla="*/ 1725273 w 2626806"/>
                <a:gd name="connsiteY511" fmla="*/ 2059803 h 3905171"/>
                <a:gd name="connsiteX512" fmla="*/ 1729663 w 2626806"/>
                <a:gd name="connsiteY512" fmla="*/ 2064194 h 3905171"/>
                <a:gd name="connsiteX513" fmla="*/ 1725273 w 2626806"/>
                <a:gd name="connsiteY513" fmla="*/ 2068584 h 3905171"/>
                <a:gd name="connsiteX514" fmla="*/ 1396023 w 2626806"/>
                <a:gd name="connsiteY514" fmla="*/ 2081753 h 3905171"/>
                <a:gd name="connsiteX515" fmla="*/ 1391633 w 2626806"/>
                <a:gd name="connsiteY515" fmla="*/ 2077362 h 3905171"/>
                <a:gd name="connsiteX516" fmla="*/ 1396023 w 2626806"/>
                <a:gd name="connsiteY516" fmla="*/ 2072974 h 3905171"/>
                <a:gd name="connsiteX517" fmla="*/ 1400413 w 2626806"/>
                <a:gd name="connsiteY517" fmla="*/ 2077362 h 3905171"/>
                <a:gd name="connsiteX518" fmla="*/ 1396023 w 2626806"/>
                <a:gd name="connsiteY518" fmla="*/ 2081753 h 3905171"/>
                <a:gd name="connsiteX519" fmla="*/ 1075553 w 2626806"/>
                <a:gd name="connsiteY519" fmla="*/ 2097117 h 3905171"/>
                <a:gd name="connsiteX520" fmla="*/ 1062382 w 2626806"/>
                <a:gd name="connsiteY520" fmla="*/ 2083948 h 3905171"/>
                <a:gd name="connsiteX521" fmla="*/ 1075553 w 2626806"/>
                <a:gd name="connsiteY521" fmla="*/ 2070780 h 3905171"/>
                <a:gd name="connsiteX522" fmla="*/ 1088722 w 2626806"/>
                <a:gd name="connsiteY522" fmla="*/ 2083948 h 3905171"/>
                <a:gd name="connsiteX523" fmla="*/ 1075553 w 2626806"/>
                <a:gd name="connsiteY523" fmla="*/ 2097117 h 3905171"/>
                <a:gd name="connsiteX524" fmla="*/ 142676 w 2626806"/>
                <a:gd name="connsiteY524" fmla="*/ 2099312 h 3905171"/>
                <a:gd name="connsiteX525" fmla="*/ 136091 w 2626806"/>
                <a:gd name="connsiteY525" fmla="*/ 2092727 h 3905171"/>
                <a:gd name="connsiteX526" fmla="*/ 142676 w 2626806"/>
                <a:gd name="connsiteY526" fmla="*/ 2086143 h 3905171"/>
                <a:gd name="connsiteX527" fmla="*/ 149261 w 2626806"/>
                <a:gd name="connsiteY527" fmla="*/ 2092727 h 3905171"/>
                <a:gd name="connsiteX528" fmla="*/ 142676 w 2626806"/>
                <a:gd name="connsiteY528" fmla="*/ 2099312 h 3905171"/>
                <a:gd name="connsiteX529" fmla="*/ 449976 w 2626806"/>
                <a:gd name="connsiteY529" fmla="*/ 2110286 h 3905171"/>
                <a:gd name="connsiteX530" fmla="*/ 430221 w 2626806"/>
                <a:gd name="connsiteY530" fmla="*/ 2090534 h 3905171"/>
                <a:gd name="connsiteX531" fmla="*/ 449976 w 2626806"/>
                <a:gd name="connsiteY531" fmla="*/ 2070780 h 3905171"/>
                <a:gd name="connsiteX532" fmla="*/ 469732 w 2626806"/>
                <a:gd name="connsiteY532" fmla="*/ 2090534 h 3905171"/>
                <a:gd name="connsiteX533" fmla="*/ 449976 w 2626806"/>
                <a:gd name="connsiteY533" fmla="*/ 2110286 h 3905171"/>
                <a:gd name="connsiteX534" fmla="*/ 761667 w 2626806"/>
                <a:gd name="connsiteY534" fmla="*/ 2110286 h 3905171"/>
                <a:gd name="connsiteX535" fmla="*/ 739717 w 2626806"/>
                <a:gd name="connsiteY535" fmla="*/ 2088339 h 3905171"/>
                <a:gd name="connsiteX536" fmla="*/ 761667 w 2626806"/>
                <a:gd name="connsiteY536" fmla="*/ 2066389 h 3905171"/>
                <a:gd name="connsiteX537" fmla="*/ 783617 w 2626806"/>
                <a:gd name="connsiteY537" fmla="*/ 2088339 h 3905171"/>
                <a:gd name="connsiteX538" fmla="*/ 761667 w 2626806"/>
                <a:gd name="connsiteY538" fmla="*/ 2110286 h 3905171"/>
                <a:gd name="connsiteX539" fmla="*/ 1591378 w 2626806"/>
                <a:gd name="connsiteY539" fmla="*/ 2136627 h 3905171"/>
                <a:gd name="connsiteX540" fmla="*/ 1584794 w 2626806"/>
                <a:gd name="connsiteY540" fmla="*/ 2130041 h 3905171"/>
                <a:gd name="connsiteX541" fmla="*/ 1591378 w 2626806"/>
                <a:gd name="connsiteY541" fmla="*/ 2123457 h 3905171"/>
                <a:gd name="connsiteX542" fmla="*/ 1597964 w 2626806"/>
                <a:gd name="connsiteY542" fmla="*/ 2130041 h 3905171"/>
                <a:gd name="connsiteX543" fmla="*/ 1591378 w 2626806"/>
                <a:gd name="connsiteY543" fmla="*/ 2136627 h 3905171"/>
                <a:gd name="connsiteX544" fmla="*/ 1262128 w 2626806"/>
                <a:gd name="connsiteY544" fmla="*/ 2147601 h 3905171"/>
                <a:gd name="connsiteX545" fmla="*/ 1255543 w 2626806"/>
                <a:gd name="connsiteY545" fmla="*/ 2141017 h 3905171"/>
                <a:gd name="connsiteX546" fmla="*/ 1262128 w 2626806"/>
                <a:gd name="connsiteY546" fmla="*/ 2134430 h 3905171"/>
                <a:gd name="connsiteX547" fmla="*/ 1268713 w 2626806"/>
                <a:gd name="connsiteY547" fmla="*/ 2141017 h 3905171"/>
                <a:gd name="connsiteX548" fmla="*/ 1262128 w 2626806"/>
                <a:gd name="connsiteY548" fmla="*/ 2147601 h 3905171"/>
                <a:gd name="connsiteX549" fmla="*/ 6586 w 2626806"/>
                <a:gd name="connsiteY549" fmla="*/ 2165160 h 3905171"/>
                <a:gd name="connsiteX550" fmla="*/ 0 w 2626806"/>
                <a:gd name="connsiteY550" fmla="*/ 2158574 h 3905171"/>
                <a:gd name="connsiteX551" fmla="*/ 6586 w 2626806"/>
                <a:gd name="connsiteY551" fmla="*/ 2151990 h 3905171"/>
                <a:gd name="connsiteX552" fmla="*/ 13170 w 2626806"/>
                <a:gd name="connsiteY552" fmla="*/ 2158574 h 3905171"/>
                <a:gd name="connsiteX553" fmla="*/ 6586 w 2626806"/>
                <a:gd name="connsiteY553" fmla="*/ 2165160 h 3905171"/>
                <a:gd name="connsiteX554" fmla="*/ 941658 w 2626806"/>
                <a:gd name="connsiteY554" fmla="*/ 2165160 h 3905171"/>
                <a:gd name="connsiteX555" fmla="*/ 926292 w 2626806"/>
                <a:gd name="connsiteY555" fmla="*/ 2149796 h 3905171"/>
                <a:gd name="connsiteX556" fmla="*/ 941658 w 2626806"/>
                <a:gd name="connsiteY556" fmla="*/ 2134430 h 3905171"/>
                <a:gd name="connsiteX557" fmla="*/ 957023 w 2626806"/>
                <a:gd name="connsiteY557" fmla="*/ 2149796 h 3905171"/>
                <a:gd name="connsiteX558" fmla="*/ 941658 w 2626806"/>
                <a:gd name="connsiteY558" fmla="*/ 2165160 h 3905171"/>
                <a:gd name="connsiteX559" fmla="*/ 627771 w 2626806"/>
                <a:gd name="connsiteY559" fmla="*/ 2171744 h 3905171"/>
                <a:gd name="connsiteX560" fmla="*/ 608016 w 2626806"/>
                <a:gd name="connsiteY560" fmla="*/ 2151990 h 3905171"/>
                <a:gd name="connsiteX561" fmla="*/ 627771 w 2626806"/>
                <a:gd name="connsiteY561" fmla="*/ 2132235 h 3905171"/>
                <a:gd name="connsiteX562" fmla="*/ 647526 w 2626806"/>
                <a:gd name="connsiteY562" fmla="*/ 2151990 h 3905171"/>
                <a:gd name="connsiteX563" fmla="*/ 627771 w 2626806"/>
                <a:gd name="connsiteY563" fmla="*/ 2171744 h 3905171"/>
                <a:gd name="connsiteX564" fmla="*/ 316081 w 2626806"/>
                <a:gd name="connsiteY564" fmla="*/ 2173938 h 3905171"/>
                <a:gd name="connsiteX565" fmla="*/ 298521 w 2626806"/>
                <a:gd name="connsiteY565" fmla="*/ 2156380 h 3905171"/>
                <a:gd name="connsiteX566" fmla="*/ 316081 w 2626806"/>
                <a:gd name="connsiteY566" fmla="*/ 2138821 h 3905171"/>
                <a:gd name="connsiteX567" fmla="*/ 333641 w 2626806"/>
                <a:gd name="connsiteY567" fmla="*/ 2156380 h 3905171"/>
                <a:gd name="connsiteX568" fmla="*/ 316081 w 2626806"/>
                <a:gd name="connsiteY568" fmla="*/ 2173938 h 3905171"/>
                <a:gd name="connsiteX569" fmla="*/ 1799903 w 2626806"/>
                <a:gd name="connsiteY569" fmla="*/ 2178330 h 3905171"/>
                <a:gd name="connsiteX570" fmla="*/ 1798257 w 2626806"/>
                <a:gd name="connsiteY570" fmla="*/ 2175586 h 3905171"/>
                <a:gd name="connsiteX571" fmla="*/ 1799903 w 2626806"/>
                <a:gd name="connsiteY571" fmla="*/ 2176135 h 3905171"/>
                <a:gd name="connsiteX572" fmla="*/ 1799903 w 2626806"/>
                <a:gd name="connsiteY572" fmla="*/ 2177507 h 3905171"/>
                <a:gd name="connsiteX573" fmla="*/ 1457483 w 2626806"/>
                <a:gd name="connsiteY573" fmla="*/ 2200279 h 3905171"/>
                <a:gd name="connsiteX574" fmla="*/ 1453093 w 2626806"/>
                <a:gd name="connsiteY574" fmla="*/ 2195891 h 3905171"/>
                <a:gd name="connsiteX575" fmla="*/ 1457483 w 2626806"/>
                <a:gd name="connsiteY575" fmla="*/ 2191500 h 3905171"/>
                <a:gd name="connsiteX576" fmla="*/ 1461873 w 2626806"/>
                <a:gd name="connsiteY576" fmla="*/ 2195891 h 3905171"/>
                <a:gd name="connsiteX577" fmla="*/ 1457483 w 2626806"/>
                <a:gd name="connsiteY577" fmla="*/ 2200279 h 3905171"/>
                <a:gd name="connsiteX578" fmla="*/ 1130428 w 2626806"/>
                <a:gd name="connsiteY578" fmla="*/ 2217839 h 3905171"/>
                <a:gd name="connsiteX579" fmla="*/ 1117258 w 2626806"/>
                <a:gd name="connsiteY579" fmla="*/ 2204671 h 3905171"/>
                <a:gd name="connsiteX580" fmla="*/ 1130428 w 2626806"/>
                <a:gd name="connsiteY580" fmla="*/ 2191500 h 3905171"/>
                <a:gd name="connsiteX581" fmla="*/ 1143597 w 2626806"/>
                <a:gd name="connsiteY581" fmla="*/ 2204671 h 3905171"/>
                <a:gd name="connsiteX582" fmla="*/ 1130428 w 2626806"/>
                <a:gd name="connsiteY582" fmla="*/ 2217839 h 3905171"/>
                <a:gd name="connsiteX583" fmla="*/ 493877 w 2626806"/>
                <a:gd name="connsiteY583" fmla="*/ 2237594 h 3905171"/>
                <a:gd name="connsiteX584" fmla="*/ 474122 w 2626806"/>
                <a:gd name="connsiteY584" fmla="*/ 2217839 h 3905171"/>
                <a:gd name="connsiteX585" fmla="*/ 493877 w 2626806"/>
                <a:gd name="connsiteY585" fmla="*/ 2198085 h 3905171"/>
                <a:gd name="connsiteX586" fmla="*/ 513631 w 2626806"/>
                <a:gd name="connsiteY586" fmla="*/ 2217839 h 3905171"/>
                <a:gd name="connsiteX587" fmla="*/ 493877 w 2626806"/>
                <a:gd name="connsiteY587" fmla="*/ 2237594 h 3905171"/>
                <a:gd name="connsiteX588" fmla="*/ 807762 w 2626806"/>
                <a:gd name="connsiteY588" fmla="*/ 2239789 h 3905171"/>
                <a:gd name="connsiteX589" fmla="*/ 781422 w 2626806"/>
                <a:gd name="connsiteY589" fmla="*/ 2213449 h 3905171"/>
                <a:gd name="connsiteX590" fmla="*/ 807762 w 2626806"/>
                <a:gd name="connsiteY590" fmla="*/ 2187110 h 3905171"/>
                <a:gd name="connsiteX591" fmla="*/ 834102 w 2626806"/>
                <a:gd name="connsiteY591" fmla="*/ 2213449 h 3905171"/>
                <a:gd name="connsiteX592" fmla="*/ 807762 w 2626806"/>
                <a:gd name="connsiteY592" fmla="*/ 2239789 h 3905171"/>
                <a:gd name="connsiteX593" fmla="*/ 179991 w 2626806"/>
                <a:gd name="connsiteY593" fmla="*/ 2246374 h 3905171"/>
                <a:gd name="connsiteX594" fmla="*/ 155846 w 2626806"/>
                <a:gd name="connsiteY594" fmla="*/ 2222229 h 3905171"/>
                <a:gd name="connsiteX595" fmla="*/ 179991 w 2626806"/>
                <a:gd name="connsiteY595" fmla="*/ 2198085 h 3905171"/>
                <a:gd name="connsiteX596" fmla="*/ 204136 w 2626806"/>
                <a:gd name="connsiteY596" fmla="*/ 2222229 h 3905171"/>
                <a:gd name="connsiteX597" fmla="*/ 179991 w 2626806"/>
                <a:gd name="connsiteY597" fmla="*/ 2246374 h 3905171"/>
                <a:gd name="connsiteX598" fmla="*/ 1663814 w 2626806"/>
                <a:gd name="connsiteY598" fmla="*/ 2246374 h 3905171"/>
                <a:gd name="connsiteX599" fmla="*/ 1659424 w 2626806"/>
                <a:gd name="connsiteY599" fmla="*/ 2241984 h 3905171"/>
                <a:gd name="connsiteX600" fmla="*/ 1663814 w 2626806"/>
                <a:gd name="connsiteY600" fmla="*/ 2237594 h 3905171"/>
                <a:gd name="connsiteX601" fmla="*/ 1668204 w 2626806"/>
                <a:gd name="connsiteY601" fmla="*/ 2241984 h 3905171"/>
                <a:gd name="connsiteX602" fmla="*/ 1663814 w 2626806"/>
                <a:gd name="connsiteY602" fmla="*/ 2246374 h 3905171"/>
                <a:gd name="connsiteX603" fmla="*/ 1325783 w 2626806"/>
                <a:gd name="connsiteY603" fmla="*/ 2270519 h 3905171"/>
                <a:gd name="connsiteX604" fmla="*/ 1314808 w 2626806"/>
                <a:gd name="connsiteY604" fmla="*/ 2259544 h 3905171"/>
                <a:gd name="connsiteX605" fmla="*/ 1325783 w 2626806"/>
                <a:gd name="connsiteY605" fmla="*/ 2248569 h 3905171"/>
                <a:gd name="connsiteX606" fmla="*/ 1336759 w 2626806"/>
                <a:gd name="connsiteY606" fmla="*/ 2259544 h 3905171"/>
                <a:gd name="connsiteX607" fmla="*/ 1325783 w 2626806"/>
                <a:gd name="connsiteY607" fmla="*/ 2270519 h 3905171"/>
                <a:gd name="connsiteX608" fmla="*/ 1881119 w 2626806"/>
                <a:gd name="connsiteY608" fmla="*/ 2283689 h 3905171"/>
                <a:gd name="connsiteX609" fmla="*/ 1876729 w 2626806"/>
                <a:gd name="connsiteY609" fmla="*/ 2279299 h 3905171"/>
                <a:gd name="connsiteX610" fmla="*/ 1881119 w 2626806"/>
                <a:gd name="connsiteY610" fmla="*/ 2274909 h 3905171"/>
                <a:gd name="connsiteX611" fmla="*/ 1885509 w 2626806"/>
                <a:gd name="connsiteY611" fmla="*/ 2279299 h 3905171"/>
                <a:gd name="connsiteX612" fmla="*/ 1881119 w 2626806"/>
                <a:gd name="connsiteY612" fmla="*/ 2283689 h 3905171"/>
                <a:gd name="connsiteX613" fmla="*/ 46095 w 2626806"/>
                <a:gd name="connsiteY613" fmla="*/ 2288078 h 3905171"/>
                <a:gd name="connsiteX614" fmla="*/ 43901 w 2626806"/>
                <a:gd name="connsiteY614" fmla="*/ 2285884 h 3905171"/>
                <a:gd name="connsiteX615" fmla="*/ 46095 w 2626806"/>
                <a:gd name="connsiteY615" fmla="*/ 2283688 h 3905171"/>
                <a:gd name="connsiteX616" fmla="*/ 48291 w 2626806"/>
                <a:gd name="connsiteY616" fmla="*/ 2285884 h 3905171"/>
                <a:gd name="connsiteX617" fmla="*/ 46095 w 2626806"/>
                <a:gd name="connsiteY617" fmla="*/ 2288078 h 3905171"/>
                <a:gd name="connsiteX618" fmla="*/ 996532 w 2626806"/>
                <a:gd name="connsiteY618" fmla="*/ 2288079 h 3905171"/>
                <a:gd name="connsiteX619" fmla="*/ 976777 w 2626806"/>
                <a:gd name="connsiteY619" fmla="*/ 2268324 h 3905171"/>
                <a:gd name="connsiteX620" fmla="*/ 996532 w 2626806"/>
                <a:gd name="connsiteY620" fmla="*/ 2248569 h 3905171"/>
                <a:gd name="connsiteX621" fmla="*/ 1016287 w 2626806"/>
                <a:gd name="connsiteY621" fmla="*/ 2268324 h 3905171"/>
                <a:gd name="connsiteX622" fmla="*/ 996532 w 2626806"/>
                <a:gd name="connsiteY622" fmla="*/ 2288079 h 3905171"/>
                <a:gd name="connsiteX623" fmla="*/ 359981 w 2626806"/>
                <a:gd name="connsiteY623" fmla="*/ 2301248 h 3905171"/>
                <a:gd name="connsiteX624" fmla="*/ 340226 w 2626806"/>
                <a:gd name="connsiteY624" fmla="*/ 2281493 h 3905171"/>
                <a:gd name="connsiteX625" fmla="*/ 359981 w 2626806"/>
                <a:gd name="connsiteY625" fmla="*/ 2261738 h 3905171"/>
                <a:gd name="connsiteX626" fmla="*/ 379736 w 2626806"/>
                <a:gd name="connsiteY626" fmla="*/ 2281493 h 3905171"/>
                <a:gd name="connsiteX627" fmla="*/ 359981 w 2626806"/>
                <a:gd name="connsiteY627" fmla="*/ 2301248 h 3905171"/>
                <a:gd name="connsiteX628" fmla="*/ 676061 w 2626806"/>
                <a:gd name="connsiteY628" fmla="*/ 2301249 h 3905171"/>
                <a:gd name="connsiteX629" fmla="*/ 651916 w 2626806"/>
                <a:gd name="connsiteY629" fmla="*/ 2277104 h 3905171"/>
                <a:gd name="connsiteX630" fmla="*/ 676061 w 2626806"/>
                <a:gd name="connsiteY630" fmla="*/ 2252959 h 3905171"/>
                <a:gd name="connsiteX631" fmla="*/ 700207 w 2626806"/>
                <a:gd name="connsiteY631" fmla="*/ 2277104 h 3905171"/>
                <a:gd name="connsiteX632" fmla="*/ 676061 w 2626806"/>
                <a:gd name="connsiteY632" fmla="*/ 2301249 h 3905171"/>
                <a:gd name="connsiteX633" fmla="*/ 1529919 w 2626806"/>
                <a:gd name="connsiteY633" fmla="*/ 2312223 h 3905171"/>
                <a:gd name="connsiteX634" fmla="*/ 1523333 w 2626806"/>
                <a:gd name="connsiteY634" fmla="*/ 2305638 h 3905171"/>
                <a:gd name="connsiteX635" fmla="*/ 1529919 w 2626806"/>
                <a:gd name="connsiteY635" fmla="*/ 2299053 h 3905171"/>
                <a:gd name="connsiteX636" fmla="*/ 1536503 w 2626806"/>
                <a:gd name="connsiteY636" fmla="*/ 2305638 h 3905171"/>
                <a:gd name="connsiteX637" fmla="*/ 1529919 w 2626806"/>
                <a:gd name="connsiteY637" fmla="*/ 2312223 h 3905171"/>
                <a:gd name="connsiteX638" fmla="*/ 1191888 w 2626806"/>
                <a:gd name="connsiteY638" fmla="*/ 2334173 h 3905171"/>
                <a:gd name="connsiteX639" fmla="*/ 1180912 w 2626806"/>
                <a:gd name="connsiteY639" fmla="*/ 2323199 h 3905171"/>
                <a:gd name="connsiteX640" fmla="*/ 1191888 w 2626806"/>
                <a:gd name="connsiteY640" fmla="*/ 2312223 h 3905171"/>
                <a:gd name="connsiteX641" fmla="*/ 1202863 w 2626806"/>
                <a:gd name="connsiteY641" fmla="*/ 2323199 h 3905171"/>
                <a:gd name="connsiteX642" fmla="*/ 1191888 w 2626806"/>
                <a:gd name="connsiteY642" fmla="*/ 2334173 h 3905171"/>
                <a:gd name="connsiteX643" fmla="*/ 1745028 w 2626806"/>
                <a:gd name="connsiteY643" fmla="*/ 2351734 h 3905171"/>
                <a:gd name="connsiteX644" fmla="*/ 1740639 w 2626806"/>
                <a:gd name="connsiteY644" fmla="*/ 2347344 h 3905171"/>
                <a:gd name="connsiteX645" fmla="*/ 1745028 w 2626806"/>
                <a:gd name="connsiteY645" fmla="*/ 2342953 h 3905171"/>
                <a:gd name="connsiteX646" fmla="*/ 1749418 w 2626806"/>
                <a:gd name="connsiteY646" fmla="*/ 2347344 h 3905171"/>
                <a:gd name="connsiteX647" fmla="*/ 1745028 w 2626806"/>
                <a:gd name="connsiteY647" fmla="*/ 2351734 h 3905171"/>
                <a:gd name="connsiteX648" fmla="*/ 542166 w 2626806"/>
                <a:gd name="connsiteY648" fmla="*/ 2360514 h 3905171"/>
                <a:gd name="connsiteX649" fmla="*/ 522412 w 2626806"/>
                <a:gd name="connsiteY649" fmla="*/ 2340758 h 3905171"/>
                <a:gd name="connsiteX650" fmla="*/ 542166 w 2626806"/>
                <a:gd name="connsiteY650" fmla="*/ 2321003 h 3905171"/>
                <a:gd name="connsiteX651" fmla="*/ 561922 w 2626806"/>
                <a:gd name="connsiteY651" fmla="*/ 2340758 h 3905171"/>
                <a:gd name="connsiteX652" fmla="*/ 542166 w 2626806"/>
                <a:gd name="connsiteY652" fmla="*/ 2360514 h 3905171"/>
                <a:gd name="connsiteX653" fmla="*/ 862637 w 2626806"/>
                <a:gd name="connsiteY653" fmla="*/ 2360514 h 3905171"/>
                <a:gd name="connsiteX654" fmla="*/ 836297 w 2626806"/>
                <a:gd name="connsiteY654" fmla="*/ 2334174 h 3905171"/>
                <a:gd name="connsiteX655" fmla="*/ 862637 w 2626806"/>
                <a:gd name="connsiteY655" fmla="*/ 2307834 h 3905171"/>
                <a:gd name="connsiteX656" fmla="*/ 888977 w 2626806"/>
                <a:gd name="connsiteY656" fmla="*/ 2334174 h 3905171"/>
                <a:gd name="connsiteX657" fmla="*/ 862637 w 2626806"/>
                <a:gd name="connsiteY657" fmla="*/ 2360514 h 3905171"/>
                <a:gd name="connsiteX658" fmla="*/ 223891 w 2626806"/>
                <a:gd name="connsiteY658" fmla="*/ 2371488 h 3905171"/>
                <a:gd name="connsiteX659" fmla="*/ 199745 w 2626806"/>
                <a:gd name="connsiteY659" fmla="*/ 2347344 h 3905171"/>
                <a:gd name="connsiteX660" fmla="*/ 223891 w 2626806"/>
                <a:gd name="connsiteY660" fmla="*/ 2323199 h 3905171"/>
                <a:gd name="connsiteX661" fmla="*/ 248036 w 2626806"/>
                <a:gd name="connsiteY661" fmla="*/ 2347344 h 3905171"/>
                <a:gd name="connsiteX662" fmla="*/ 223891 w 2626806"/>
                <a:gd name="connsiteY662" fmla="*/ 2371488 h 3905171"/>
                <a:gd name="connsiteX663" fmla="*/ 1393828 w 2626806"/>
                <a:gd name="connsiteY663" fmla="*/ 2380269 h 3905171"/>
                <a:gd name="connsiteX664" fmla="*/ 1385048 w 2626806"/>
                <a:gd name="connsiteY664" fmla="*/ 2371488 h 3905171"/>
                <a:gd name="connsiteX665" fmla="*/ 1393828 w 2626806"/>
                <a:gd name="connsiteY665" fmla="*/ 2362708 h 3905171"/>
                <a:gd name="connsiteX666" fmla="*/ 1402608 w 2626806"/>
                <a:gd name="connsiteY666" fmla="*/ 2371488 h 3905171"/>
                <a:gd name="connsiteX667" fmla="*/ 1393828 w 2626806"/>
                <a:gd name="connsiteY667" fmla="*/ 2380269 h 3905171"/>
                <a:gd name="connsiteX668" fmla="*/ 1973310 w 2626806"/>
                <a:gd name="connsiteY668" fmla="*/ 2380269 h 3905171"/>
                <a:gd name="connsiteX669" fmla="*/ 1968920 w 2626806"/>
                <a:gd name="connsiteY669" fmla="*/ 2375879 h 3905171"/>
                <a:gd name="connsiteX670" fmla="*/ 1973310 w 2626806"/>
                <a:gd name="connsiteY670" fmla="*/ 2371488 h 3905171"/>
                <a:gd name="connsiteX671" fmla="*/ 1977700 w 2626806"/>
                <a:gd name="connsiteY671" fmla="*/ 2375879 h 3905171"/>
                <a:gd name="connsiteX672" fmla="*/ 1973310 w 2626806"/>
                <a:gd name="connsiteY672" fmla="*/ 2380269 h 3905171"/>
                <a:gd name="connsiteX673" fmla="*/ 1057992 w 2626806"/>
                <a:gd name="connsiteY673" fmla="*/ 2410999 h 3905171"/>
                <a:gd name="connsiteX674" fmla="*/ 1036042 w 2626806"/>
                <a:gd name="connsiteY674" fmla="*/ 2389049 h 3905171"/>
                <a:gd name="connsiteX675" fmla="*/ 1057992 w 2626806"/>
                <a:gd name="connsiteY675" fmla="*/ 2367098 h 3905171"/>
                <a:gd name="connsiteX676" fmla="*/ 1079943 w 2626806"/>
                <a:gd name="connsiteY676" fmla="*/ 2389049 h 3905171"/>
                <a:gd name="connsiteX677" fmla="*/ 1057992 w 2626806"/>
                <a:gd name="connsiteY677" fmla="*/ 2410999 h 3905171"/>
                <a:gd name="connsiteX678" fmla="*/ 728742 w 2626806"/>
                <a:gd name="connsiteY678" fmla="*/ 2419779 h 3905171"/>
                <a:gd name="connsiteX679" fmla="*/ 706792 w 2626806"/>
                <a:gd name="connsiteY679" fmla="*/ 2397829 h 3905171"/>
                <a:gd name="connsiteX680" fmla="*/ 728742 w 2626806"/>
                <a:gd name="connsiteY680" fmla="*/ 2375879 h 3905171"/>
                <a:gd name="connsiteX681" fmla="*/ 750692 w 2626806"/>
                <a:gd name="connsiteY681" fmla="*/ 2397829 h 3905171"/>
                <a:gd name="connsiteX682" fmla="*/ 728742 w 2626806"/>
                <a:gd name="connsiteY682" fmla="*/ 2419779 h 3905171"/>
                <a:gd name="connsiteX683" fmla="*/ 1608939 w 2626806"/>
                <a:gd name="connsiteY683" fmla="*/ 2419779 h 3905171"/>
                <a:gd name="connsiteX684" fmla="*/ 1604549 w 2626806"/>
                <a:gd name="connsiteY684" fmla="*/ 2415389 h 3905171"/>
                <a:gd name="connsiteX685" fmla="*/ 1608939 w 2626806"/>
                <a:gd name="connsiteY685" fmla="*/ 2410999 h 3905171"/>
                <a:gd name="connsiteX686" fmla="*/ 1613329 w 2626806"/>
                <a:gd name="connsiteY686" fmla="*/ 2415389 h 3905171"/>
                <a:gd name="connsiteX687" fmla="*/ 1608939 w 2626806"/>
                <a:gd name="connsiteY687" fmla="*/ 2419779 h 3905171"/>
                <a:gd name="connsiteX688" fmla="*/ 408271 w 2626806"/>
                <a:gd name="connsiteY688" fmla="*/ 2426364 h 3905171"/>
                <a:gd name="connsiteX689" fmla="*/ 388516 w 2626806"/>
                <a:gd name="connsiteY689" fmla="*/ 2406609 h 3905171"/>
                <a:gd name="connsiteX690" fmla="*/ 408271 w 2626806"/>
                <a:gd name="connsiteY690" fmla="*/ 2386853 h 3905171"/>
                <a:gd name="connsiteX691" fmla="*/ 428027 w 2626806"/>
                <a:gd name="connsiteY691" fmla="*/ 2406609 h 3905171"/>
                <a:gd name="connsiteX692" fmla="*/ 408271 w 2626806"/>
                <a:gd name="connsiteY692" fmla="*/ 2426364 h 3905171"/>
                <a:gd name="connsiteX693" fmla="*/ 1259933 w 2626806"/>
                <a:gd name="connsiteY693" fmla="*/ 2450509 h 3905171"/>
                <a:gd name="connsiteX694" fmla="*/ 1246763 w 2626806"/>
                <a:gd name="connsiteY694" fmla="*/ 2437339 h 3905171"/>
                <a:gd name="connsiteX695" fmla="*/ 1259933 w 2626806"/>
                <a:gd name="connsiteY695" fmla="*/ 2424169 h 3905171"/>
                <a:gd name="connsiteX696" fmla="*/ 1273103 w 2626806"/>
                <a:gd name="connsiteY696" fmla="*/ 2437339 h 3905171"/>
                <a:gd name="connsiteX697" fmla="*/ 1259933 w 2626806"/>
                <a:gd name="connsiteY697" fmla="*/ 2450509 h 3905171"/>
                <a:gd name="connsiteX698" fmla="*/ 1832829 w 2626806"/>
                <a:gd name="connsiteY698" fmla="*/ 2452704 h 3905171"/>
                <a:gd name="connsiteX699" fmla="*/ 1826244 w 2626806"/>
                <a:gd name="connsiteY699" fmla="*/ 2446119 h 3905171"/>
                <a:gd name="connsiteX700" fmla="*/ 1832829 w 2626806"/>
                <a:gd name="connsiteY700" fmla="*/ 2439534 h 3905171"/>
                <a:gd name="connsiteX701" fmla="*/ 1839414 w 2626806"/>
                <a:gd name="connsiteY701" fmla="*/ 2446119 h 3905171"/>
                <a:gd name="connsiteX702" fmla="*/ 1832829 w 2626806"/>
                <a:gd name="connsiteY702" fmla="*/ 2452704 h 3905171"/>
                <a:gd name="connsiteX703" fmla="*/ 2074279 w 2626806"/>
                <a:gd name="connsiteY703" fmla="*/ 2465874 h 3905171"/>
                <a:gd name="connsiteX704" fmla="*/ 2073456 w 2626806"/>
                <a:gd name="connsiteY704" fmla="*/ 2463130 h 3905171"/>
                <a:gd name="connsiteX705" fmla="*/ 2074279 w 2626806"/>
                <a:gd name="connsiteY705" fmla="*/ 2463679 h 3905171"/>
                <a:gd name="connsiteX706" fmla="*/ 2074279 w 2626806"/>
                <a:gd name="connsiteY706" fmla="*/ 2465874 h 3905171"/>
                <a:gd name="connsiteX707" fmla="*/ 924097 w 2626806"/>
                <a:gd name="connsiteY707" fmla="*/ 2476849 h 3905171"/>
                <a:gd name="connsiteX708" fmla="*/ 899953 w 2626806"/>
                <a:gd name="connsiteY708" fmla="*/ 2452704 h 3905171"/>
                <a:gd name="connsiteX709" fmla="*/ 924097 w 2626806"/>
                <a:gd name="connsiteY709" fmla="*/ 2428558 h 3905171"/>
                <a:gd name="connsiteX710" fmla="*/ 948242 w 2626806"/>
                <a:gd name="connsiteY710" fmla="*/ 2452704 h 3905171"/>
                <a:gd name="connsiteX711" fmla="*/ 924097 w 2626806"/>
                <a:gd name="connsiteY711" fmla="*/ 2476849 h 3905171"/>
                <a:gd name="connsiteX712" fmla="*/ 597041 w 2626806"/>
                <a:gd name="connsiteY712" fmla="*/ 2485629 h 3905171"/>
                <a:gd name="connsiteX713" fmla="*/ 575091 w 2626806"/>
                <a:gd name="connsiteY713" fmla="*/ 2463679 h 3905171"/>
                <a:gd name="connsiteX714" fmla="*/ 597041 w 2626806"/>
                <a:gd name="connsiteY714" fmla="*/ 2441729 h 3905171"/>
                <a:gd name="connsiteX715" fmla="*/ 618991 w 2626806"/>
                <a:gd name="connsiteY715" fmla="*/ 2463679 h 3905171"/>
                <a:gd name="connsiteX716" fmla="*/ 597041 w 2626806"/>
                <a:gd name="connsiteY716" fmla="*/ 2485629 h 3905171"/>
                <a:gd name="connsiteX717" fmla="*/ 1472848 w 2626806"/>
                <a:gd name="connsiteY717" fmla="*/ 2490019 h 3905171"/>
                <a:gd name="connsiteX718" fmla="*/ 1464068 w 2626806"/>
                <a:gd name="connsiteY718" fmla="*/ 2481239 h 3905171"/>
                <a:gd name="connsiteX719" fmla="*/ 1472848 w 2626806"/>
                <a:gd name="connsiteY719" fmla="*/ 2472459 h 3905171"/>
                <a:gd name="connsiteX720" fmla="*/ 1481628 w 2626806"/>
                <a:gd name="connsiteY720" fmla="*/ 2481239 h 3905171"/>
                <a:gd name="connsiteX721" fmla="*/ 1472848 w 2626806"/>
                <a:gd name="connsiteY721" fmla="*/ 2490019 h 3905171"/>
                <a:gd name="connsiteX722" fmla="*/ 274376 w 2626806"/>
                <a:gd name="connsiteY722" fmla="*/ 2494409 h 3905171"/>
                <a:gd name="connsiteX723" fmla="*/ 250230 w 2626806"/>
                <a:gd name="connsiteY723" fmla="*/ 2470264 h 3905171"/>
                <a:gd name="connsiteX724" fmla="*/ 274376 w 2626806"/>
                <a:gd name="connsiteY724" fmla="*/ 2446119 h 3905171"/>
                <a:gd name="connsiteX725" fmla="*/ 298521 w 2626806"/>
                <a:gd name="connsiteY725" fmla="*/ 2470264 h 3905171"/>
                <a:gd name="connsiteX726" fmla="*/ 274376 w 2626806"/>
                <a:gd name="connsiteY726" fmla="*/ 2494409 h 3905171"/>
                <a:gd name="connsiteX727" fmla="*/ 1126038 w 2626806"/>
                <a:gd name="connsiteY727" fmla="*/ 2522944 h 3905171"/>
                <a:gd name="connsiteX728" fmla="*/ 1104088 w 2626806"/>
                <a:gd name="connsiteY728" fmla="*/ 2500994 h 3905171"/>
                <a:gd name="connsiteX729" fmla="*/ 1126038 w 2626806"/>
                <a:gd name="connsiteY729" fmla="*/ 2479044 h 3905171"/>
                <a:gd name="connsiteX730" fmla="*/ 1147987 w 2626806"/>
                <a:gd name="connsiteY730" fmla="*/ 2500994 h 3905171"/>
                <a:gd name="connsiteX731" fmla="*/ 1126038 w 2626806"/>
                <a:gd name="connsiteY731" fmla="*/ 2522944 h 3905171"/>
                <a:gd name="connsiteX732" fmla="*/ 1694544 w 2626806"/>
                <a:gd name="connsiteY732" fmla="*/ 2522944 h 3905171"/>
                <a:gd name="connsiteX733" fmla="*/ 1685764 w 2626806"/>
                <a:gd name="connsiteY733" fmla="*/ 2514164 h 3905171"/>
                <a:gd name="connsiteX734" fmla="*/ 1694544 w 2626806"/>
                <a:gd name="connsiteY734" fmla="*/ 2505384 h 3905171"/>
                <a:gd name="connsiteX735" fmla="*/ 1703324 w 2626806"/>
                <a:gd name="connsiteY735" fmla="*/ 2514164 h 3905171"/>
                <a:gd name="connsiteX736" fmla="*/ 1694544 w 2626806"/>
                <a:gd name="connsiteY736" fmla="*/ 2522944 h 3905171"/>
                <a:gd name="connsiteX737" fmla="*/ 1931604 w 2626806"/>
                <a:gd name="connsiteY737" fmla="*/ 2542699 h 3905171"/>
                <a:gd name="connsiteX738" fmla="*/ 1925019 w 2626806"/>
                <a:gd name="connsiteY738" fmla="*/ 2536114 h 3905171"/>
                <a:gd name="connsiteX739" fmla="*/ 1931604 w 2626806"/>
                <a:gd name="connsiteY739" fmla="*/ 2529529 h 3905171"/>
                <a:gd name="connsiteX740" fmla="*/ 1938189 w 2626806"/>
                <a:gd name="connsiteY740" fmla="*/ 2536114 h 3905171"/>
                <a:gd name="connsiteX741" fmla="*/ 1931604 w 2626806"/>
                <a:gd name="connsiteY741" fmla="*/ 2542699 h 3905171"/>
                <a:gd name="connsiteX742" fmla="*/ 2181835 w 2626806"/>
                <a:gd name="connsiteY742" fmla="*/ 2544894 h 3905171"/>
                <a:gd name="connsiteX743" fmla="*/ 2179639 w 2626806"/>
                <a:gd name="connsiteY743" fmla="*/ 2542699 h 3905171"/>
                <a:gd name="connsiteX744" fmla="*/ 2181835 w 2626806"/>
                <a:gd name="connsiteY744" fmla="*/ 2540504 h 3905171"/>
                <a:gd name="connsiteX745" fmla="*/ 2184030 w 2626806"/>
                <a:gd name="connsiteY745" fmla="*/ 2542699 h 3905171"/>
                <a:gd name="connsiteX746" fmla="*/ 2181835 w 2626806"/>
                <a:gd name="connsiteY746" fmla="*/ 2544894 h 3905171"/>
                <a:gd name="connsiteX747" fmla="*/ 790202 w 2626806"/>
                <a:gd name="connsiteY747" fmla="*/ 2549284 h 3905171"/>
                <a:gd name="connsiteX748" fmla="*/ 757277 w 2626806"/>
                <a:gd name="connsiteY748" fmla="*/ 2516359 h 3905171"/>
                <a:gd name="connsiteX749" fmla="*/ 790202 w 2626806"/>
                <a:gd name="connsiteY749" fmla="*/ 2483434 h 3905171"/>
                <a:gd name="connsiteX750" fmla="*/ 823127 w 2626806"/>
                <a:gd name="connsiteY750" fmla="*/ 2516359 h 3905171"/>
                <a:gd name="connsiteX751" fmla="*/ 790202 w 2626806"/>
                <a:gd name="connsiteY751" fmla="*/ 2549284 h 3905171"/>
                <a:gd name="connsiteX752" fmla="*/ 463146 w 2626806"/>
                <a:gd name="connsiteY752" fmla="*/ 2553674 h 3905171"/>
                <a:gd name="connsiteX753" fmla="*/ 436806 w 2626806"/>
                <a:gd name="connsiteY753" fmla="*/ 2527334 h 3905171"/>
                <a:gd name="connsiteX754" fmla="*/ 463146 w 2626806"/>
                <a:gd name="connsiteY754" fmla="*/ 2500994 h 3905171"/>
                <a:gd name="connsiteX755" fmla="*/ 489487 w 2626806"/>
                <a:gd name="connsiteY755" fmla="*/ 2527334 h 3905171"/>
                <a:gd name="connsiteX756" fmla="*/ 463146 w 2626806"/>
                <a:gd name="connsiteY756" fmla="*/ 2553674 h 3905171"/>
                <a:gd name="connsiteX757" fmla="*/ 1336757 w 2626806"/>
                <a:gd name="connsiteY757" fmla="*/ 2562454 h 3905171"/>
                <a:gd name="connsiteX758" fmla="*/ 1321393 w 2626806"/>
                <a:gd name="connsiteY758" fmla="*/ 2547089 h 3905171"/>
                <a:gd name="connsiteX759" fmla="*/ 1336757 w 2626806"/>
                <a:gd name="connsiteY759" fmla="*/ 2531724 h 3905171"/>
                <a:gd name="connsiteX760" fmla="*/ 1352123 w 2626806"/>
                <a:gd name="connsiteY760" fmla="*/ 2547089 h 3905171"/>
                <a:gd name="connsiteX761" fmla="*/ 1336757 w 2626806"/>
                <a:gd name="connsiteY761" fmla="*/ 2562454 h 3905171"/>
                <a:gd name="connsiteX762" fmla="*/ 1556258 w 2626806"/>
                <a:gd name="connsiteY762" fmla="*/ 2593185 h 3905171"/>
                <a:gd name="connsiteX763" fmla="*/ 1545283 w 2626806"/>
                <a:gd name="connsiteY763" fmla="*/ 2582209 h 3905171"/>
                <a:gd name="connsiteX764" fmla="*/ 1556258 w 2626806"/>
                <a:gd name="connsiteY764" fmla="*/ 2571234 h 3905171"/>
                <a:gd name="connsiteX765" fmla="*/ 1567234 w 2626806"/>
                <a:gd name="connsiteY765" fmla="*/ 2582209 h 3905171"/>
                <a:gd name="connsiteX766" fmla="*/ 1556258 w 2626806"/>
                <a:gd name="connsiteY766" fmla="*/ 2593185 h 3905171"/>
                <a:gd name="connsiteX767" fmla="*/ 992142 w 2626806"/>
                <a:gd name="connsiteY767" fmla="*/ 2601965 h 3905171"/>
                <a:gd name="connsiteX768" fmla="*/ 957022 w 2626806"/>
                <a:gd name="connsiteY768" fmla="*/ 2566844 h 3905171"/>
                <a:gd name="connsiteX769" fmla="*/ 992142 w 2626806"/>
                <a:gd name="connsiteY769" fmla="*/ 2531724 h 3905171"/>
                <a:gd name="connsiteX770" fmla="*/ 1027262 w 2626806"/>
                <a:gd name="connsiteY770" fmla="*/ 2566844 h 3905171"/>
                <a:gd name="connsiteX771" fmla="*/ 992142 w 2626806"/>
                <a:gd name="connsiteY771" fmla="*/ 2601965 h 3905171"/>
                <a:gd name="connsiteX772" fmla="*/ 656306 w 2626806"/>
                <a:gd name="connsiteY772" fmla="*/ 2617330 h 3905171"/>
                <a:gd name="connsiteX773" fmla="*/ 618991 w 2626806"/>
                <a:gd name="connsiteY773" fmla="*/ 2580014 h 3905171"/>
                <a:gd name="connsiteX774" fmla="*/ 656306 w 2626806"/>
                <a:gd name="connsiteY774" fmla="*/ 2542699 h 3905171"/>
                <a:gd name="connsiteX775" fmla="*/ 693621 w 2626806"/>
                <a:gd name="connsiteY775" fmla="*/ 2580014 h 3905171"/>
                <a:gd name="connsiteX776" fmla="*/ 656306 w 2626806"/>
                <a:gd name="connsiteY776" fmla="*/ 2617330 h 3905171"/>
                <a:gd name="connsiteX777" fmla="*/ 1788929 w 2626806"/>
                <a:gd name="connsiteY777" fmla="*/ 2617330 h 3905171"/>
                <a:gd name="connsiteX778" fmla="*/ 1780149 w 2626806"/>
                <a:gd name="connsiteY778" fmla="*/ 2608549 h 3905171"/>
                <a:gd name="connsiteX779" fmla="*/ 1788929 w 2626806"/>
                <a:gd name="connsiteY779" fmla="*/ 2599769 h 3905171"/>
                <a:gd name="connsiteX780" fmla="*/ 1797709 w 2626806"/>
                <a:gd name="connsiteY780" fmla="*/ 2608549 h 3905171"/>
                <a:gd name="connsiteX781" fmla="*/ 1788929 w 2626806"/>
                <a:gd name="connsiteY781" fmla="*/ 2617330 h 3905171"/>
                <a:gd name="connsiteX782" fmla="*/ 329251 w 2626806"/>
                <a:gd name="connsiteY782" fmla="*/ 2619524 h 3905171"/>
                <a:gd name="connsiteX783" fmla="*/ 300715 w 2626806"/>
                <a:gd name="connsiteY783" fmla="*/ 2590989 h 3905171"/>
                <a:gd name="connsiteX784" fmla="*/ 329251 w 2626806"/>
                <a:gd name="connsiteY784" fmla="*/ 2562454 h 3905171"/>
                <a:gd name="connsiteX785" fmla="*/ 357786 w 2626806"/>
                <a:gd name="connsiteY785" fmla="*/ 2590989 h 3905171"/>
                <a:gd name="connsiteX786" fmla="*/ 329251 w 2626806"/>
                <a:gd name="connsiteY786" fmla="*/ 2619524 h 3905171"/>
                <a:gd name="connsiteX787" fmla="*/ 2034770 w 2626806"/>
                <a:gd name="connsiteY787" fmla="*/ 2626110 h 3905171"/>
                <a:gd name="connsiteX788" fmla="*/ 2028184 w 2626806"/>
                <a:gd name="connsiteY788" fmla="*/ 2619524 h 3905171"/>
                <a:gd name="connsiteX789" fmla="*/ 2034770 w 2626806"/>
                <a:gd name="connsiteY789" fmla="*/ 2612940 h 3905171"/>
                <a:gd name="connsiteX790" fmla="*/ 2041355 w 2626806"/>
                <a:gd name="connsiteY790" fmla="*/ 2619524 h 3905171"/>
                <a:gd name="connsiteX791" fmla="*/ 2034770 w 2626806"/>
                <a:gd name="connsiteY791" fmla="*/ 2626110 h 3905171"/>
                <a:gd name="connsiteX792" fmla="*/ 1200668 w 2626806"/>
                <a:gd name="connsiteY792" fmla="*/ 2632694 h 3905171"/>
                <a:gd name="connsiteX793" fmla="*/ 1178718 w 2626806"/>
                <a:gd name="connsiteY793" fmla="*/ 2610745 h 3905171"/>
                <a:gd name="connsiteX794" fmla="*/ 1200668 w 2626806"/>
                <a:gd name="connsiteY794" fmla="*/ 2588795 h 3905171"/>
                <a:gd name="connsiteX795" fmla="*/ 1222618 w 2626806"/>
                <a:gd name="connsiteY795" fmla="*/ 2610745 h 3905171"/>
                <a:gd name="connsiteX796" fmla="*/ 1200668 w 2626806"/>
                <a:gd name="connsiteY796" fmla="*/ 2632694 h 3905171"/>
                <a:gd name="connsiteX797" fmla="*/ 858247 w 2626806"/>
                <a:gd name="connsiteY797" fmla="*/ 2663425 h 3905171"/>
                <a:gd name="connsiteX798" fmla="*/ 825322 w 2626806"/>
                <a:gd name="connsiteY798" fmla="*/ 2630500 h 3905171"/>
                <a:gd name="connsiteX799" fmla="*/ 858247 w 2626806"/>
                <a:gd name="connsiteY799" fmla="*/ 2597575 h 3905171"/>
                <a:gd name="connsiteX800" fmla="*/ 891173 w 2626806"/>
                <a:gd name="connsiteY800" fmla="*/ 2630500 h 3905171"/>
                <a:gd name="connsiteX801" fmla="*/ 858247 w 2626806"/>
                <a:gd name="connsiteY801" fmla="*/ 2663425 h 3905171"/>
                <a:gd name="connsiteX802" fmla="*/ 1417973 w 2626806"/>
                <a:gd name="connsiteY802" fmla="*/ 2665619 h 3905171"/>
                <a:gd name="connsiteX803" fmla="*/ 1402608 w 2626806"/>
                <a:gd name="connsiteY803" fmla="*/ 2650254 h 3905171"/>
                <a:gd name="connsiteX804" fmla="*/ 1417973 w 2626806"/>
                <a:gd name="connsiteY804" fmla="*/ 2634889 h 3905171"/>
                <a:gd name="connsiteX805" fmla="*/ 1433338 w 2626806"/>
                <a:gd name="connsiteY805" fmla="*/ 2650254 h 3905171"/>
                <a:gd name="connsiteX806" fmla="*/ 1417973 w 2626806"/>
                <a:gd name="connsiteY806" fmla="*/ 2665619 h 3905171"/>
                <a:gd name="connsiteX807" fmla="*/ 2414506 w 2626806"/>
                <a:gd name="connsiteY807" fmla="*/ 2670010 h 3905171"/>
                <a:gd name="connsiteX808" fmla="*/ 2412311 w 2626806"/>
                <a:gd name="connsiteY808" fmla="*/ 2667815 h 3905171"/>
                <a:gd name="connsiteX809" fmla="*/ 2414506 w 2626806"/>
                <a:gd name="connsiteY809" fmla="*/ 2665619 h 3905171"/>
                <a:gd name="connsiteX810" fmla="*/ 2416700 w 2626806"/>
                <a:gd name="connsiteY810" fmla="*/ 2667815 h 3905171"/>
                <a:gd name="connsiteX811" fmla="*/ 2414506 w 2626806"/>
                <a:gd name="connsiteY811" fmla="*/ 2670010 h 3905171"/>
                <a:gd name="connsiteX812" fmla="*/ 522412 w 2626806"/>
                <a:gd name="connsiteY812" fmla="*/ 2672205 h 3905171"/>
                <a:gd name="connsiteX813" fmla="*/ 496071 w 2626806"/>
                <a:gd name="connsiteY813" fmla="*/ 2645865 h 3905171"/>
                <a:gd name="connsiteX814" fmla="*/ 522412 w 2626806"/>
                <a:gd name="connsiteY814" fmla="*/ 2619524 h 3905171"/>
                <a:gd name="connsiteX815" fmla="*/ 548752 w 2626806"/>
                <a:gd name="connsiteY815" fmla="*/ 2645865 h 3905171"/>
                <a:gd name="connsiteX816" fmla="*/ 522412 w 2626806"/>
                <a:gd name="connsiteY816" fmla="*/ 2672205 h 3905171"/>
                <a:gd name="connsiteX817" fmla="*/ 195356 w 2626806"/>
                <a:gd name="connsiteY817" fmla="*/ 2674399 h 3905171"/>
                <a:gd name="connsiteX818" fmla="*/ 175600 w 2626806"/>
                <a:gd name="connsiteY818" fmla="*/ 2654644 h 3905171"/>
                <a:gd name="connsiteX819" fmla="*/ 195356 w 2626806"/>
                <a:gd name="connsiteY819" fmla="*/ 2634889 h 3905171"/>
                <a:gd name="connsiteX820" fmla="*/ 215111 w 2626806"/>
                <a:gd name="connsiteY820" fmla="*/ 2654644 h 3905171"/>
                <a:gd name="connsiteX821" fmla="*/ 195356 w 2626806"/>
                <a:gd name="connsiteY821" fmla="*/ 2674399 h 3905171"/>
                <a:gd name="connsiteX822" fmla="*/ 1648449 w 2626806"/>
                <a:gd name="connsiteY822" fmla="*/ 2691960 h 3905171"/>
                <a:gd name="connsiteX823" fmla="*/ 1635279 w 2626806"/>
                <a:gd name="connsiteY823" fmla="*/ 2678790 h 3905171"/>
                <a:gd name="connsiteX824" fmla="*/ 1648449 w 2626806"/>
                <a:gd name="connsiteY824" fmla="*/ 2665619 h 3905171"/>
                <a:gd name="connsiteX825" fmla="*/ 1661619 w 2626806"/>
                <a:gd name="connsiteY825" fmla="*/ 2678790 h 3905171"/>
                <a:gd name="connsiteX826" fmla="*/ 1648449 w 2626806"/>
                <a:gd name="connsiteY826" fmla="*/ 2691960 h 3905171"/>
                <a:gd name="connsiteX827" fmla="*/ 2144518 w 2626806"/>
                <a:gd name="connsiteY827" fmla="*/ 2700740 h 3905171"/>
                <a:gd name="connsiteX828" fmla="*/ 2137934 w 2626806"/>
                <a:gd name="connsiteY828" fmla="*/ 2694155 h 3905171"/>
                <a:gd name="connsiteX829" fmla="*/ 2144518 w 2626806"/>
                <a:gd name="connsiteY829" fmla="*/ 2687570 h 3905171"/>
                <a:gd name="connsiteX830" fmla="*/ 2151104 w 2626806"/>
                <a:gd name="connsiteY830" fmla="*/ 2694155 h 3905171"/>
                <a:gd name="connsiteX831" fmla="*/ 2144518 w 2626806"/>
                <a:gd name="connsiteY831" fmla="*/ 2700740 h 3905171"/>
                <a:gd name="connsiteX832" fmla="*/ 1889899 w 2626806"/>
                <a:gd name="connsiteY832" fmla="*/ 2705129 h 3905171"/>
                <a:gd name="connsiteX833" fmla="*/ 1878924 w 2626806"/>
                <a:gd name="connsiteY833" fmla="*/ 2694154 h 3905171"/>
                <a:gd name="connsiteX834" fmla="*/ 1889899 w 2626806"/>
                <a:gd name="connsiteY834" fmla="*/ 2683179 h 3905171"/>
                <a:gd name="connsiteX835" fmla="*/ 1900874 w 2626806"/>
                <a:gd name="connsiteY835" fmla="*/ 2694154 h 3905171"/>
                <a:gd name="connsiteX836" fmla="*/ 1889899 w 2626806"/>
                <a:gd name="connsiteY836" fmla="*/ 2705129 h 3905171"/>
                <a:gd name="connsiteX837" fmla="*/ 1064577 w 2626806"/>
                <a:gd name="connsiteY837" fmla="*/ 2711715 h 3905171"/>
                <a:gd name="connsiteX838" fmla="*/ 1029457 w 2626806"/>
                <a:gd name="connsiteY838" fmla="*/ 2676595 h 3905171"/>
                <a:gd name="connsiteX839" fmla="*/ 1064577 w 2626806"/>
                <a:gd name="connsiteY839" fmla="*/ 2641475 h 3905171"/>
                <a:gd name="connsiteX840" fmla="*/ 1099698 w 2626806"/>
                <a:gd name="connsiteY840" fmla="*/ 2676595 h 3905171"/>
                <a:gd name="connsiteX841" fmla="*/ 1064577 w 2626806"/>
                <a:gd name="connsiteY841" fmla="*/ 2711715 h 3905171"/>
                <a:gd name="connsiteX842" fmla="*/ 2539620 w 2626806"/>
                <a:gd name="connsiteY842" fmla="*/ 2716105 h 3905171"/>
                <a:gd name="connsiteX843" fmla="*/ 2538797 w 2626806"/>
                <a:gd name="connsiteY843" fmla="*/ 2713362 h 3905171"/>
                <a:gd name="connsiteX844" fmla="*/ 2539620 w 2626806"/>
                <a:gd name="connsiteY844" fmla="*/ 2713910 h 3905171"/>
                <a:gd name="connsiteX845" fmla="*/ 2539620 w 2626806"/>
                <a:gd name="connsiteY845" fmla="*/ 2716105 h 3905171"/>
                <a:gd name="connsiteX846" fmla="*/ 722156 w 2626806"/>
                <a:gd name="connsiteY846" fmla="*/ 2733665 h 3905171"/>
                <a:gd name="connsiteX847" fmla="*/ 682647 w 2626806"/>
                <a:gd name="connsiteY847" fmla="*/ 2694155 h 3905171"/>
                <a:gd name="connsiteX848" fmla="*/ 722156 w 2626806"/>
                <a:gd name="connsiteY848" fmla="*/ 2654645 h 3905171"/>
                <a:gd name="connsiteX849" fmla="*/ 761667 w 2626806"/>
                <a:gd name="connsiteY849" fmla="*/ 2694155 h 3905171"/>
                <a:gd name="connsiteX850" fmla="*/ 722156 w 2626806"/>
                <a:gd name="connsiteY850" fmla="*/ 2733665 h 3905171"/>
                <a:gd name="connsiteX851" fmla="*/ 390711 w 2626806"/>
                <a:gd name="connsiteY851" fmla="*/ 2740250 h 3905171"/>
                <a:gd name="connsiteX852" fmla="*/ 359981 w 2626806"/>
                <a:gd name="connsiteY852" fmla="*/ 2709519 h 3905171"/>
                <a:gd name="connsiteX853" fmla="*/ 390711 w 2626806"/>
                <a:gd name="connsiteY853" fmla="*/ 2678789 h 3905171"/>
                <a:gd name="connsiteX854" fmla="*/ 421441 w 2626806"/>
                <a:gd name="connsiteY854" fmla="*/ 2709519 h 3905171"/>
                <a:gd name="connsiteX855" fmla="*/ 390711 w 2626806"/>
                <a:gd name="connsiteY855" fmla="*/ 2740250 h 3905171"/>
                <a:gd name="connsiteX856" fmla="*/ 1281883 w 2626806"/>
                <a:gd name="connsiteY856" fmla="*/ 2742444 h 3905171"/>
                <a:gd name="connsiteX857" fmla="*/ 1255543 w 2626806"/>
                <a:gd name="connsiteY857" fmla="*/ 2716104 h 3905171"/>
                <a:gd name="connsiteX858" fmla="*/ 1281883 w 2626806"/>
                <a:gd name="connsiteY858" fmla="*/ 2689764 h 3905171"/>
                <a:gd name="connsiteX859" fmla="*/ 1308223 w 2626806"/>
                <a:gd name="connsiteY859" fmla="*/ 2716104 h 3905171"/>
                <a:gd name="connsiteX860" fmla="*/ 1281883 w 2626806"/>
                <a:gd name="connsiteY860" fmla="*/ 2742444 h 3905171"/>
                <a:gd name="connsiteX861" fmla="*/ 2260855 w 2626806"/>
                <a:gd name="connsiteY861" fmla="*/ 2764395 h 3905171"/>
                <a:gd name="connsiteX862" fmla="*/ 2256465 w 2626806"/>
                <a:gd name="connsiteY862" fmla="*/ 2760004 h 3905171"/>
                <a:gd name="connsiteX863" fmla="*/ 2260855 w 2626806"/>
                <a:gd name="connsiteY863" fmla="*/ 2755614 h 3905171"/>
                <a:gd name="connsiteX864" fmla="*/ 2265245 w 2626806"/>
                <a:gd name="connsiteY864" fmla="*/ 2760004 h 3905171"/>
                <a:gd name="connsiteX865" fmla="*/ 2260855 w 2626806"/>
                <a:gd name="connsiteY865" fmla="*/ 2764395 h 3905171"/>
                <a:gd name="connsiteX866" fmla="*/ 1507968 w 2626806"/>
                <a:gd name="connsiteY866" fmla="*/ 2766589 h 3905171"/>
                <a:gd name="connsiteX867" fmla="*/ 1488214 w 2626806"/>
                <a:gd name="connsiteY867" fmla="*/ 2746834 h 3905171"/>
                <a:gd name="connsiteX868" fmla="*/ 1507968 w 2626806"/>
                <a:gd name="connsiteY868" fmla="*/ 2727079 h 3905171"/>
                <a:gd name="connsiteX869" fmla="*/ 1527723 w 2626806"/>
                <a:gd name="connsiteY869" fmla="*/ 2746834 h 3905171"/>
                <a:gd name="connsiteX870" fmla="*/ 1507968 w 2626806"/>
                <a:gd name="connsiteY870" fmla="*/ 2766589 h 3905171"/>
                <a:gd name="connsiteX871" fmla="*/ 930682 w 2626806"/>
                <a:gd name="connsiteY871" fmla="*/ 2777565 h 3905171"/>
                <a:gd name="connsiteX872" fmla="*/ 893367 w 2626806"/>
                <a:gd name="connsiteY872" fmla="*/ 2740250 h 3905171"/>
                <a:gd name="connsiteX873" fmla="*/ 930682 w 2626806"/>
                <a:gd name="connsiteY873" fmla="*/ 2702934 h 3905171"/>
                <a:gd name="connsiteX874" fmla="*/ 967997 w 2626806"/>
                <a:gd name="connsiteY874" fmla="*/ 2740250 h 3905171"/>
                <a:gd name="connsiteX875" fmla="*/ 930682 w 2626806"/>
                <a:gd name="connsiteY875" fmla="*/ 2777565 h 3905171"/>
                <a:gd name="connsiteX876" fmla="*/ 256816 w 2626806"/>
                <a:gd name="connsiteY876" fmla="*/ 2781955 h 3905171"/>
                <a:gd name="connsiteX877" fmla="*/ 248036 w 2626806"/>
                <a:gd name="connsiteY877" fmla="*/ 2773175 h 3905171"/>
                <a:gd name="connsiteX878" fmla="*/ 256816 w 2626806"/>
                <a:gd name="connsiteY878" fmla="*/ 2764395 h 3905171"/>
                <a:gd name="connsiteX879" fmla="*/ 265596 w 2626806"/>
                <a:gd name="connsiteY879" fmla="*/ 2773175 h 3905171"/>
                <a:gd name="connsiteX880" fmla="*/ 256816 w 2626806"/>
                <a:gd name="connsiteY880" fmla="*/ 2781955 h 3905171"/>
                <a:gd name="connsiteX881" fmla="*/ 1745028 w 2626806"/>
                <a:gd name="connsiteY881" fmla="*/ 2781955 h 3905171"/>
                <a:gd name="connsiteX882" fmla="*/ 1731859 w 2626806"/>
                <a:gd name="connsiteY882" fmla="*/ 2768785 h 3905171"/>
                <a:gd name="connsiteX883" fmla="*/ 1745028 w 2626806"/>
                <a:gd name="connsiteY883" fmla="*/ 2755614 h 3905171"/>
                <a:gd name="connsiteX884" fmla="*/ 1758198 w 2626806"/>
                <a:gd name="connsiteY884" fmla="*/ 2768785 h 3905171"/>
                <a:gd name="connsiteX885" fmla="*/ 1745028 w 2626806"/>
                <a:gd name="connsiteY885" fmla="*/ 2781955 h 3905171"/>
                <a:gd name="connsiteX886" fmla="*/ 1995259 w 2626806"/>
                <a:gd name="connsiteY886" fmla="*/ 2781955 h 3905171"/>
                <a:gd name="connsiteX887" fmla="*/ 1986479 w 2626806"/>
                <a:gd name="connsiteY887" fmla="*/ 2773175 h 3905171"/>
                <a:gd name="connsiteX888" fmla="*/ 1995259 w 2626806"/>
                <a:gd name="connsiteY888" fmla="*/ 2764395 h 3905171"/>
                <a:gd name="connsiteX889" fmla="*/ 2004039 w 2626806"/>
                <a:gd name="connsiteY889" fmla="*/ 2773175 h 3905171"/>
                <a:gd name="connsiteX890" fmla="*/ 1995259 w 2626806"/>
                <a:gd name="connsiteY890" fmla="*/ 2781955 h 3905171"/>
                <a:gd name="connsiteX891" fmla="*/ 588261 w 2626806"/>
                <a:gd name="connsiteY891" fmla="*/ 2795125 h 3905171"/>
                <a:gd name="connsiteX892" fmla="*/ 555336 w 2626806"/>
                <a:gd name="connsiteY892" fmla="*/ 2762199 h 3905171"/>
                <a:gd name="connsiteX893" fmla="*/ 588261 w 2626806"/>
                <a:gd name="connsiteY893" fmla="*/ 2729274 h 3905171"/>
                <a:gd name="connsiteX894" fmla="*/ 621186 w 2626806"/>
                <a:gd name="connsiteY894" fmla="*/ 2762199 h 3905171"/>
                <a:gd name="connsiteX895" fmla="*/ 588261 w 2626806"/>
                <a:gd name="connsiteY895" fmla="*/ 2795125 h 3905171"/>
                <a:gd name="connsiteX896" fmla="*/ 1145793 w 2626806"/>
                <a:gd name="connsiteY896" fmla="*/ 2817074 h 3905171"/>
                <a:gd name="connsiteX897" fmla="*/ 1110672 w 2626806"/>
                <a:gd name="connsiteY897" fmla="*/ 2781955 h 3905171"/>
                <a:gd name="connsiteX898" fmla="*/ 1145793 w 2626806"/>
                <a:gd name="connsiteY898" fmla="*/ 2746834 h 3905171"/>
                <a:gd name="connsiteX899" fmla="*/ 1180912 w 2626806"/>
                <a:gd name="connsiteY899" fmla="*/ 2781955 h 3905171"/>
                <a:gd name="connsiteX900" fmla="*/ 1145793 w 2626806"/>
                <a:gd name="connsiteY900" fmla="*/ 2817074 h 3905171"/>
                <a:gd name="connsiteX901" fmla="*/ 2381579 w 2626806"/>
                <a:gd name="connsiteY901" fmla="*/ 2823660 h 3905171"/>
                <a:gd name="connsiteX902" fmla="*/ 2372799 w 2626806"/>
                <a:gd name="connsiteY902" fmla="*/ 2814880 h 3905171"/>
                <a:gd name="connsiteX903" fmla="*/ 2381579 w 2626806"/>
                <a:gd name="connsiteY903" fmla="*/ 2806100 h 3905171"/>
                <a:gd name="connsiteX904" fmla="*/ 2390360 w 2626806"/>
                <a:gd name="connsiteY904" fmla="*/ 2814880 h 3905171"/>
                <a:gd name="connsiteX905" fmla="*/ 2381579 w 2626806"/>
                <a:gd name="connsiteY905" fmla="*/ 2823660 h 3905171"/>
                <a:gd name="connsiteX906" fmla="*/ 794592 w 2626806"/>
                <a:gd name="connsiteY906" fmla="*/ 2852195 h 3905171"/>
                <a:gd name="connsiteX907" fmla="*/ 748497 w 2626806"/>
                <a:gd name="connsiteY907" fmla="*/ 2806100 h 3905171"/>
                <a:gd name="connsiteX908" fmla="*/ 794592 w 2626806"/>
                <a:gd name="connsiteY908" fmla="*/ 2760004 h 3905171"/>
                <a:gd name="connsiteX909" fmla="*/ 840687 w 2626806"/>
                <a:gd name="connsiteY909" fmla="*/ 2806100 h 3905171"/>
                <a:gd name="connsiteX910" fmla="*/ 794592 w 2626806"/>
                <a:gd name="connsiteY910" fmla="*/ 2852195 h 3905171"/>
                <a:gd name="connsiteX911" fmla="*/ 1369682 w 2626806"/>
                <a:gd name="connsiteY911" fmla="*/ 2852195 h 3905171"/>
                <a:gd name="connsiteX912" fmla="*/ 1332367 w 2626806"/>
                <a:gd name="connsiteY912" fmla="*/ 2814880 h 3905171"/>
                <a:gd name="connsiteX913" fmla="*/ 1369682 w 2626806"/>
                <a:gd name="connsiteY913" fmla="*/ 2777565 h 3905171"/>
                <a:gd name="connsiteX914" fmla="*/ 1406998 w 2626806"/>
                <a:gd name="connsiteY914" fmla="*/ 2814880 h 3905171"/>
                <a:gd name="connsiteX915" fmla="*/ 1369682 w 2626806"/>
                <a:gd name="connsiteY915" fmla="*/ 2852195 h 3905171"/>
                <a:gd name="connsiteX916" fmla="*/ 2109399 w 2626806"/>
                <a:gd name="connsiteY916" fmla="*/ 2856585 h 3905171"/>
                <a:gd name="connsiteX917" fmla="*/ 2096230 w 2626806"/>
                <a:gd name="connsiteY917" fmla="*/ 2843415 h 3905171"/>
                <a:gd name="connsiteX918" fmla="*/ 2109399 w 2626806"/>
                <a:gd name="connsiteY918" fmla="*/ 2830245 h 3905171"/>
                <a:gd name="connsiteX919" fmla="*/ 2122570 w 2626806"/>
                <a:gd name="connsiteY919" fmla="*/ 2843415 h 3905171"/>
                <a:gd name="connsiteX920" fmla="*/ 2109399 w 2626806"/>
                <a:gd name="connsiteY920" fmla="*/ 2856585 h 3905171"/>
                <a:gd name="connsiteX921" fmla="*/ 454366 w 2626806"/>
                <a:gd name="connsiteY921" fmla="*/ 2858780 h 3905171"/>
                <a:gd name="connsiteX922" fmla="*/ 419246 w 2626806"/>
                <a:gd name="connsiteY922" fmla="*/ 2823660 h 3905171"/>
                <a:gd name="connsiteX923" fmla="*/ 454366 w 2626806"/>
                <a:gd name="connsiteY923" fmla="*/ 2788539 h 3905171"/>
                <a:gd name="connsiteX924" fmla="*/ 489487 w 2626806"/>
                <a:gd name="connsiteY924" fmla="*/ 2823660 h 3905171"/>
                <a:gd name="connsiteX925" fmla="*/ 454366 w 2626806"/>
                <a:gd name="connsiteY925" fmla="*/ 2858780 h 3905171"/>
                <a:gd name="connsiteX926" fmla="*/ 2506696 w 2626806"/>
                <a:gd name="connsiteY926" fmla="*/ 2867560 h 3905171"/>
                <a:gd name="connsiteX927" fmla="*/ 2497916 w 2626806"/>
                <a:gd name="connsiteY927" fmla="*/ 2858780 h 3905171"/>
                <a:gd name="connsiteX928" fmla="*/ 2506696 w 2626806"/>
                <a:gd name="connsiteY928" fmla="*/ 2849999 h 3905171"/>
                <a:gd name="connsiteX929" fmla="*/ 2515476 w 2626806"/>
                <a:gd name="connsiteY929" fmla="*/ 2858780 h 3905171"/>
                <a:gd name="connsiteX930" fmla="*/ 2506696 w 2626806"/>
                <a:gd name="connsiteY930" fmla="*/ 2867560 h 3905171"/>
                <a:gd name="connsiteX931" fmla="*/ 1604549 w 2626806"/>
                <a:gd name="connsiteY931" fmla="*/ 2869755 h 3905171"/>
                <a:gd name="connsiteX932" fmla="*/ 1576014 w 2626806"/>
                <a:gd name="connsiteY932" fmla="*/ 2841220 h 3905171"/>
                <a:gd name="connsiteX933" fmla="*/ 1604549 w 2626806"/>
                <a:gd name="connsiteY933" fmla="*/ 2812684 h 3905171"/>
                <a:gd name="connsiteX934" fmla="*/ 1633084 w 2626806"/>
                <a:gd name="connsiteY934" fmla="*/ 2841220 h 3905171"/>
                <a:gd name="connsiteX935" fmla="*/ 1604549 w 2626806"/>
                <a:gd name="connsiteY935" fmla="*/ 2869755 h 3905171"/>
                <a:gd name="connsiteX936" fmla="*/ 1850389 w 2626806"/>
                <a:gd name="connsiteY936" fmla="*/ 2874144 h 3905171"/>
                <a:gd name="connsiteX937" fmla="*/ 1826244 w 2626806"/>
                <a:gd name="connsiteY937" fmla="*/ 2849999 h 3905171"/>
                <a:gd name="connsiteX938" fmla="*/ 1850389 w 2626806"/>
                <a:gd name="connsiteY938" fmla="*/ 2825855 h 3905171"/>
                <a:gd name="connsiteX939" fmla="*/ 1874534 w 2626806"/>
                <a:gd name="connsiteY939" fmla="*/ 2849999 h 3905171"/>
                <a:gd name="connsiteX940" fmla="*/ 1850389 w 2626806"/>
                <a:gd name="connsiteY940" fmla="*/ 2874144 h 3905171"/>
                <a:gd name="connsiteX941" fmla="*/ 1009702 w 2626806"/>
                <a:gd name="connsiteY941" fmla="*/ 2891704 h 3905171"/>
                <a:gd name="connsiteX942" fmla="*/ 967997 w 2626806"/>
                <a:gd name="connsiteY942" fmla="*/ 2849999 h 3905171"/>
                <a:gd name="connsiteX943" fmla="*/ 1009702 w 2626806"/>
                <a:gd name="connsiteY943" fmla="*/ 2808294 h 3905171"/>
                <a:gd name="connsiteX944" fmla="*/ 1051407 w 2626806"/>
                <a:gd name="connsiteY944" fmla="*/ 2849999 h 3905171"/>
                <a:gd name="connsiteX945" fmla="*/ 1009702 w 2626806"/>
                <a:gd name="connsiteY945" fmla="*/ 2891704 h 3905171"/>
                <a:gd name="connsiteX946" fmla="*/ 2225735 w 2626806"/>
                <a:gd name="connsiteY946" fmla="*/ 2915850 h 3905171"/>
                <a:gd name="connsiteX947" fmla="*/ 2216954 w 2626806"/>
                <a:gd name="connsiteY947" fmla="*/ 2907069 h 3905171"/>
                <a:gd name="connsiteX948" fmla="*/ 2225735 w 2626806"/>
                <a:gd name="connsiteY948" fmla="*/ 2898290 h 3905171"/>
                <a:gd name="connsiteX949" fmla="*/ 2234515 w 2626806"/>
                <a:gd name="connsiteY949" fmla="*/ 2907069 h 3905171"/>
                <a:gd name="connsiteX950" fmla="*/ 2225735 w 2626806"/>
                <a:gd name="connsiteY950" fmla="*/ 2915850 h 3905171"/>
                <a:gd name="connsiteX951" fmla="*/ 320471 w 2626806"/>
                <a:gd name="connsiteY951" fmla="*/ 2918045 h 3905171"/>
                <a:gd name="connsiteX952" fmla="*/ 291936 w 2626806"/>
                <a:gd name="connsiteY952" fmla="*/ 2889510 h 3905171"/>
                <a:gd name="connsiteX953" fmla="*/ 320471 w 2626806"/>
                <a:gd name="connsiteY953" fmla="*/ 2860975 h 3905171"/>
                <a:gd name="connsiteX954" fmla="*/ 349006 w 2626806"/>
                <a:gd name="connsiteY954" fmla="*/ 2889510 h 3905171"/>
                <a:gd name="connsiteX955" fmla="*/ 320471 w 2626806"/>
                <a:gd name="connsiteY955" fmla="*/ 2918045 h 3905171"/>
                <a:gd name="connsiteX956" fmla="*/ 660696 w 2626806"/>
                <a:gd name="connsiteY956" fmla="*/ 2918045 h 3905171"/>
                <a:gd name="connsiteX957" fmla="*/ 614601 w 2626806"/>
                <a:gd name="connsiteY957" fmla="*/ 2871950 h 3905171"/>
                <a:gd name="connsiteX958" fmla="*/ 660696 w 2626806"/>
                <a:gd name="connsiteY958" fmla="*/ 2825855 h 3905171"/>
                <a:gd name="connsiteX959" fmla="*/ 706792 w 2626806"/>
                <a:gd name="connsiteY959" fmla="*/ 2871950 h 3905171"/>
                <a:gd name="connsiteX960" fmla="*/ 660696 w 2626806"/>
                <a:gd name="connsiteY960" fmla="*/ 2918045 h 3905171"/>
                <a:gd name="connsiteX961" fmla="*/ 1231398 w 2626806"/>
                <a:gd name="connsiteY961" fmla="*/ 2924630 h 3905171"/>
                <a:gd name="connsiteX962" fmla="*/ 1189693 w 2626806"/>
                <a:gd name="connsiteY962" fmla="*/ 2882925 h 3905171"/>
                <a:gd name="connsiteX963" fmla="*/ 1231398 w 2626806"/>
                <a:gd name="connsiteY963" fmla="*/ 2841220 h 3905171"/>
                <a:gd name="connsiteX964" fmla="*/ 1273103 w 2626806"/>
                <a:gd name="connsiteY964" fmla="*/ 2882925 h 3905171"/>
                <a:gd name="connsiteX965" fmla="*/ 1231398 w 2626806"/>
                <a:gd name="connsiteY965" fmla="*/ 2924630 h 3905171"/>
                <a:gd name="connsiteX966" fmla="*/ 1960140 w 2626806"/>
                <a:gd name="connsiteY966" fmla="*/ 2946580 h 3905171"/>
                <a:gd name="connsiteX967" fmla="*/ 1940384 w 2626806"/>
                <a:gd name="connsiteY967" fmla="*/ 2926825 h 3905171"/>
                <a:gd name="connsiteX968" fmla="*/ 1960140 w 2626806"/>
                <a:gd name="connsiteY968" fmla="*/ 2907069 h 3905171"/>
                <a:gd name="connsiteX969" fmla="*/ 1979894 w 2626806"/>
                <a:gd name="connsiteY969" fmla="*/ 2926825 h 3905171"/>
                <a:gd name="connsiteX970" fmla="*/ 1960140 w 2626806"/>
                <a:gd name="connsiteY970" fmla="*/ 2946580 h 3905171"/>
                <a:gd name="connsiteX971" fmla="*/ 1461873 w 2626806"/>
                <a:gd name="connsiteY971" fmla="*/ 2948775 h 3905171"/>
                <a:gd name="connsiteX972" fmla="*/ 1424558 w 2626806"/>
                <a:gd name="connsiteY972" fmla="*/ 2911460 h 3905171"/>
                <a:gd name="connsiteX973" fmla="*/ 1461873 w 2626806"/>
                <a:gd name="connsiteY973" fmla="*/ 2874144 h 3905171"/>
                <a:gd name="connsiteX974" fmla="*/ 1499188 w 2626806"/>
                <a:gd name="connsiteY974" fmla="*/ 2911460 h 3905171"/>
                <a:gd name="connsiteX975" fmla="*/ 1461873 w 2626806"/>
                <a:gd name="connsiteY975" fmla="*/ 2948775 h 3905171"/>
                <a:gd name="connsiteX976" fmla="*/ 1705519 w 2626806"/>
                <a:gd name="connsiteY976" fmla="*/ 2953165 h 3905171"/>
                <a:gd name="connsiteX977" fmla="*/ 1679178 w 2626806"/>
                <a:gd name="connsiteY977" fmla="*/ 2926825 h 3905171"/>
                <a:gd name="connsiteX978" fmla="*/ 1705519 w 2626806"/>
                <a:gd name="connsiteY978" fmla="*/ 2900485 h 3905171"/>
                <a:gd name="connsiteX979" fmla="*/ 1731859 w 2626806"/>
                <a:gd name="connsiteY979" fmla="*/ 2926825 h 3905171"/>
                <a:gd name="connsiteX980" fmla="*/ 1705519 w 2626806"/>
                <a:gd name="connsiteY980" fmla="*/ 2953165 h 3905171"/>
                <a:gd name="connsiteX981" fmla="*/ 873612 w 2626806"/>
                <a:gd name="connsiteY981" fmla="*/ 2961945 h 3905171"/>
                <a:gd name="connsiteX982" fmla="*/ 827517 w 2626806"/>
                <a:gd name="connsiteY982" fmla="*/ 2915850 h 3905171"/>
                <a:gd name="connsiteX983" fmla="*/ 873612 w 2626806"/>
                <a:gd name="connsiteY983" fmla="*/ 2869755 h 3905171"/>
                <a:gd name="connsiteX984" fmla="*/ 919708 w 2626806"/>
                <a:gd name="connsiteY984" fmla="*/ 2915850 h 3905171"/>
                <a:gd name="connsiteX985" fmla="*/ 873612 w 2626806"/>
                <a:gd name="connsiteY985" fmla="*/ 2961945 h 3905171"/>
                <a:gd name="connsiteX986" fmla="*/ 526802 w 2626806"/>
                <a:gd name="connsiteY986" fmla="*/ 2972920 h 3905171"/>
                <a:gd name="connsiteX987" fmla="*/ 491681 w 2626806"/>
                <a:gd name="connsiteY987" fmla="*/ 2937800 h 3905171"/>
                <a:gd name="connsiteX988" fmla="*/ 526802 w 2626806"/>
                <a:gd name="connsiteY988" fmla="*/ 2902680 h 3905171"/>
                <a:gd name="connsiteX989" fmla="*/ 561922 w 2626806"/>
                <a:gd name="connsiteY989" fmla="*/ 2937800 h 3905171"/>
                <a:gd name="connsiteX990" fmla="*/ 526802 w 2626806"/>
                <a:gd name="connsiteY990" fmla="*/ 2972920 h 3905171"/>
                <a:gd name="connsiteX991" fmla="*/ 2348655 w 2626806"/>
                <a:gd name="connsiteY991" fmla="*/ 2972920 h 3905171"/>
                <a:gd name="connsiteX992" fmla="*/ 2335485 w 2626806"/>
                <a:gd name="connsiteY992" fmla="*/ 2959750 h 3905171"/>
                <a:gd name="connsiteX993" fmla="*/ 2348655 w 2626806"/>
                <a:gd name="connsiteY993" fmla="*/ 2946580 h 3905171"/>
                <a:gd name="connsiteX994" fmla="*/ 2361825 w 2626806"/>
                <a:gd name="connsiteY994" fmla="*/ 2959750 h 3905171"/>
                <a:gd name="connsiteX995" fmla="*/ 2348655 w 2626806"/>
                <a:gd name="connsiteY995" fmla="*/ 2972920 h 3905171"/>
                <a:gd name="connsiteX996" fmla="*/ 1093112 w 2626806"/>
                <a:gd name="connsiteY996" fmla="*/ 2990480 h 3905171"/>
                <a:gd name="connsiteX997" fmla="*/ 1055797 w 2626806"/>
                <a:gd name="connsiteY997" fmla="*/ 2953165 h 3905171"/>
                <a:gd name="connsiteX998" fmla="*/ 1093112 w 2626806"/>
                <a:gd name="connsiteY998" fmla="*/ 2915850 h 3905171"/>
                <a:gd name="connsiteX999" fmla="*/ 1130428 w 2626806"/>
                <a:gd name="connsiteY999" fmla="*/ 2953165 h 3905171"/>
                <a:gd name="connsiteX1000" fmla="*/ 1093112 w 2626806"/>
                <a:gd name="connsiteY1000" fmla="*/ 2990480 h 3905171"/>
                <a:gd name="connsiteX1001" fmla="*/ 2074279 w 2626806"/>
                <a:gd name="connsiteY1001" fmla="*/ 3012430 h 3905171"/>
                <a:gd name="connsiteX1002" fmla="*/ 2056718 w 2626806"/>
                <a:gd name="connsiteY1002" fmla="*/ 2994870 h 3905171"/>
                <a:gd name="connsiteX1003" fmla="*/ 2074279 w 2626806"/>
                <a:gd name="connsiteY1003" fmla="*/ 2977311 h 3905171"/>
                <a:gd name="connsiteX1004" fmla="*/ 2091839 w 2626806"/>
                <a:gd name="connsiteY1004" fmla="*/ 2994870 h 3905171"/>
                <a:gd name="connsiteX1005" fmla="*/ 2074279 w 2626806"/>
                <a:gd name="connsiteY1005" fmla="*/ 3012430 h 3905171"/>
                <a:gd name="connsiteX1006" fmla="*/ 2473770 w 2626806"/>
                <a:gd name="connsiteY1006" fmla="*/ 3016820 h 3905171"/>
                <a:gd name="connsiteX1007" fmla="*/ 2460600 w 2626806"/>
                <a:gd name="connsiteY1007" fmla="*/ 3003649 h 3905171"/>
                <a:gd name="connsiteX1008" fmla="*/ 2473770 w 2626806"/>
                <a:gd name="connsiteY1008" fmla="*/ 2990480 h 3905171"/>
                <a:gd name="connsiteX1009" fmla="*/ 2486940 w 2626806"/>
                <a:gd name="connsiteY1009" fmla="*/ 3003649 h 3905171"/>
                <a:gd name="connsiteX1010" fmla="*/ 2473770 w 2626806"/>
                <a:gd name="connsiteY1010" fmla="*/ 3016820 h 3905171"/>
                <a:gd name="connsiteX1011" fmla="*/ 390711 w 2626806"/>
                <a:gd name="connsiteY1011" fmla="*/ 3021210 h 3905171"/>
                <a:gd name="connsiteX1012" fmla="*/ 370956 w 2626806"/>
                <a:gd name="connsiteY1012" fmla="*/ 3001455 h 3905171"/>
                <a:gd name="connsiteX1013" fmla="*/ 390711 w 2626806"/>
                <a:gd name="connsiteY1013" fmla="*/ 2981700 h 3905171"/>
                <a:gd name="connsiteX1014" fmla="*/ 410466 w 2626806"/>
                <a:gd name="connsiteY1014" fmla="*/ 3001455 h 3905171"/>
                <a:gd name="connsiteX1015" fmla="*/ 390711 w 2626806"/>
                <a:gd name="connsiteY1015" fmla="*/ 3021210 h 3905171"/>
                <a:gd name="connsiteX1016" fmla="*/ 1321393 w 2626806"/>
                <a:gd name="connsiteY1016" fmla="*/ 3023405 h 3905171"/>
                <a:gd name="connsiteX1017" fmla="*/ 1279688 w 2626806"/>
                <a:gd name="connsiteY1017" fmla="*/ 2981700 h 3905171"/>
                <a:gd name="connsiteX1018" fmla="*/ 1321393 w 2626806"/>
                <a:gd name="connsiteY1018" fmla="*/ 2939995 h 3905171"/>
                <a:gd name="connsiteX1019" fmla="*/ 1363099 w 2626806"/>
                <a:gd name="connsiteY1019" fmla="*/ 2981700 h 3905171"/>
                <a:gd name="connsiteX1020" fmla="*/ 1321393 w 2626806"/>
                <a:gd name="connsiteY1020" fmla="*/ 3023405 h 3905171"/>
                <a:gd name="connsiteX1021" fmla="*/ 737522 w 2626806"/>
                <a:gd name="connsiteY1021" fmla="*/ 3029990 h 3905171"/>
                <a:gd name="connsiteX1022" fmla="*/ 689232 w 2626806"/>
                <a:gd name="connsiteY1022" fmla="*/ 2981700 h 3905171"/>
                <a:gd name="connsiteX1023" fmla="*/ 737522 w 2626806"/>
                <a:gd name="connsiteY1023" fmla="*/ 2933410 h 3905171"/>
                <a:gd name="connsiteX1024" fmla="*/ 785812 w 2626806"/>
                <a:gd name="connsiteY1024" fmla="*/ 2981700 h 3905171"/>
                <a:gd name="connsiteX1025" fmla="*/ 737522 w 2626806"/>
                <a:gd name="connsiteY1025" fmla="*/ 3029990 h 3905171"/>
                <a:gd name="connsiteX1026" fmla="*/ 1810879 w 2626806"/>
                <a:gd name="connsiteY1026" fmla="*/ 3036575 h 3905171"/>
                <a:gd name="connsiteX1027" fmla="*/ 1780149 w 2626806"/>
                <a:gd name="connsiteY1027" fmla="*/ 3005846 h 3905171"/>
                <a:gd name="connsiteX1028" fmla="*/ 1810879 w 2626806"/>
                <a:gd name="connsiteY1028" fmla="*/ 2975115 h 3905171"/>
                <a:gd name="connsiteX1029" fmla="*/ 1841609 w 2626806"/>
                <a:gd name="connsiteY1029" fmla="*/ 3005846 h 3905171"/>
                <a:gd name="connsiteX1030" fmla="*/ 1810879 w 2626806"/>
                <a:gd name="connsiteY1030" fmla="*/ 3036575 h 3905171"/>
                <a:gd name="connsiteX1031" fmla="*/ 1560648 w 2626806"/>
                <a:gd name="connsiteY1031" fmla="*/ 3040965 h 3905171"/>
                <a:gd name="connsiteX1032" fmla="*/ 1521139 w 2626806"/>
                <a:gd name="connsiteY1032" fmla="*/ 3001455 h 3905171"/>
                <a:gd name="connsiteX1033" fmla="*/ 1560648 w 2626806"/>
                <a:gd name="connsiteY1033" fmla="*/ 2961945 h 3905171"/>
                <a:gd name="connsiteX1034" fmla="*/ 1600159 w 2626806"/>
                <a:gd name="connsiteY1034" fmla="*/ 3001455 h 3905171"/>
                <a:gd name="connsiteX1035" fmla="*/ 1560648 w 2626806"/>
                <a:gd name="connsiteY1035" fmla="*/ 3040965 h 3905171"/>
                <a:gd name="connsiteX1036" fmla="*/ 2601080 w 2626806"/>
                <a:gd name="connsiteY1036" fmla="*/ 3047550 h 3905171"/>
                <a:gd name="connsiteX1037" fmla="*/ 2592300 w 2626806"/>
                <a:gd name="connsiteY1037" fmla="*/ 3038769 h 3905171"/>
                <a:gd name="connsiteX1038" fmla="*/ 2601080 w 2626806"/>
                <a:gd name="connsiteY1038" fmla="*/ 3029990 h 3905171"/>
                <a:gd name="connsiteX1039" fmla="*/ 2609860 w 2626806"/>
                <a:gd name="connsiteY1039" fmla="*/ 3038769 h 3905171"/>
                <a:gd name="connsiteX1040" fmla="*/ 2601080 w 2626806"/>
                <a:gd name="connsiteY1040" fmla="*/ 3047550 h 3905171"/>
                <a:gd name="connsiteX1041" fmla="*/ 954827 w 2626806"/>
                <a:gd name="connsiteY1041" fmla="*/ 3062915 h 3905171"/>
                <a:gd name="connsiteX1042" fmla="*/ 910927 w 2626806"/>
                <a:gd name="connsiteY1042" fmla="*/ 3019016 h 3905171"/>
                <a:gd name="connsiteX1043" fmla="*/ 954827 w 2626806"/>
                <a:gd name="connsiteY1043" fmla="*/ 2975115 h 3905171"/>
                <a:gd name="connsiteX1044" fmla="*/ 998728 w 2626806"/>
                <a:gd name="connsiteY1044" fmla="*/ 3019016 h 3905171"/>
                <a:gd name="connsiteX1045" fmla="*/ 954827 w 2626806"/>
                <a:gd name="connsiteY1045" fmla="*/ 3062915 h 3905171"/>
                <a:gd name="connsiteX1046" fmla="*/ 2192810 w 2626806"/>
                <a:gd name="connsiteY1046" fmla="*/ 3071696 h 3905171"/>
                <a:gd name="connsiteX1047" fmla="*/ 2175250 w 2626806"/>
                <a:gd name="connsiteY1047" fmla="*/ 3054135 h 3905171"/>
                <a:gd name="connsiteX1048" fmla="*/ 2192810 w 2626806"/>
                <a:gd name="connsiteY1048" fmla="*/ 3036575 h 3905171"/>
                <a:gd name="connsiteX1049" fmla="*/ 2210370 w 2626806"/>
                <a:gd name="connsiteY1049" fmla="*/ 3054135 h 3905171"/>
                <a:gd name="connsiteX1050" fmla="*/ 2192810 w 2626806"/>
                <a:gd name="connsiteY1050" fmla="*/ 3071696 h 3905171"/>
                <a:gd name="connsiteX1051" fmla="*/ 1183108 w 2626806"/>
                <a:gd name="connsiteY1051" fmla="*/ 3093646 h 3905171"/>
                <a:gd name="connsiteX1052" fmla="*/ 1141403 w 2626806"/>
                <a:gd name="connsiteY1052" fmla="*/ 3051941 h 3905171"/>
                <a:gd name="connsiteX1053" fmla="*/ 1183108 w 2626806"/>
                <a:gd name="connsiteY1053" fmla="*/ 3010236 h 3905171"/>
                <a:gd name="connsiteX1054" fmla="*/ 1224813 w 2626806"/>
                <a:gd name="connsiteY1054" fmla="*/ 3051941 h 3905171"/>
                <a:gd name="connsiteX1055" fmla="*/ 1183108 w 2626806"/>
                <a:gd name="connsiteY1055" fmla="*/ 3093646 h 3905171"/>
                <a:gd name="connsiteX1056" fmla="*/ 601432 w 2626806"/>
                <a:gd name="connsiteY1056" fmla="*/ 3095840 h 3905171"/>
                <a:gd name="connsiteX1057" fmla="*/ 553142 w 2626806"/>
                <a:gd name="connsiteY1057" fmla="*/ 3047551 h 3905171"/>
                <a:gd name="connsiteX1058" fmla="*/ 601432 w 2626806"/>
                <a:gd name="connsiteY1058" fmla="*/ 2999260 h 3905171"/>
                <a:gd name="connsiteX1059" fmla="*/ 649722 w 2626806"/>
                <a:gd name="connsiteY1059" fmla="*/ 3047551 h 3905171"/>
                <a:gd name="connsiteX1060" fmla="*/ 601432 w 2626806"/>
                <a:gd name="connsiteY1060" fmla="*/ 3095840 h 3905171"/>
                <a:gd name="connsiteX1061" fmla="*/ 1922824 w 2626806"/>
                <a:gd name="connsiteY1061" fmla="*/ 3109010 h 3905171"/>
                <a:gd name="connsiteX1062" fmla="*/ 1894289 w 2626806"/>
                <a:gd name="connsiteY1062" fmla="*/ 3080475 h 3905171"/>
                <a:gd name="connsiteX1063" fmla="*/ 1922824 w 2626806"/>
                <a:gd name="connsiteY1063" fmla="*/ 3051940 h 3905171"/>
                <a:gd name="connsiteX1064" fmla="*/ 1951360 w 2626806"/>
                <a:gd name="connsiteY1064" fmla="*/ 3080475 h 3905171"/>
                <a:gd name="connsiteX1065" fmla="*/ 1922824 w 2626806"/>
                <a:gd name="connsiteY1065" fmla="*/ 3109010 h 3905171"/>
                <a:gd name="connsiteX1066" fmla="*/ 1417973 w 2626806"/>
                <a:gd name="connsiteY1066" fmla="*/ 3113401 h 3905171"/>
                <a:gd name="connsiteX1067" fmla="*/ 1376268 w 2626806"/>
                <a:gd name="connsiteY1067" fmla="*/ 3071696 h 3905171"/>
                <a:gd name="connsiteX1068" fmla="*/ 1417973 w 2626806"/>
                <a:gd name="connsiteY1068" fmla="*/ 3029990 h 3905171"/>
                <a:gd name="connsiteX1069" fmla="*/ 1459678 w 2626806"/>
                <a:gd name="connsiteY1069" fmla="*/ 3071696 h 3905171"/>
                <a:gd name="connsiteX1070" fmla="*/ 1417973 w 2626806"/>
                <a:gd name="connsiteY1070" fmla="*/ 3113401 h 3905171"/>
                <a:gd name="connsiteX1071" fmla="*/ 1666009 w 2626806"/>
                <a:gd name="connsiteY1071" fmla="*/ 3115596 h 3905171"/>
                <a:gd name="connsiteX1072" fmla="*/ 1633084 w 2626806"/>
                <a:gd name="connsiteY1072" fmla="*/ 3082670 h 3905171"/>
                <a:gd name="connsiteX1073" fmla="*/ 1666009 w 2626806"/>
                <a:gd name="connsiteY1073" fmla="*/ 3049745 h 3905171"/>
                <a:gd name="connsiteX1074" fmla="*/ 1698934 w 2626806"/>
                <a:gd name="connsiteY1074" fmla="*/ 3082670 h 3905171"/>
                <a:gd name="connsiteX1075" fmla="*/ 1666009 w 2626806"/>
                <a:gd name="connsiteY1075" fmla="*/ 3115596 h 3905171"/>
                <a:gd name="connsiteX1076" fmla="*/ 2313535 w 2626806"/>
                <a:gd name="connsiteY1076" fmla="*/ 3126571 h 3905171"/>
                <a:gd name="connsiteX1077" fmla="*/ 2291585 w 2626806"/>
                <a:gd name="connsiteY1077" fmla="*/ 3104621 h 3905171"/>
                <a:gd name="connsiteX1078" fmla="*/ 2313535 w 2626806"/>
                <a:gd name="connsiteY1078" fmla="*/ 3082670 h 3905171"/>
                <a:gd name="connsiteX1079" fmla="*/ 2335485 w 2626806"/>
                <a:gd name="connsiteY1079" fmla="*/ 3104621 h 3905171"/>
                <a:gd name="connsiteX1080" fmla="*/ 2313535 w 2626806"/>
                <a:gd name="connsiteY1080" fmla="*/ 3126571 h 3905171"/>
                <a:gd name="connsiteX1081" fmla="*/ 818737 w 2626806"/>
                <a:gd name="connsiteY1081" fmla="*/ 3133156 h 3905171"/>
                <a:gd name="connsiteX1082" fmla="*/ 770447 w 2626806"/>
                <a:gd name="connsiteY1082" fmla="*/ 3084866 h 3905171"/>
                <a:gd name="connsiteX1083" fmla="*/ 818737 w 2626806"/>
                <a:gd name="connsiteY1083" fmla="*/ 3036575 h 3905171"/>
                <a:gd name="connsiteX1084" fmla="*/ 867027 w 2626806"/>
                <a:gd name="connsiteY1084" fmla="*/ 3084866 h 3905171"/>
                <a:gd name="connsiteX1085" fmla="*/ 818737 w 2626806"/>
                <a:gd name="connsiteY1085" fmla="*/ 3133156 h 3905171"/>
                <a:gd name="connsiteX1086" fmla="*/ 465342 w 2626806"/>
                <a:gd name="connsiteY1086" fmla="*/ 3150716 h 3905171"/>
                <a:gd name="connsiteX1087" fmla="*/ 425831 w 2626806"/>
                <a:gd name="connsiteY1087" fmla="*/ 3111206 h 3905171"/>
                <a:gd name="connsiteX1088" fmla="*/ 465342 w 2626806"/>
                <a:gd name="connsiteY1088" fmla="*/ 3071696 h 3905171"/>
                <a:gd name="connsiteX1089" fmla="*/ 504851 w 2626806"/>
                <a:gd name="connsiteY1089" fmla="*/ 3111206 h 3905171"/>
                <a:gd name="connsiteX1090" fmla="*/ 465342 w 2626806"/>
                <a:gd name="connsiteY1090" fmla="*/ 3150716 h 3905171"/>
                <a:gd name="connsiteX1091" fmla="*/ 1042627 w 2626806"/>
                <a:gd name="connsiteY1091" fmla="*/ 3161690 h 3905171"/>
                <a:gd name="connsiteX1092" fmla="*/ 1000922 w 2626806"/>
                <a:gd name="connsiteY1092" fmla="*/ 3119985 h 3905171"/>
                <a:gd name="connsiteX1093" fmla="*/ 1042627 w 2626806"/>
                <a:gd name="connsiteY1093" fmla="*/ 3078280 h 3905171"/>
                <a:gd name="connsiteX1094" fmla="*/ 1084333 w 2626806"/>
                <a:gd name="connsiteY1094" fmla="*/ 3119985 h 3905171"/>
                <a:gd name="connsiteX1095" fmla="*/ 1042627 w 2626806"/>
                <a:gd name="connsiteY1095" fmla="*/ 3161690 h 3905171"/>
                <a:gd name="connsiteX1096" fmla="*/ 2440845 w 2626806"/>
                <a:gd name="connsiteY1096" fmla="*/ 3166081 h 3905171"/>
                <a:gd name="connsiteX1097" fmla="*/ 2423286 w 2626806"/>
                <a:gd name="connsiteY1097" fmla="*/ 3148520 h 3905171"/>
                <a:gd name="connsiteX1098" fmla="*/ 2440845 w 2626806"/>
                <a:gd name="connsiteY1098" fmla="*/ 3130960 h 3905171"/>
                <a:gd name="connsiteX1099" fmla="*/ 2458405 w 2626806"/>
                <a:gd name="connsiteY1099" fmla="*/ 3148520 h 3905171"/>
                <a:gd name="connsiteX1100" fmla="*/ 2440845 w 2626806"/>
                <a:gd name="connsiteY1100" fmla="*/ 3166081 h 3905171"/>
                <a:gd name="connsiteX1101" fmla="*/ 2039159 w 2626806"/>
                <a:gd name="connsiteY1101" fmla="*/ 3177055 h 3905171"/>
                <a:gd name="connsiteX1102" fmla="*/ 2006235 w 2626806"/>
                <a:gd name="connsiteY1102" fmla="*/ 3144130 h 3905171"/>
                <a:gd name="connsiteX1103" fmla="*/ 2039159 w 2626806"/>
                <a:gd name="connsiteY1103" fmla="*/ 3111205 h 3905171"/>
                <a:gd name="connsiteX1104" fmla="*/ 2072084 w 2626806"/>
                <a:gd name="connsiteY1104" fmla="*/ 3144130 h 3905171"/>
                <a:gd name="connsiteX1105" fmla="*/ 2039159 w 2626806"/>
                <a:gd name="connsiteY1105" fmla="*/ 3177055 h 3905171"/>
                <a:gd name="connsiteX1106" fmla="*/ 331446 w 2626806"/>
                <a:gd name="connsiteY1106" fmla="*/ 3181445 h 3905171"/>
                <a:gd name="connsiteX1107" fmla="*/ 327056 w 2626806"/>
                <a:gd name="connsiteY1107" fmla="*/ 3177055 h 3905171"/>
                <a:gd name="connsiteX1108" fmla="*/ 331446 w 2626806"/>
                <a:gd name="connsiteY1108" fmla="*/ 3172665 h 3905171"/>
                <a:gd name="connsiteX1109" fmla="*/ 335836 w 2626806"/>
                <a:gd name="connsiteY1109" fmla="*/ 3177055 h 3905171"/>
                <a:gd name="connsiteX1110" fmla="*/ 331446 w 2626806"/>
                <a:gd name="connsiteY1110" fmla="*/ 3181445 h 3905171"/>
                <a:gd name="connsiteX1111" fmla="*/ 1277493 w 2626806"/>
                <a:gd name="connsiteY1111" fmla="*/ 3185835 h 3905171"/>
                <a:gd name="connsiteX1112" fmla="*/ 1235788 w 2626806"/>
                <a:gd name="connsiteY1112" fmla="*/ 3144130 h 3905171"/>
                <a:gd name="connsiteX1113" fmla="*/ 1277493 w 2626806"/>
                <a:gd name="connsiteY1113" fmla="*/ 3102425 h 3905171"/>
                <a:gd name="connsiteX1114" fmla="*/ 1319198 w 2626806"/>
                <a:gd name="connsiteY1114" fmla="*/ 3144130 h 3905171"/>
                <a:gd name="connsiteX1115" fmla="*/ 1277493 w 2626806"/>
                <a:gd name="connsiteY1115" fmla="*/ 3185835 h 3905171"/>
                <a:gd name="connsiteX1116" fmla="*/ 2568156 w 2626806"/>
                <a:gd name="connsiteY1116" fmla="*/ 3192420 h 3905171"/>
                <a:gd name="connsiteX1117" fmla="*/ 2557181 w 2626806"/>
                <a:gd name="connsiteY1117" fmla="*/ 3181445 h 3905171"/>
                <a:gd name="connsiteX1118" fmla="*/ 2568156 w 2626806"/>
                <a:gd name="connsiteY1118" fmla="*/ 3170470 h 3905171"/>
                <a:gd name="connsiteX1119" fmla="*/ 2579131 w 2626806"/>
                <a:gd name="connsiteY1119" fmla="*/ 3181445 h 3905171"/>
                <a:gd name="connsiteX1120" fmla="*/ 2568156 w 2626806"/>
                <a:gd name="connsiteY1120" fmla="*/ 3192420 h 3905171"/>
                <a:gd name="connsiteX1121" fmla="*/ 1521139 w 2626806"/>
                <a:gd name="connsiteY1121" fmla="*/ 3196810 h 3905171"/>
                <a:gd name="connsiteX1122" fmla="*/ 1481628 w 2626806"/>
                <a:gd name="connsiteY1122" fmla="*/ 3157300 h 3905171"/>
                <a:gd name="connsiteX1123" fmla="*/ 1521139 w 2626806"/>
                <a:gd name="connsiteY1123" fmla="*/ 3117790 h 3905171"/>
                <a:gd name="connsiteX1124" fmla="*/ 1560648 w 2626806"/>
                <a:gd name="connsiteY1124" fmla="*/ 3157300 h 3905171"/>
                <a:gd name="connsiteX1125" fmla="*/ 1521139 w 2626806"/>
                <a:gd name="connsiteY1125" fmla="*/ 3196810 h 3905171"/>
                <a:gd name="connsiteX1126" fmla="*/ 1773564 w 2626806"/>
                <a:gd name="connsiteY1126" fmla="*/ 3196810 h 3905171"/>
                <a:gd name="connsiteX1127" fmla="*/ 1736249 w 2626806"/>
                <a:gd name="connsiteY1127" fmla="*/ 3159495 h 3905171"/>
                <a:gd name="connsiteX1128" fmla="*/ 1773564 w 2626806"/>
                <a:gd name="connsiteY1128" fmla="*/ 3122180 h 3905171"/>
                <a:gd name="connsiteX1129" fmla="*/ 1810879 w 2626806"/>
                <a:gd name="connsiteY1129" fmla="*/ 3159495 h 3905171"/>
                <a:gd name="connsiteX1130" fmla="*/ 1773564 w 2626806"/>
                <a:gd name="connsiteY1130" fmla="*/ 3196810 h 3905171"/>
                <a:gd name="connsiteX1131" fmla="*/ 682647 w 2626806"/>
                <a:gd name="connsiteY1131" fmla="*/ 3201201 h 3905171"/>
                <a:gd name="connsiteX1132" fmla="*/ 634356 w 2626806"/>
                <a:gd name="connsiteY1132" fmla="*/ 3152911 h 3905171"/>
                <a:gd name="connsiteX1133" fmla="*/ 682647 w 2626806"/>
                <a:gd name="connsiteY1133" fmla="*/ 3104621 h 3905171"/>
                <a:gd name="connsiteX1134" fmla="*/ 730936 w 2626806"/>
                <a:gd name="connsiteY1134" fmla="*/ 3152911 h 3905171"/>
                <a:gd name="connsiteX1135" fmla="*/ 682647 w 2626806"/>
                <a:gd name="connsiteY1135" fmla="*/ 3201201 h 3905171"/>
                <a:gd name="connsiteX1136" fmla="*/ 2157690 w 2626806"/>
                <a:gd name="connsiteY1136" fmla="*/ 3225345 h 3905171"/>
                <a:gd name="connsiteX1137" fmla="*/ 2133544 w 2626806"/>
                <a:gd name="connsiteY1137" fmla="*/ 3201200 h 3905171"/>
                <a:gd name="connsiteX1138" fmla="*/ 2157690 w 2626806"/>
                <a:gd name="connsiteY1138" fmla="*/ 3177055 h 3905171"/>
                <a:gd name="connsiteX1139" fmla="*/ 2181835 w 2626806"/>
                <a:gd name="connsiteY1139" fmla="*/ 3201200 h 3905171"/>
                <a:gd name="connsiteX1140" fmla="*/ 2157690 w 2626806"/>
                <a:gd name="connsiteY1140" fmla="*/ 3225345 h 3905171"/>
                <a:gd name="connsiteX1141" fmla="*/ 904342 w 2626806"/>
                <a:gd name="connsiteY1141" fmla="*/ 3231931 h 3905171"/>
                <a:gd name="connsiteX1142" fmla="*/ 858247 w 2626806"/>
                <a:gd name="connsiteY1142" fmla="*/ 3185835 h 3905171"/>
                <a:gd name="connsiteX1143" fmla="*/ 904342 w 2626806"/>
                <a:gd name="connsiteY1143" fmla="*/ 3139740 h 3905171"/>
                <a:gd name="connsiteX1144" fmla="*/ 950437 w 2626806"/>
                <a:gd name="connsiteY1144" fmla="*/ 3185835 h 3905171"/>
                <a:gd name="connsiteX1145" fmla="*/ 904342 w 2626806"/>
                <a:gd name="connsiteY1145" fmla="*/ 3231931 h 3905171"/>
                <a:gd name="connsiteX1146" fmla="*/ 1137013 w 2626806"/>
                <a:gd name="connsiteY1146" fmla="*/ 3256076 h 3905171"/>
                <a:gd name="connsiteX1147" fmla="*/ 1095307 w 2626806"/>
                <a:gd name="connsiteY1147" fmla="*/ 3214370 h 3905171"/>
                <a:gd name="connsiteX1148" fmla="*/ 1137013 w 2626806"/>
                <a:gd name="connsiteY1148" fmla="*/ 3172665 h 3905171"/>
                <a:gd name="connsiteX1149" fmla="*/ 1178718 w 2626806"/>
                <a:gd name="connsiteY1149" fmla="*/ 3214370 h 3905171"/>
                <a:gd name="connsiteX1150" fmla="*/ 1137013 w 2626806"/>
                <a:gd name="connsiteY1150" fmla="*/ 3256076 h 3905171"/>
                <a:gd name="connsiteX1151" fmla="*/ 546556 w 2626806"/>
                <a:gd name="connsiteY1151" fmla="*/ 3258270 h 3905171"/>
                <a:gd name="connsiteX1152" fmla="*/ 507047 w 2626806"/>
                <a:gd name="connsiteY1152" fmla="*/ 3218760 h 3905171"/>
                <a:gd name="connsiteX1153" fmla="*/ 546556 w 2626806"/>
                <a:gd name="connsiteY1153" fmla="*/ 3179250 h 3905171"/>
                <a:gd name="connsiteX1154" fmla="*/ 586067 w 2626806"/>
                <a:gd name="connsiteY1154" fmla="*/ 3218760 h 3905171"/>
                <a:gd name="connsiteX1155" fmla="*/ 546556 w 2626806"/>
                <a:gd name="connsiteY1155" fmla="*/ 3258270 h 3905171"/>
                <a:gd name="connsiteX1156" fmla="*/ 1887704 w 2626806"/>
                <a:gd name="connsiteY1156" fmla="*/ 3264856 h 3905171"/>
                <a:gd name="connsiteX1157" fmla="*/ 1852584 w 2626806"/>
                <a:gd name="connsiteY1157" fmla="*/ 3229735 h 3905171"/>
                <a:gd name="connsiteX1158" fmla="*/ 1887704 w 2626806"/>
                <a:gd name="connsiteY1158" fmla="*/ 3194615 h 3905171"/>
                <a:gd name="connsiteX1159" fmla="*/ 1922824 w 2626806"/>
                <a:gd name="connsiteY1159" fmla="*/ 3229735 h 3905171"/>
                <a:gd name="connsiteX1160" fmla="*/ 1887704 w 2626806"/>
                <a:gd name="connsiteY1160" fmla="*/ 3264856 h 3905171"/>
                <a:gd name="connsiteX1161" fmla="*/ 1376268 w 2626806"/>
                <a:gd name="connsiteY1161" fmla="*/ 3271440 h 3905171"/>
                <a:gd name="connsiteX1162" fmla="*/ 1336757 w 2626806"/>
                <a:gd name="connsiteY1162" fmla="*/ 3231931 h 3905171"/>
                <a:gd name="connsiteX1163" fmla="*/ 1376268 w 2626806"/>
                <a:gd name="connsiteY1163" fmla="*/ 3192420 h 3905171"/>
                <a:gd name="connsiteX1164" fmla="*/ 1415778 w 2626806"/>
                <a:gd name="connsiteY1164" fmla="*/ 3231931 h 3905171"/>
                <a:gd name="connsiteX1165" fmla="*/ 1376268 w 2626806"/>
                <a:gd name="connsiteY1165" fmla="*/ 3271440 h 3905171"/>
                <a:gd name="connsiteX1166" fmla="*/ 1626499 w 2626806"/>
                <a:gd name="connsiteY1166" fmla="*/ 3273635 h 3905171"/>
                <a:gd name="connsiteX1167" fmla="*/ 1589184 w 2626806"/>
                <a:gd name="connsiteY1167" fmla="*/ 3236321 h 3905171"/>
                <a:gd name="connsiteX1168" fmla="*/ 1626499 w 2626806"/>
                <a:gd name="connsiteY1168" fmla="*/ 3199006 h 3905171"/>
                <a:gd name="connsiteX1169" fmla="*/ 1663814 w 2626806"/>
                <a:gd name="connsiteY1169" fmla="*/ 3236321 h 3905171"/>
                <a:gd name="connsiteX1170" fmla="*/ 1626499 w 2626806"/>
                <a:gd name="connsiteY1170" fmla="*/ 3273635 h 3905171"/>
                <a:gd name="connsiteX1171" fmla="*/ 2280611 w 2626806"/>
                <a:gd name="connsiteY1171" fmla="*/ 3280220 h 3905171"/>
                <a:gd name="connsiteX1172" fmla="*/ 2252075 w 2626806"/>
                <a:gd name="connsiteY1172" fmla="*/ 3251686 h 3905171"/>
                <a:gd name="connsiteX1173" fmla="*/ 2280611 w 2626806"/>
                <a:gd name="connsiteY1173" fmla="*/ 3223151 h 3905171"/>
                <a:gd name="connsiteX1174" fmla="*/ 2309145 w 2626806"/>
                <a:gd name="connsiteY1174" fmla="*/ 3251686 h 3905171"/>
                <a:gd name="connsiteX1175" fmla="*/ 2280611 w 2626806"/>
                <a:gd name="connsiteY1175" fmla="*/ 3280220 h 3905171"/>
                <a:gd name="connsiteX1176" fmla="*/ 768252 w 2626806"/>
                <a:gd name="connsiteY1176" fmla="*/ 3302171 h 3905171"/>
                <a:gd name="connsiteX1177" fmla="*/ 719962 w 2626806"/>
                <a:gd name="connsiteY1177" fmla="*/ 3253880 h 3905171"/>
                <a:gd name="connsiteX1178" fmla="*/ 768252 w 2626806"/>
                <a:gd name="connsiteY1178" fmla="*/ 3205590 h 3905171"/>
                <a:gd name="connsiteX1179" fmla="*/ 816542 w 2626806"/>
                <a:gd name="connsiteY1179" fmla="*/ 3253880 h 3905171"/>
                <a:gd name="connsiteX1180" fmla="*/ 768252 w 2626806"/>
                <a:gd name="connsiteY1180" fmla="*/ 3302171 h 3905171"/>
                <a:gd name="connsiteX1181" fmla="*/ 2407920 w 2626806"/>
                <a:gd name="connsiteY1181" fmla="*/ 3317536 h 3905171"/>
                <a:gd name="connsiteX1182" fmla="*/ 2383775 w 2626806"/>
                <a:gd name="connsiteY1182" fmla="*/ 3293391 h 3905171"/>
                <a:gd name="connsiteX1183" fmla="*/ 2407920 w 2626806"/>
                <a:gd name="connsiteY1183" fmla="*/ 3269246 h 3905171"/>
                <a:gd name="connsiteX1184" fmla="*/ 2432066 w 2626806"/>
                <a:gd name="connsiteY1184" fmla="*/ 3293391 h 3905171"/>
                <a:gd name="connsiteX1185" fmla="*/ 2407920 w 2626806"/>
                <a:gd name="connsiteY1185" fmla="*/ 3317536 h 3905171"/>
                <a:gd name="connsiteX1186" fmla="*/ 996532 w 2626806"/>
                <a:gd name="connsiteY1186" fmla="*/ 3330706 h 3905171"/>
                <a:gd name="connsiteX1187" fmla="*/ 948242 w 2626806"/>
                <a:gd name="connsiteY1187" fmla="*/ 3282415 h 3905171"/>
                <a:gd name="connsiteX1188" fmla="*/ 996532 w 2626806"/>
                <a:gd name="connsiteY1188" fmla="*/ 3234125 h 3905171"/>
                <a:gd name="connsiteX1189" fmla="*/ 1044822 w 2626806"/>
                <a:gd name="connsiteY1189" fmla="*/ 3282415 h 3905171"/>
                <a:gd name="connsiteX1190" fmla="*/ 996532 w 2626806"/>
                <a:gd name="connsiteY1190" fmla="*/ 3330706 h 3905171"/>
                <a:gd name="connsiteX1191" fmla="*/ 2004039 w 2626806"/>
                <a:gd name="connsiteY1191" fmla="*/ 3330706 h 3905171"/>
                <a:gd name="connsiteX1192" fmla="*/ 1964530 w 2626806"/>
                <a:gd name="connsiteY1192" fmla="*/ 3291195 h 3905171"/>
                <a:gd name="connsiteX1193" fmla="*/ 2004039 w 2626806"/>
                <a:gd name="connsiteY1193" fmla="*/ 3251686 h 3905171"/>
                <a:gd name="connsiteX1194" fmla="*/ 2043550 w 2626806"/>
                <a:gd name="connsiteY1194" fmla="*/ 3291195 h 3905171"/>
                <a:gd name="connsiteX1195" fmla="*/ 2004039 w 2626806"/>
                <a:gd name="connsiteY1195" fmla="*/ 3330706 h 3905171"/>
                <a:gd name="connsiteX1196" fmla="*/ 2535230 w 2626806"/>
                <a:gd name="connsiteY1196" fmla="*/ 3346071 h 3905171"/>
                <a:gd name="connsiteX1197" fmla="*/ 2515476 w 2626806"/>
                <a:gd name="connsiteY1197" fmla="*/ 3326316 h 3905171"/>
                <a:gd name="connsiteX1198" fmla="*/ 2535230 w 2626806"/>
                <a:gd name="connsiteY1198" fmla="*/ 3306561 h 3905171"/>
                <a:gd name="connsiteX1199" fmla="*/ 2554985 w 2626806"/>
                <a:gd name="connsiteY1199" fmla="*/ 3326316 h 3905171"/>
                <a:gd name="connsiteX1200" fmla="*/ 2535230 w 2626806"/>
                <a:gd name="connsiteY1200" fmla="*/ 3346071 h 3905171"/>
                <a:gd name="connsiteX1201" fmla="*/ 1233593 w 2626806"/>
                <a:gd name="connsiteY1201" fmla="*/ 3350461 h 3905171"/>
                <a:gd name="connsiteX1202" fmla="*/ 1187498 w 2626806"/>
                <a:gd name="connsiteY1202" fmla="*/ 3304365 h 3905171"/>
                <a:gd name="connsiteX1203" fmla="*/ 1233593 w 2626806"/>
                <a:gd name="connsiteY1203" fmla="*/ 3258270 h 3905171"/>
                <a:gd name="connsiteX1204" fmla="*/ 1279688 w 2626806"/>
                <a:gd name="connsiteY1204" fmla="*/ 3304365 h 3905171"/>
                <a:gd name="connsiteX1205" fmla="*/ 1233593 w 2626806"/>
                <a:gd name="connsiteY1205" fmla="*/ 3350461 h 3905171"/>
                <a:gd name="connsiteX1206" fmla="*/ 1736249 w 2626806"/>
                <a:gd name="connsiteY1206" fmla="*/ 3352655 h 3905171"/>
                <a:gd name="connsiteX1207" fmla="*/ 1694544 w 2626806"/>
                <a:gd name="connsiteY1207" fmla="*/ 3310951 h 3905171"/>
                <a:gd name="connsiteX1208" fmla="*/ 1736249 w 2626806"/>
                <a:gd name="connsiteY1208" fmla="*/ 3269246 h 3905171"/>
                <a:gd name="connsiteX1209" fmla="*/ 1777954 w 2626806"/>
                <a:gd name="connsiteY1209" fmla="*/ 3310951 h 3905171"/>
                <a:gd name="connsiteX1210" fmla="*/ 1736249 w 2626806"/>
                <a:gd name="connsiteY1210" fmla="*/ 3352655 h 3905171"/>
                <a:gd name="connsiteX1211" fmla="*/ 1479433 w 2626806"/>
                <a:gd name="connsiteY1211" fmla="*/ 3359241 h 3905171"/>
                <a:gd name="connsiteX1212" fmla="*/ 1435533 w 2626806"/>
                <a:gd name="connsiteY1212" fmla="*/ 3315341 h 3905171"/>
                <a:gd name="connsiteX1213" fmla="*/ 1479433 w 2626806"/>
                <a:gd name="connsiteY1213" fmla="*/ 3271440 h 3905171"/>
                <a:gd name="connsiteX1214" fmla="*/ 1523333 w 2626806"/>
                <a:gd name="connsiteY1214" fmla="*/ 3315341 h 3905171"/>
                <a:gd name="connsiteX1215" fmla="*/ 1479433 w 2626806"/>
                <a:gd name="connsiteY1215" fmla="*/ 3359241 h 3905171"/>
                <a:gd name="connsiteX1216" fmla="*/ 629966 w 2626806"/>
                <a:gd name="connsiteY1216" fmla="*/ 3370215 h 3905171"/>
                <a:gd name="connsiteX1217" fmla="*/ 581676 w 2626806"/>
                <a:gd name="connsiteY1217" fmla="*/ 3321926 h 3905171"/>
                <a:gd name="connsiteX1218" fmla="*/ 629966 w 2626806"/>
                <a:gd name="connsiteY1218" fmla="*/ 3273635 h 3905171"/>
                <a:gd name="connsiteX1219" fmla="*/ 678257 w 2626806"/>
                <a:gd name="connsiteY1219" fmla="*/ 3321926 h 3905171"/>
                <a:gd name="connsiteX1220" fmla="*/ 629966 w 2626806"/>
                <a:gd name="connsiteY1220" fmla="*/ 3370215 h 3905171"/>
                <a:gd name="connsiteX1221" fmla="*/ 2124766 w 2626806"/>
                <a:gd name="connsiteY1221" fmla="*/ 3381191 h 3905171"/>
                <a:gd name="connsiteX1222" fmla="*/ 2091840 w 2626806"/>
                <a:gd name="connsiteY1222" fmla="*/ 3348266 h 3905171"/>
                <a:gd name="connsiteX1223" fmla="*/ 2124766 w 2626806"/>
                <a:gd name="connsiteY1223" fmla="*/ 3315341 h 3905171"/>
                <a:gd name="connsiteX1224" fmla="*/ 2157690 w 2626806"/>
                <a:gd name="connsiteY1224" fmla="*/ 3348266 h 3905171"/>
                <a:gd name="connsiteX1225" fmla="*/ 2124766 w 2626806"/>
                <a:gd name="connsiteY1225" fmla="*/ 3381191 h 3905171"/>
                <a:gd name="connsiteX1226" fmla="*/ 856052 w 2626806"/>
                <a:gd name="connsiteY1226" fmla="*/ 3400945 h 3905171"/>
                <a:gd name="connsiteX1227" fmla="*/ 807762 w 2626806"/>
                <a:gd name="connsiteY1227" fmla="*/ 3352656 h 3905171"/>
                <a:gd name="connsiteX1228" fmla="*/ 856052 w 2626806"/>
                <a:gd name="connsiteY1228" fmla="*/ 3304365 h 3905171"/>
                <a:gd name="connsiteX1229" fmla="*/ 904342 w 2626806"/>
                <a:gd name="connsiteY1229" fmla="*/ 3352656 h 3905171"/>
                <a:gd name="connsiteX1230" fmla="*/ 856052 w 2626806"/>
                <a:gd name="connsiteY1230" fmla="*/ 3400945 h 3905171"/>
                <a:gd name="connsiteX1231" fmla="*/ 491681 w 2626806"/>
                <a:gd name="connsiteY1231" fmla="*/ 3405336 h 3905171"/>
                <a:gd name="connsiteX1232" fmla="*/ 474122 w 2626806"/>
                <a:gd name="connsiteY1232" fmla="*/ 3387776 h 3905171"/>
                <a:gd name="connsiteX1233" fmla="*/ 491681 w 2626806"/>
                <a:gd name="connsiteY1233" fmla="*/ 3370215 h 3905171"/>
                <a:gd name="connsiteX1234" fmla="*/ 509241 w 2626806"/>
                <a:gd name="connsiteY1234" fmla="*/ 3387776 h 3905171"/>
                <a:gd name="connsiteX1235" fmla="*/ 491681 w 2626806"/>
                <a:gd name="connsiteY1235" fmla="*/ 3405336 h 3905171"/>
                <a:gd name="connsiteX1236" fmla="*/ 1850389 w 2626806"/>
                <a:gd name="connsiteY1236" fmla="*/ 3418506 h 3905171"/>
                <a:gd name="connsiteX1237" fmla="*/ 1810879 w 2626806"/>
                <a:gd name="connsiteY1237" fmla="*/ 3378996 h 3905171"/>
                <a:gd name="connsiteX1238" fmla="*/ 1850389 w 2626806"/>
                <a:gd name="connsiteY1238" fmla="*/ 3339486 h 3905171"/>
                <a:gd name="connsiteX1239" fmla="*/ 1887704 w 2626806"/>
                <a:gd name="connsiteY1239" fmla="*/ 3378996 h 3905171"/>
                <a:gd name="connsiteX1240" fmla="*/ 1850389 w 2626806"/>
                <a:gd name="connsiteY1240" fmla="*/ 3418506 h 3905171"/>
                <a:gd name="connsiteX1241" fmla="*/ 1090917 w 2626806"/>
                <a:gd name="connsiteY1241" fmla="*/ 3422896 h 3905171"/>
                <a:gd name="connsiteX1242" fmla="*/ 1044822 w 2626806"/>
                <a:gd name="connsiteY1242" fmla="*/ 3376801 h 3905171"/>
                <a:gd name="connsiteX1243" fmla="*/ 1090917 w 2626806"/>
                <a:gd name="connsiteY1243" fmla="*/ 3330706 h 3905171"/>
                <a:gd name="connsiteX1244" fmla="*/ 1137013 w 2626806"/>
                <a:gd name="connsiteY1244" fmla="*/ 3376801 h 3905171"/>
                <a:gd name="connsiteX1245" fmla="*/ 1090917 w 2626806"/>
                <a:gd name="connsiteY1245" fmla="*/ 3422896 h 3905171"/>
                <a:gd name="connsiteX1246" fmla="*/ 2247685 w 2626806"/>
                <a:gd name="connsiteY1246" fmla="*/ 3431676 h 3905171"/>
                <a:gd name="connsiteX1247" fmla="*/ 2212564 w 2626806"/>
                <a:gd name="connsiteY1247" fmla="*/ 3396556 h 3905171"/>
                <a:gd name="connsiteX1248" fmla="*/ 2247685 w 2626806"/>
                <a:gd name="connsiteY1248" fmla="*/ 3361436 h 3905171"/>
                <a:gd name="connsiteX1249" fmla="*/ 2282805 w 2626806"/>
                <a:gd name="connsiteY1249" fmla="*/ 3396556 h 3905171"/>
                <a:gd name="connsiteX1250" fmla="*/ 2247685 w 2626806"/>
                <a:gd name="connsiteY1250" fmla="*/ 3431676 h 3905171"/>
                <a:gd name="connsiteX1251" fmla="*/ 1334563 w 2626806"/>
                <a:gd name="connsiteY1251" fmla="*/ 3433871 h 3905171"/>
                <a:gd name="connsiteX1252" fmla="*/ 1290663 w 2626806"/>
                <a:gd name="connsiteY1252" fmla="*/ 3389971 h 3905171"/>
                <a:gd name="connsiteX1253" fmla="*/ 1334563 w 2626806"/>
                <a:gd name="connsiteY1253" fmla="*/ 3346071 h 3905171"/>
                <a:gd name="connsiteX1254" fmla="*/ 1378464 w 2626806"/>
                <a:gd name="connsiteY1254" fmla="*/ 3389971 h 3905171"/>
                <a:gd name="connsiteX1255" fmla="*/ 1334563 w 2626806"/>
                <a:gd name="connsiteY1255" fmla="*/ 3433871 h 3905171"/>
                <a:gd name="connsiteX1256" fmla="*/ 1589184 w 2626806"/>
                <a:gd name="connsiteY1256" fmla="*/ 3436066 h 3905171"/>
                <a:gd name="connsiteX1257" fmla="*/ 1545283 w 2626806"/>
                <a:gd name="connsiteY1257" fmla="*/ 3392166 h 3905171"/>
                <a:gd name="connsiteX1258" fmla="*/ 1589184 w 2626806"/>
                <a:gd name="connsiteY1258" fmla="*/ 3348266 h 3905171"/>
                <a:gd name="connsiteX1259" fmla="*/ 1633084 w 2626806"/>
                <a:gd name="connsiteY1259" fmla="*/ 3392166 h 3905171"/>
                <a:gd name="connsiteX1260" fmla="*/ 1589184 w 2626806"/>
                <a:gd name="connsiteY1260" fmla="*/ 3436066 h 3905171"/>
                <a:gd name="connsiteX1261" fmla="*/ 717766 w 2626806"/>
                <a:gd name="connsiteY1261" fmla="*/ 3460211 h 3905171"/>
                <a:gd name="connsiteX1262" fmla="*/ 678257 w 2626806"/>
                <a:gd name="connsiteY1262" fmla="*/ 3420701 h 3905171"/>
                <a:gd name="connsiteX1263" fmla="*/ 717766 w 2626806"/>
                <a:gd name="connsiteY1263" fmla="*/ 3381191 h 3905171"/>
                <a:gd name="connsiteX1264" fmla="*/ 757277 w 2626806"/>
                <a:gd name="connsiteY1264" fmla="*/ 3420701 h 3905171"/>
                <a:gd name="connsiteX1265" fmla="*/ 717766 w 2626806"/>
                <a:gd name="connsiteY1265" fmla="*/ 3460211 h 3905171"/>
                <a:gd name="connsiteX1266" fmla="*/ 2374995 w 2626806"/>
                <a:gd name="connsiteY1266" fmla="*/ 3468991 h 3905171"/>
                <a:gd name="connsiteX1267" fmla="*/ 2344265 w 2626806"/>
                <a:gd name="connsiteY1267" fmla="*/ 3438260 h 3905171"/>
                <a:gd name="connsiteX1268" fmla="*/ 2374995 w 2626806"/>
                <a:gd name="connsiteY1268" fmla="*/ 3407531 h 3905171"/>
                <a:gd name="connsiteX1269" fmla="*/ 2405726 w 2626806"/>
                <a:gd name="connsiteY1269" fmla="*/ 3438260 h 3905171"/>
                <a:gd name="connsiteX1270" fmla="*/ 2374995 w 2626806"/>
                <a:gd name="connsiteY1270" fmla="*/ 3468991 h 3905171"/>
                <a:gd name="connsiteX1271" fmla="*/ 1968920 w 2626806"/>
                <a:gd name="connsiteY1271" fmla="*/ 3477771 h 3905171"/>
                <a:gd name="connsiteX1272" fmla="*/ 1929409 w 2626806"/>
                <a:gd name="connsiteY1272" fmla="*/ 3438261 h 3905171"/>
                <a:gd name="connsiteX1273" fmla="*/ 1968920 w 2626806"/>
                <a:gd name="connsiteY1273" fmla="*/ 3398751 h 3905171"/>
                <a:gd name="connsiteX1274" fmla="*/ 2008430 w 2626806"/>
                <a:gd name="connsiteY1274" fmla="*/ 3438261 h 3905171"/>
                <a:gd name="connsiteX1275" fmla="*/ 1968920 w 2626806"/>
                <a:gd name="connsiteY1275" fmla="*/ 3477771 h 3905171"/>
                <a:gd name="connsiteX1276" fmla="*/ 579481 w 2626806"/>
                <a:gd name="connsiteY1276" fmla="*/ 3493135 h 3905171"/>
                <a:gd name="connsiteX1277" fmla="*/ 575091 w 2626806"/>
                <a:gd name="connsiteY1277" fmla="*/ 3488745 h 3905171"/>
                <a:gd name="connsiteX1278" fmla="*/ 579481 w 2626806"/>
                <a:gd name="connsiteY1278" fmla="*/ 3484355 h 3905171"/>
                <a:gd name="connsiteX1279" fmla="*/ 583871 w 2626806"/>
                <a:gd name="connsiteY1279" fmla="*/ 3488745 h 3905171"/>
                <a:gd name="connsiteX1280" fmla="*/ 579481 w 2626806"/>
                <a:gd name="connsiteY1280" fmla="*/ 3493135 h 3905171"/>
                <a:gd name="connsiteX1281" fmla="*/ 950437 w 2626806"/>
                <a:gd name="connsiteY1281" fmla="*/ 3497526 h 3905171"/>
                <a:gd name="connsiteX1282" fmla="*/ 899953 w 2626806"/>
                <a:gd name="connsiteY1282" fmla="*/ 3447040 h 3905171"/>
                <a:gd name="connsiteX1283" fmla="*/ 950437 w 2626806"/>
                <a:gd name="connsiteY1283" fmla="*/ 3396555 h 3905171"/>
                <a:gd name="connsiteX1284" fmla="*/ 1000922 w 2626806"/>
                <a:gd name="connsiteY1284" fmla="*/ 3447040 h 3905171"/>
                <a:gd name="connsiteX1285" fmla="*/ 950437 w 2626806"/>
                <a:gd name="connsiteY1285" fmla="*/ 3497526 h 3905171"/>
                <a:gd name="connsiteX1286" fmla="*/ 2502304 w 2626806"/>
                <a:gd name="connsiteY1286" fmla="*/ 3501916 h 3905171"/>
                <a:gd name="connsiteX1287" fmla="*/ 2471576 w 2626806"/>
                <a:gd name="connsiteY1287" fmla="*/ 3471185 h 3905171"/>
                <a:gd name="connsiteX1288" fmla="*/ 2502304 w 2626806"/>
                <a:gd name="connsiteY1288" fmla="*/ 3440456 h 3905171"/>
                <a:gd name="connsiteX1289" fmla="*/ 2533036 w 2626806"/>
                <a:gd name="connsiteY1289" fmla="*/ 3471185 h 3905171"/>
                <a:gd name="connsiteX1290" fmla="*/ 2502304 w 2626806"/>
                <a:gd name="connsiteY1290" fmla="*/ 3501916 h 3905171"/>
                <a:gd name="connsiteX1291" fmla="*/ 1191888 w 2626806"/>
                <a:gd name="connsiteY1291" fmla="*/ 3510696 h 3905171"/>
                <a:gd name="connsiteX1292" fmla="*/ 1145793 w 2626806"/>
                <a:gd name="connsiteY1292" fmla="*/ 3464600 h 3905171"/>
                <a:gd name="connsiteX1293" fmla="*/ 1191888 w 2626806"/>
                <a:gd name="connsiteY1293" fmla="*/ 3418505 h 3905171"/>
                <a:gd name="connsiteX1294" fmla="*/ 1237983 w 2626806"/>
                <a:gd name="connsiteY1294" fmla="*/ 3464600 h 3905171"/>
                <a:gd name="connsiteX1295" fmla="*/ 1191888 w 2626806"/>
                <a:gd name="connsiteY1295" fmla="*/ 3510696 h 3905171"/>
                <a:gd name="connsiteX1296" fmla="*/ 1701129 w 2626806"/>
                <a:gd name="connsiteY1296" fmla="*/ 3510696 h 3905171"/>
                <a:gd name="connsiteX1297" fmla="*/ 1652839 w 2626806"/>
                <a:gd name="connsiteY1297" fmla="*/ 3462405 h 3905171"/>
                <a:gd name="connsiteX1298" fmla="*/ 1701129 w 2626806"/>
                <a:gd name="connsiteY1298" fmla="*/ 3414115 h 3905171"/>
                <a:gd name="connsiteX1299" fmla="*/ 1749419 w 2626806"/>
                <a:gd name="connsiteY1299" fmla="*/ 3462405 h 3905171"/>
                <a:gd name="connsiteX1300" fmla="*/ 1701129 w 2626806"/>
                <a:gd name="connsiteY1300" fmla="*/ 3510696 h 3905171"/>
                <a:gd name="connsiteX1301" fmla="*/ 1442118 w 2626806"/>
                <a:gd name="connsiteY1301" fmla="*/ 3515086 h 3905171"/>
                <a:gd name="connsiteX1302" fmla="*/ 1396023 w 2626806"/>
                <a:gd name="connsiteY1302" fmla="*/ 3468991 h 3905171"/>
                <a:gd name="connsiteX1303" fmla="*/ 1442118 w 2626806"/>
                <a:gd name="connsiteY1303" fmla="*/ 3422896 h 3905171"/>
                <a:gd name="connsiteX1304" fmla="*/ 1488214 w 2626806"/>
                <a:gd name="connsiteY1304" fmla="*/ 3468991 h 3905171"/>
                <a:gd name="connsiteX1305" fmla="*/ 1442118 w 2626806"/>
                <a:gd name="connsiteY1305" fmla="*/ 3515086 h 3905171"/>
                <a:gd name="connsiteX1306" fmla="*/ 2626806 w 2626806"/>
                <a:gd name="connsiteY1306" fmla="*/ 3521105 h 3905171"/>
                <a:gd name="connsiteX1307" fmla="*/ 2613976 w 2626806"/>
                <a:gd name="connsiteY1307" fmla="*/ 3516184 h 3905171"/>
                <a:gd name="connsiteX1308" fmla="*/ 2605470 w 2626806"/>
                <a:gd name="connsiteY1308" fmla="*/ 3495331 h 3905171"/>
                <a:gd name="connsiteX1309" fmla="*/ 2613976 w 2626806"/>
                <a:gd name="connsiteY1309" fmla="*/ 3475302 h 3905171"/>
                <a:gd name="connsiteX1310" fmla="*/ 2626806 w 2626806"/>
                <a:gd name="connsiteY1310" fmla="*/ 3469853 h 3905171"/>
                <a:gd name="connsiteX1311" fmla="*/ 2089644 w 2626806"/>
                <a:gd name="connsiteY1311" fmla="*/ 3530452 h 3905171"/>
                <a:gd name="connsiteX1312" fmla="*/ 2054524 w 2626806"/>
                <a:gd name="connsiteY1312" fmla="*/ 3495331 h 3905171"/>
                <a:gd name="connsiteX1313" fmla="*/ 2089644 w 2626806"/>
                <a:gd name="connsiteY1313" fmla="*/ 3460211 h 3905171"/>
                <a:gd name="connsiteX1314" fmla="*/ 2124764 w 2626806"/>
                <a:gd name="connsiteY1314" fmla="*/ 3495331 h 3905171"/>
                <a:gd name="connsiteX1315" fmla="*/ 2089644 w 2626806"/>
                <a:gd name="connsiteY1315" fmla="*/ 3530452 h 3905171"/>
                <a:gd name="connsiteX1316" fmla="*/ 809957 w 2626806"/>
                <a:gd name="connsiteY1316" fmla="*/ 3565571 h 3905171"/>
                <a:gd name="connsiteX1317" fmla="*/ 759472 w 2626806"/>
                <a:gd name="connsiteY1317" fmla="*/ 3515086 h 3905171"/>
                <a:gd name="connsiteX1318" fmla="*/ 809957 w 2626806"/>
                <a:gd name="connsiteY1318" fmla="*/ 3464600 h 3905171"/>
                <a:gd name="connsiteX1319" fmla="*/ 860442 w 2626806"/>
                <a:gd name="connsiteY1319" fmla="*/ 3515086 h 3905171"/>
                <a:gd name="connsiteX1320" fmla="*/ 809957 w 2626806"/>
                <a:gd name="connsiteY1320" fmla="*/ 3565571 h 3905171"/>
                <a:gd name="connsiteX1321" fmla="*/ 1815269 w 2626806"/>
                <a:gd name="connsiteY1321" fmla="*/ 3569961 h 3905171"/>
                <a:gd name="connsiteX1322" fmla="*/ 1773564 w 2626806"/>
                <a:gd name="connsiteY1322" fmla="*/ 3528256 h 3905171"/>
                <a:gd name="connsiteX1323" fmla="*/ 1815269 w 2626806"/>
                <a:gd name="connsiteY1323" fmla="*/ 3486551 h 3905171"/>
                <a:gd name="connsiteX1324" fmla="*/ 1856974 w 2626806"/>
                <a:gd name="connsiteY1324" fmla="*/ 3528256 h 3905171"/>
                <a:gd name="connsiteX1325" fmla="*/ 1815269 w 2626806"/>
                <a:gd name="connsiteY1325" fmla="*/ 3569961 h 3905171"/>
                <a:gd name="connsiteX1326" fmla="*/ 2214759 w 2626806"/>
                <a:gd name="connsiteY1326" fmla="*/ 3578741 h 3905171"/>
                <a:gd name="connsiteX1327" fmla="*/ 2179639 w 2626806"/>
                <a:gd name="connsiteY1327" fmla="*/ 3543621 h 3905171"/>
                <a:gd name="connsiteX1328" fmla="*/ 2214759 w 2626806"/>
                <a:gd name="connsiteY1328" fmla="*/ 3508500 h 3905171"/>
                <a:gd name="connsiteX1329" fmla="*/ 2249879 w 2626806"/>
                <a:gd name="connsiteY1329" fmla="*/ 3543621 h 3905171"/>
                <a:gd name="connsiteX1330" fmla="*/ 2214759 w 2626806"/>
                <a:gd name="connsiteY1330" fmla="*/ 3578741 h 3905171"/>
                <a:gd name="connsiteX1331" fmla="*/ 1049212 w 2626806"/>
                <a:gd name="connsiteY1331" fmla="*/ 3585327 h 3905171"/>
                <a:gd name="connsiteX1332" fmla="*/ 1000922 w 2626806"/>
                <a:gd name="connsiteY1332" fmla="*/ 3537036 h 3905171"/>
                <a:gd name="connsiteX1333" fmla="*/ 1049212 w 2626806"/>
                <a:gd name="connsiteY1333" fmla="*/ 3488746 h 3905171"/>
                <a:gd name="connsiteX1334" fmla="*/ 1097502 w 2626806"/>
                <a:gd name="connsiteY1334" fmla="*/ 3537036 h 3905171"/>
                <a:gd name="connsiteX1335" fmla="*/ 1049212 w 2626806"/>
                <a:gd name="connsiteY1335" fmla="*/ 3585327 h 3905171"/>
                <a:gd name="connsiteX1336" fmla="*/ 1295053 w 2626806"/>
                <a:gd name="connsiteY1336" fmla="*/ 3594106 h 3905171"/>
                <a:gd name="connsiteX1337" fmla="*/ 1246763 w 2626806"/>
                <a:gd name="connsiteY1337" fmla="*/ 3545816 h 3905171"/>
                <a:gd name="connsiteX1338" fmla="*/ 1295053 w 2626806"/>
                <a:gd name="connsiteY1338" fmla="*/ 3497526 h 3905171"/>
                <a:gd name="connsiteX1339" fmla="*/ 1343343 w 2626806"/>
                <a:gd name="connsiteY1339" fmla="*/ 3545816 h 3905171"/>
                <a:gd name="connsiteX1340" fmla="*/ 1295053 w 2626806"/>
                <a:gd name="connsiteY1340" fmla="*/ 3594106 h 3905171"/>
                <a:gd name="connsiteX1341" fmla="*/ 1551869 w 2626806"/>
                <a:gd name="connsiteY1341" fmla="*/ 3594106 h 3905171"/>
                <a:gd name="connsiteX1342" fmla="*/ 1503578 w 2626806"/>
                <a:gd name="connsiteY1342" fmla="*/ 3545816 h 3905171"/>
                <a:gd name="connsiteX1343" fmla="*/ 1551869 w 2626806"/>
                <a:gd name="connsiteY1343" fmla="*/ 3497526 h 3905171"/>
                <a:gd name="connsiteX1344" fmla="*/ 1600159 w 2626806"/>
                <a:gd name="connsiteY1344" fmla="*/ 3545816 h 3905171"/>
                <a:gd name="connsiteX1345" fmla="*/ 1551869 w 2626806"/>
                <a:gd name="connsiteY1345" fmla="*/ 3594106 h 3905171"/>
                <a:gd name="connsiteX1346" fmla="*/ 671671 w 2626806"/>
                <a:gd name="connsiteY1346" fmla="*/ 3596301 h 3905171"/>
                <a:gd name="connsiteX1347" fmla="*/ 660696 w 2626806"/>
                <a:gd name="connsiteY1347" fmla="*/ 3585326 h 3905171"/>
                <a:gd name="connsiteX1348" fmla="*/ 671671 w 2626806"/>
                <a:gd name="connsiteY1348" fmla="*/ 3574351 h 3905171"/>
                <a:gd name="connsiteX1349" fmla="*/ 682647 w 2626806"/>
                <a:gd name="connsiteY1349" fmla="*/ 3585326 h 3905171"/>
                <a:gd name="connsiteX1350" fmla="*/ 671671 w 2626806"/>
                <a:gd name="connsiteY1350" fmla="*/ 3596301 h 3905171"/>
                <a:gd name="connsiteX1351" fmla="*/ 2342071 w 2626806"/>
                <a:gd name="connsiteY1351" fmla="*/ 3618251 h 3905171"/>
                <a:gd name="connsiteX1352" fmla="*/ 2304755 w 2626806"/>
                <a:gd name="connsiteY1352" fmla="*/ 3580936 h 3905171"/>
                <a:gd name="connsiteX1353" fmla="*/ 2342071 w 2626806"/>
                <a:gd name="connsiteY1353" fmla="*/ 3543621 h 3905171"/>
                <a:gd name="connsiteX1354" fmla="*/ 2379385 w 2626806"/>
                <a:gd name="connsiteY1354" fmla="*/ 3580936 h 3905171"/>
                <a:gd name="connsiteX1355" fmla="*/ 2342071 w 2626806"/>
                <a:gd name="connsiteY1355" fmla="*/ 3618251 h 3905171"/>
                <a:gd name="connsiteX1356" fmla="*/ 1935994 w 2626806"/>
                <a:gd name="connsiteY1356" fmla="*/ 3629226 h 3905171"/>
                <a:gd name="connsiteX1357" fmla="*/ 1894289 w 2626806"/>
                <a:gd name="connsiteY1357" fmla="*/ 3587521 h 3905171"/>
                <a:gd name="connsiteX1358" fmla="*/ 1935994 w 2626806"/>
                <a:gd name="connsiteY1358" fmla="*/ 3545816 h 3905171"/>
                <a:gd name="connsiteX1359" fmla="*/ 1977700 w 2626806"/>
                <a:gd name="connsiteY1359" fmla="*/ 3587521 h 3905171"/>
                <a:gd name="connsiteX1360" fmla="*/ 1935994 w 2626806"/>
                <a:gd name="connsiteY1360" fmla="*/ 3629226 h 3905171"/>
                <a:gd name="connsiteX1361" fmla="*/ 2469380 w 2626806"/>
                <a:gd name="connsiteY1361" fmla="*/ 3651176 h 3905171"/>
                <a:gd name="connsiteX1362" fmla="*/ 2434260 w 2626806"/>
                <a:gd name="connsiteY1362" fmla="*/ 3616056 h 3905171"/>
                <a:gd name="connsiteX1363" fmla="*/ 2469380 w 2626806"/>
                <a:gd name="connsiteY1363" fmla="*/ 3580936 h 3905171"/>
                <a:gd name="connsiteX1364" fmla="*/ 2504500 w 2626806"/>
                <a:gd name="connsiteY1364" fmla="*/ 3616056 h 3905171"/>
                <a:gd name="connsiteX1365" fmla="*/ 2469380 w 2626806"/>
                <a:gd name="connsiteY1365" fmla="*/ 3651176 h 3905171"/>
                <a:gd name="connsiteX1366" fmla="*/ 906537 w 2626806"/>
                <a:gd name="connsiteY1366" fmla="*/ 3655566 h 3905171"/>
                <a:gd name="connsiteX1367" fmla="*/ 858247 w 2626806"/>
                <a:gd name="connsiteY1367" fmla="*/ 3607276 h 3905171"/>
                <a:gd name="connsiteX1368" fmla="*/ 906537 w 2626806"/>
                <a:gd name="connsiteY1368" fmla="*/ 3558986 h 3905171"/>
                <a:gd name="connsiteX1369" fmla="*/ 954827 w 2626806"/>
                <a:gd name="connsiteY1369" fmla="*/ 3607276 h 3905171"/>
                <a:gd name="connsiteX1370" fmla="*/ 906537 w 2626806"/>
                <a:gd name="connsiteY1370" fmla="*/ 3655566 h 3905171"/>
                <a:gd name="connsiteX1371" fmla="*/ 1663814 w 2626806"/>
                <a:gd name="connsiteY1371" fmla="*/ 3662151 h 3905171"/>
                <a:gd name="connsiteX1372" fmla="*/ 1615523 w 2626806"/>
                <a:gd name="connsiteY1372" fmla="*/ 3613861 h 3905171"/>
                <a:gd name="connsiteX1373" fmla="*/ 1663814 w 2626806"/>
                <a:gd name="connsiteY1373" fmla="*/ 3565571 h 3905171"/>
                <a:gd name="connsiteX1374" fmla="*/ 1712104 w 2626806"/>
                <a:gd name="connsiteY1374" fmla="*/ 3613861 h 3905171"/>
                <a:gd name="connsiteX1375" fmla="*/ 1663814 w 2626806"/>
                <a:gd name="connsiteY1375" fmla="*/ 3662151 h 3905171"/>
                <a:gd name="connsiteX1376" fmla="*/ 1150183 w 2626806"/>
                <a:gd name="connsiteY1376" fmla="*/ 3670931 h 3905171"/>
                <a:gd name="connsiteX1377" fmla="*/ 1101892 w 2626806"/>
                <a:gd name="connsiteY1377" fmla="*/ 3622641 h 3905171"/>
                <a:gd name="connsiteX1378" fmla="*/ 1150183 w 2626806"/>
                <a:gd name="connsiteY1378" fmla="*/ 3574351 h 3905171"/>
                <a:gd name="connsiteX1379" fmla="*/ 1198473 w 2626806"/>
                <a:gd name="connsiteY1379" fmla="*/ 3622641 h 3905171"/>
                <a:gd name="connsiteX1380" fmla="*/ 1150183 w 2626806"/>
                <a:gd name="connsiteY1380" fmla="*/ 3670931 h 3905171"/>
                <a:gd name="connsiteX1381" fmla="*/ 1402608 w 2626806"/>
                <a:gd name="connsiteY1381" fmla="*/ 3670931 h 3905171"/>
                <a:gd name="connsiteX1382" fmla="*/ 1354318 w 2626806"/>
                <a:gd name="connsiteY1382" fmla="*/ 3622641 h 3905171"/>
                <a:gd name="connsiteX1383" fmla="*/ 1402608 w 2626806"/>
                <a:gd name="connsiteY1383" fmla="*/ 3574351 h 3905171"/>
                <a:gd name="connsiteX1384" fmla="*/ 1450898 w 2626806"/>
                <a:gd name="connsiteY1384" fmla="*/ 3622641 h 3905171"/>
                <a:gd name="connsiteX1385" fmla="*/ 1402608 w 2626806"/>
                <a:gd name="connsiteY1385" fmla="*/ 3670931 h 3905171"/>
                <a:gd name="connsiteX1386" fmla="*/ 2601080 w 2626806"/>
                <a:gd name="connsiteY1386" fmla="*/ 3679711 h 3905171"/>
                <a:gd name="connsiteX1387" fmla="*/ 2561570 w 2626806"/>
                <a:gd name="connsiteY1387" fmla="*/ 3640201 h 3905171"/>
                <a:gd name="connsiteX1388" fmla="*/ 2601080 w 2626806"/>
                <a:gd name="connsiteY1388" fmla="*/ 3600691 h 3905171"/>
                <a:gd name="connsiteX1389" fmla="*/ 2616514 w 2626806"/>
                <a:gd name="connsiteY1389" fmla="*/ 3603778 h 3905171"/>
                <a:gd name="connsiteX1390" fmla="*/ 2626806 w 2626806"/>
                <a:gd name="connsiteY1390" fmla="*/ 3610695 h 3905171"/>
                <a:gd name="connsiteX1391" fmla="*/ 2626806 w 2626806"/>
                <a:gd name="connsiteY1391" fmla="*/ 3669707 h 3905171"/>
                <a:gd name="connsiteX1392" fmla="*/ 2616514 w 2626806"/>
                <a:gd name="connsiteY1392" fmla="*/ 3676625 h 3905171"/>
                <a:gd name="connsiteX1393" fmla="*/ 2601080 w 2626806"/>
                <a:gd name="connsiteY1393" fmla="*/ 3679711 h 3905171"/>
                <a:gd name="connsiteX1394" fmla="*/ 2056720 w 2626806"/>
                <a:gd name="connsiteY1394" fmla="*/ 3681905 h 3905171"/>
                <a:gd name="connsiteX1395" fmla="*/ 2015015 w 2626806"/>
                <a:gd name="connsiteY1395" fmla="*/ 3640201 h 3905171"/>
                <a:gd name="connsiteX1396" fmla="*/ 2056720 w 2626806"/>
                <a:gd name="connsiteY1396" fmla="*/ 3598496 h 3905171"/>
                <a:gd name="connsiteX1397" fmla="*/ 2098425 w 2626806"/>
                <a:gd name="connsiteY1397" fmla="*/ 3640201 h 3905171"/>
                <a:gd name="connsiteX1398" fmla="*/ 2056720 w 2626806"/>
                <a:gd name="connsiteY1398" fmla="*/ 3681905 h 3905171"/>
                <a:gd name="connsiteX1399" fmla="*/ 766057 w 2626806"/>
                <a:gd name="connsiteY1399" fmla="*/ 3721416 h 3905171"/>
                <a:gd name="connsiteX1400" fmla="*/ 722156 w 2626806"/>
                <a:gd name="connsiteY1400" fmla="*/ 3677516 h 3905171"/>
                <a:gd name="connsiteX1401" fmla="*/ 766057 w 2626806"/>
                <a:gd name="connsiteY1401" fmla="*/ 3633616 h 3905171"/>
                <a:gd name="connsiteX1402" fmla="*/ 809957 w 2626806"/>
                <a:gd name="connsiteY1402" fmla="*/ 3677516 h 3905171"/>
                <a:gd name="connsiteX1403" fmla="*/ 766057 w 2626806"/>
                <a:gd name="connsiteY1403" fmla="*/ 3721416 h 3905171"/>
                <a:gd name="connsiteX1404" fmla="*/ 1782344 w 2626806"/>
                <a:gd name="connsiteY1404" fmla="*/ 3723612 h 3905171"/>
                <a:gd name="connsiteX1405" fmla="*/ 1736249 w 2626806"/>
                <a:gd name="connsiteY1405" fmla="*/ 3677516 h 3905171"/>
                <a:gd name="connsiteX1406" fmla="*/ 1782344 w 2626806"/>
                <a:gd name="connsiteY1406" fmla="*/ 3631421 h 3905171"/>
                <a:gd name="connsiteX1407" fmla="*/ 1828439 w 2626806"/>
                <a:gd name="connsiteY1407" fmla="*/ 3677516 h 3905171"/>
                <a:gd name="connsiteX1408" fmla="*/ 1782344 w 2626806"/>
                <a:gd name="connsiteY1408" fmla="*/ 3723612 h 3905171"/>
                <a:gd name="connsiteX1409" fmla="*/ 2181835 w 2626806"/>
                <a:gd name="connsiteY1409" fmla="*/ 3730196 h 3905171"/>
                <a:gd name="connsiteX1410" fmla="*/ 2137934 w 2626806"/>
                <a:gd name="connsiteY1410" fmla="*/ 3686297 h 3905171"/>
                <a:gd name="connsiteX1411" fmla="*/ 2181835 w 2626806"/>
                <a:gd name="connsiteY1411" fmla="*/ 3642396 h 3905171"/>
                <a:gd name="connsiteX1412" fmla="*/ 2225735 w 2626806"/>
                <a:gd name="connsiteY1412" fmla="*/ 3686297 h 3905171"/>
                <a:gd name="connsiteX1413" fmla="*/ 2181835 w 2626806"/>
                <a:gd name="connsiteY1413" fmla="*/ 3730196 h 3905171"/>
                <a:gd name="connsiteX1414" fmla="*/ 1007507 w 2626806"/>
                <a:gd name="connsiteY1414" fmla="*/ 3738977 h 3905171"/>
                <a:gd name="connsiteX1415" fmla="*/ 963607 w 2626806"/>
                <a:gd name="connsiteY1415" fmla="*/ 3695076 h 3905171"/>
                <a:gd name="connsiteX1416" fmla="*/ 1007507 w 2626806"/>
                <a:gd name="connsiteY1416" fmla="*/ 3651176 h 3905171"/>
                <a:gd name="connsiteX1417" fmla="*/ 1051407 w 2626806"/>
                <a:gd name="connsiteY1417" fmla="*/ 3695076 h 3905171"/>
                <a:gd name="connsiteX1418" fmla="*/ 1007507 w 2626806"/>
                <a:gd name="connsiteY1418" fmla="*/ 3738977 h 3905171"/>
                <a:gd name="connsiteX1419" fmla="*/ 1514553 w 2626806"/>
                <a:gd name="connsiteY1419" fmla="*/ 3743367 h 3905171"/>
                <a:gd name="connsiteX1420" fmla="*/ 1468458 w 2626806"/>
                <a:gd name="connsiteY1420" fmla="*/ 3697271 h 3905171"/>
                <a:gd name="connsiteX1421" fmla="*/ 1514553 w 2626806"/>
                <a:gd name="connsiteY1421" fmla="*/ 3651176 h 3905171"/>
                <a:gd name="connsiteX1422" fmla="*/ 1560648 w 2626806"/>
                <a:gd name="connsiteY1422" fmla="*/ 3697271 h 3905171"/>
                <a:gd name="connsiteX1423" fmla="*/ 1514553 w 2626806"/>
                <a:gd name="connsiteY1423" fmla="*/ 3743367 h 3905171"/>
                <a:gd name="connsiteX1424" fmla="*/ 1257738 w 2626806"/>
                <a:gd name="connsiteY1424" fmla="*/ 3749951 h 3905171"/>
                <a:gd name="connsiteX1425" fmla="*/ 1209448 w 2626806"/>
                <a:gd name="connsiteY1425" fmla="*/ 3701661 h 3905171"/>
                <a:gd name="connsiteX1426" fmla="*/ 1257738 w 2626806"/>
                <a:gd name="connsiteY1426" fmla="*/ 3653371 h 3905171"/>
                <a:gd name="connsiteX1427" fmla="*/ 1306028 w 2626806"/>
                <a:gd name="connsiteY1427" fmla="*/ 3701661 h 3905171"/>
                <a:gd name="connsiteX1428" fmla="*/ 1257738 w 2626806"/>
                <a:gd name="connsiteY1428" fmla="*/ 3749951 h 3905171"/>
                <a:gd name="connsiteX1429" fmla="*/ 2309145 w 2626806"/>
                <a:gd name="connsiteY1429" fmla="*/ 3771902 h 3905171"/>
                <a:gd name="connsiteX1430" fmla="*/ 2263051 w 2626806"/>
                <a:gd name="connsiteY1430" fmla="*/ 3725806 h 3905171"/>
                <a:gd name="connsiteX1431" fmla="*/ 2309145 w 2626806"/>
                <a:gd name="connsiteY1431" fmla="*/ 3679711 h 3905171"/>
                <a:gd name="connsiteX1432" fmla="*/ 2355239 w 2626806"/>
                <a:gd name="connsiteY1432" fmla="*/ 3725806 h 3905171"/>
                <a:gd name="connsiteX1433" fmla="*/ 2309145 w 2626806"/>
                <a:gd name="connsiteY1433" fmla="*/ 3771902 h 3905171"/>
                <a:gd name="connsiteX1434" fmla="*/ 1900874 w 2626806"/>
                <a:gd name="connsiteY1434" fmla="*/ 3782876 h 3905171"/>
                <a:gd name="connsiteX1435" fmla="*/ 1852584 w 2626806"/>
                <a:gd name="connsiteY1435" fmla="*/ 3734586 h 3905171"/>
                <a:gd name="connsiteX1436" fmla="*/ 1900874 w 2626806"/>
                <a:gd name="connsiteY1436" fmla="*/ 3686297 h 3905171"/>
                <a:gd name="connsiteX1437" fmla="*/ 1949164 w 2626806"/>
                <a:gd name="connsiteY1437" fmla="*/ 3734586 h 3905171"/>
                <a:gd name="connsiteX1438" fmla="*/ 1900874 w 2626806"/>
                <a:gd name="connsiteY1438" fmla="*/ 3782876 h 3905171"/>
                <a:gd name="connsiteX1439" fmla="*/ 864832 w 2626806"/>
                <a:gd name="connsiteY1439" fmla="*/ 3798242 h 3905171"/>
                <a:gd name="connsiteX1440" fmla="*/ 834102 w 2626806"/>
                <a:gd name="connsiteY1440" fmla="*/ 3767511 h 3905171"/>
                <a:gd name="connsiteX1441" fmla="*/ 864832 w 2626806"/>
                <a:gd name="connsiteY1441" fmla="*/ 3736781 h 3905171"/>
                <a:gd name="connsiteX1442" fmla="*/ 895563 w 2626806"/>
                <a:gd name="connsiteY1442" fmla="*/ 3767511 h 3905171"/>
                <a:gd name="connsiteX1443" fmla="*/ 864832 w 2626806"/>
                <a:gd name="connsiteY1443" fmla="*/ 3798242 h 3905171"/>
                <a:gd name="connsiteX1444" fmla="*/ 2436456 w 2626806"/>
                <a:gd name="connsiteY1444" fmla="*/ 3800437 h 3905171"/>
                <a:gd name="connsiteX1445" fmla="*/ 2394751 w 2626806"/>
                <a:gd name="connsiteY1445" fmla="*/ 3758731 h 3905171"/>
                <a:gd name="connsiteX1446" fmla="*/ 2436456 w 2626806"/>
                <a:gd name="connsiteY1446" fmla="*/ 3717026 h 3905171"/>
                <a:gd name="connsiteX1447" fmla="*/ 2478160 w 2626806"/>
                <a:gd name="connsiteY1447" fmla="*/ 3758731 h 3905171"/>
                <a:gd name="connsiteX1448" fmla="*/ 2436456 w 2626806"/>
                <a:gd name="connsiteY1448" fmla="*/ 3800437 h 3905171"/>
                <a:gd name="connsiteX1449" fmla="*/ 1628694 w 2626806"/>
                <a:gd name="connsiteY1449" fmla="*/ 3811412 h 3905171"/>
                <a:gd name="connsiteX1450" fmla="*/ 1580404 w 2626806"/>
                <a:gd name="connsiteY1450" fmla="*/ 3763121 h 3905171"/>
                <a:gd name="connsiteX1451" fmla="*/ 1628694 w 2626806"/>
                <a:gd name="connsiteY1451" fmla="*/ 3714832 h 3905171"/>
                <a:gd name="connsiteX1452" fmla="*/ 1676984 w 2626806"/>
                <a:gd name="connsiteY1452" fmla="*/ 3763121 h 3905171"/>
                <a:gd name="connsiteX1453" fmla="*/ 1628694 w 2626806"/>
                <a:gd name="connsiteY1453" fmla="*/ 3811412 h 3905171"/>
                <a:gd name="connsiteX1454" fmla="*/ 2568156 w 2626806"/>
                <a:gd name="connsiteY1454" fmla="*/ 3822387 h 3905171"/>
                <a:gd name="connsiteX1455" fmla="*/ 2530840 w 2626806"/>
                <a:gd name="connsiteY1455" fmla="*/ 3785072 h 3905171"/>
                <a:gd name="connsiteX1456" fmla="*/ 2568156 w 2626806"/>
                <a:gd name="connsiteY1456" fmla="*/ 3747757 h 3905171"/>
                <a:gd name="connsiteX1457" fmla="*/ 2605470 w 2626806"/>
                <a:gd name="connsiteY1457" fmla="*/ 3785072 h 3905171"/>
                <a:gd name="connsiteX1458" fmla="*/ 2568156 w 2626806"/>
                <a:gd name="connsiteY1458" fmla="*/ 3822387 h 3905171"/>
                <a:gd name="connsiteX1459" fmla="*/ 1365293 w 2626806"/>
                <a:gd name="connsiteY1459" fmla="*/ 3824582 h 3905171"/>
                <a:gd name="connsiteX1460" fmla="*/ 1319198 w 2626806"/>
                <a:gd name="connsiteY1460" fmla="*/ 3778487 h 3905171"/>
                <a:gd name="connsiteX1461" fmla="*/ 1365293 w 2626806"/>
                <a:gd name="connsiteY1461" fmla="*/ 3732392 h 3905171"/>
                <a:gd name="connsiteX1462" fmla="*/ 1411388 w 2626806"/>
                <a:gd name="connsiteY1462" fmla="*/ 3778487 h 3905171"/>
                <a:gd name="connsiteX1463" fmla="*/ 1365293 w 2626806"/>
                <a:gd name="connsiteY1463" fmla="*/ 3824582 h 3905171"/>
                <a:gd name="connsiteX1464" fmla="*/ 1110672 w 2626806"/>
                <a:gd name="connsiteY1464" fmla="*/ 3828971 h 3905171"/>
                <a:gd name="connsiteX1465" fmla="*/ 1057992 w 2626806"/>
                <a:gd name="connsiteY1465" fmla="*/ 3776292 h 3905171"/>
                <a:gd name="connsiteX1466" fmla="*/ 1110672 w 2626806"/>
                <a:gd name="connsiteY1466" fmla="*/ 3723612 h 3905171"/>
                <a:gd name="connsiteX1467" fmla="*/ 1163353 w 2626806"/>
                <a:gd name="connsiteY1467" fmla="*/ 3776292 h 3905171"/>
                <a:gd name="connsiteX1468" fmla="*/ 1110672 w 2626806"/>
                <a:gd name="connsiteY1468" fmla="*/ 3828971 h 3905171"/>
                <a:gd name="connsiteX1469" fmla="*/ 2023795 w 2626806"/>
                <a:gd name="connsiteY1469" fmla="*/ 3833362 h 3905171"/>
                <a:gd name="connsiteX1470" fmla="*/ 1977700 w 2626806"/>
                <a:gd name="connsiteY1470" fmla="*/ 3787266 h 3905171"/>
                <a:gd name="connsiteX1471" fmla="*/ 2023795 w 2626806"/>
                <a:gd name="connsiteY1471" fmla="*/ 3741171 h 3905171"/>
                <a:gd name="connsiteX1472" fmla="*/ 2069890 w 2626806"/>
                <a:gd name="connsiteY1472" fmla="*/ 3787266 h 3905171"/>
                <a:gd name="connsiteX1473" fmla="*/ 2023795 w 2626806"/>
                <a:gd name="connsiteY1473" fmla="*/ 3833362 h 3905171"/>
                <a:gd name="connsiteX1474" fmla="*/ 1747224 w 2626806"/>
                <a:gd name="connsiteY1474" fmla="*/ 3872872 h 3905171"/>
                <a:gd name="connsiteX1475" fmla="*/ 1698933 w 2626806"/>
                <a:gd name="connsiteY1475" fmla="*/ 3824582 h 3905171"/>
                <a:gd name="connsiteX1476" fmla="*/ 1747224 w 2626806"/>
                <a:gd name="connsiteY1476" fmla="*/ 3776292 h 3905171"/>
                <a:gd name="connsiteX1477" fmla="*/ 1795514 w 2626806"/>
                <a:gd name="connsiteY1477" fmla="*/ 3824582 h 3905171"/>
                <a:gd name="connsiteX1478" fmla="*/ 1747224 w 2626806"/>
                <a:gd name="connsiteY1478" fmla="*/ 3872872 h 3905171"/>
                <a:gd name="connsiteX1479" fmla="*/ 965802 w 2626806"/>
                <a:gd name="connsiteY1479" fmla="*/ 3879457 h 3905171"/>
                <a:gd name="connsiteX1480" fmla="*/ 939462 w 2626806"/>
                <a:gd name="connsiteY1480" fmla="*/ 3853117 h 3905171"/>
                <a:gd name="connsiteX1481" fmla="*/ 965802 w 2626806"/>
                <a:gd name="connsiteY1481" fmla="*/ 3826777 h 3905171"/>
                <a:gd name="connsiteX1482" fmla="*/ 992142 w 2626806"/>
                <a:gd name="connsiteY1482" fmla="*/ 3853117 h 3905171"/>
                <a:gd name="connsiteX1483" fmla="*/ 965802 w 2626806"/>
                <a:gd name="connsiteY1483" fmla="*/ 3879457 h 3905171"/>
                <a:gd name="connsiteX1484" fmla="*/ 2148910 w 2626806"/>
                <a:gd name="connsiteY1484" fmla="*/ 3879457 h 3905171"/>
                <a:gd name="connsiteX1485" fmla="*/ 2102815 w 2626806"/>
                <a:gd name="connsiteY1485" fmla="*/ 3833362 h 3905171"/>
                <a:gd name="connsiteX1486" fmla="*/ 2148910 w 2626806"/>
                <a:gd name="connsiteY1486" fmla="*/ 3787266 h 3905171"/>
                <a:gd name="connsiteX1487" fmla="*/ 2195006 w 2626806"/>
                <a:gd name="connsiteY1487" fmla="*/ 3833362 h 3905171"/>
                <a:gd name="connsiteX1488" fmla="*/ 2148910 w 2626806"/>
                <a:gd name="connsiteY1488" fmla="*/ 3879457 h 3905171"/>
                <a:gd name="connsiteX1489" fmla="*/ 1479433 w 2626806"/>
                <a:gd name="connsiteY1489" fmla="*/ 3890431 h 3905171"/>
                <a:gd name="connsiteX1490" fmla="*/ 1435533 w 2626806"/>
                <a:gd name="connsiteY1490" fmla="*/ 3846531 h 3905171"/>
                <a:gd name="connsiteX1491" fmla="*/ 1479433 w 2626806"/>
                <a:gd name="connsiteY1491" fmla="*/ 3802631 h 3905171"/>
                <a:gd name="connsiteX1492" fmla="*/ 1523333 w 2626806"/>
                <a:gd name="connsiteY1492" fmla="*/ 3846531 h 3905171"/>
                <a:gd name="connsiteX1493" fmla="*/ 1479433 w 2626806"/>
                <a:gd name="connsiteY1493" fmla="*/ 3890431 h 3905171"/>
                <a:gd name="connsiteX1494" fmla="*/ 1106195 w 2626806"/>
                <a:gd name="connsiteY1494" fmla="*/ 3905171 h 3905171"/>
                <a:gd name="connsiteX1495" fmla="*/ 1034905 w 2626806"/>
                <a:gd name="connsiteY1495" fmla="*/ 3905171 h 3905171"/>
                <a:gd name="connsiteX1496" fmla="*/ 1039060 w 2626806"/>
                <a:gd name="connsiteY1496" fmla="*/ 3899211 h 3905171"/>
                <a:gd name="connsiteX1497" fmla="*/ 1071162 w 2626806"/>
                <a:gd name="connsiteY1497" fmla="*/ 3886041 h 3905171"/>
                <a:gd name="connsiteX1498" fmla="*/ 1104087 w 2626806"/>
                <a:gd name="connsiteY1498" fmla="*/ 3900035 h 3905171"/>
                <a:gd name="connsiteX1499" fmla="*/ 1225200 w 2626806"/>
                <a:gd name="connsiteY1499" fmla="*/ 3905171 h 3905171"/>
                <a:gd name="connsiteX1500" fmla="*/ 1211629 w 2626806"/>
                <a:gd name="connsiteY1500" fmla="*/ 3905171 h 3905171"/>
                <a:gd name="connsiteX1501" fmla="*/ 1182285 w 2626806"/>
                <a:gd name="connsiteY1501" fmla="*/ 3892627 h 3905171"/>
                <a:gd name="connsiteX1502" fmla="*/ 1167743 w 2626806"/>
                <a:gd name="connsiteY1502" fmla="*/ 3857506 h 3905171"/>
                <a:gd name="connsiteX1503" fmla="*/ 1218228 w 2626806"/>
                <a:gd name="connsiteY1503" fmla="*/ 3807022 h 3905171"/>
                <a:gd name="connsiteX1504" fmla="*/ 1268713 w 2626806"/>
                <a:gd name="connsiteY1504" fmla="*/ 3857506 h 3905171"/>
                <a:gd name="connsiteX1505" fmla="*/ 1254171 w 2626806"/>
                <a:gd name="connsiteY1505" fmla="*/ 3893450 h 3905171"/>
                <a:gd name="connsiteX1506" fmla="*/ 1371361 w 2626806"/>
                <a:gd name="connsiteY1506" fmla="*/ 3905171 h 3905171"/>
                <a:gd name="connsiteX1507" fmla="*/ 1284594 w 2626806"/>
                <a:gd name="connsiteY1507" fmla="*/ 3905171 h 3905171"/>
                <a:gd name="connsiteX1508" fmla="*/ 1292034 w 2626806"/>
                <a:gd name="connsiteY1508" fmla="*/ 3893998 h 3905171"/>
                <a:gd name="connsiteX1509" fmla="*/ 1327977 w 2626806"/>
                <a:gd name="connsiteY1509" fmla="*/ 3879456 h 3905171"/>
                <a:gd name="connsiteX1510" fmla="*/ 1363920 w 2626806"/>
                <a:gd name="connsiteY1510" fmla="*/ 3893998 h 3905171"/>
                <a:gd name="connsiteX1511" fmla="*/ 1634475 w 2626806"/>
                <a:gd name="connsiteY1511" fmla="*/ 3905171 h 3905171"/>
                <a:gd name="connsiteX1512" fmla="*/ 1552672 w 2626806"/>
                <a:gd name="connsiteY1512" fmla="*/ 3905171 h 3905171"/>
                <a:gd name="connsiteX1513" fmla="*/ 1562569 w 2626806"/>
                <a:gd name="connsiteY1513" fmla="*/ 3881377 h 3905171"/>
                <a:gd name="connsiteX1514" fmla="*/ 1593574 w 2626806"/>
                <a:gd name="connsiteY1514" fmla="*/ 3868481 h 3905171"/>
                <a:gd name="connsiteX1515" fmla="*/ 1624578 w 2626806"/>
                <a:gd name="connsiteY1515" fmla="*/ 3881377 h 3905171"/>
                <a:gd name="connsiteX1516" fmla="*/ 1909099 w 2626806"/>
                <a:gd name="connsiteY1516" fmla="*/ 3905171 h 3905171"/>
                <a:gd name="connsiteX1517" fmla="*/ 1824848 w 2626806"/>
                <a:gd name="connsiteY1517" fmla="*/ 3905171 h 3905171"/>
                <a:gd name="connsiteX1518" fmla="*/ 1822266 w 2626806"/>
                <a:gd name="connsiteY1518" fmla="*/ 3901235 h 3905171"/>
                <a:gd name="connsiteX1519" fmla="*/ 1819659 w 2626806"/>
                <a:gd name="connsiteY1519" fmla="*/ 3881652 h 3905171"/>
                <a:gd name="connsiteX1520" fmla="*/ 1867949 w 2626806"/>
                <a:gd name="connsiteY1520" fmla="*/ 3833362 h 3905171"/>
                <a:gd name="connsiteX1521" fmla="*/ 1916239 w 2626806"/>
                <a:gd name="connsiteY1521" fmla="*/ 3881652 h 3905171"/>
                <a:gd name="connsiteX1522" fmla="*/ 1912398 w 2626806"/>
                <a:gd name="connsiteY1522" fmla="*/ 3900310 h 3905171"/>
                <a:gd name="connsiteX1523" fmla="*/ 2029680 w 2626806"/>
                <a:gd name="connsiteY1523" fmla="*/ 3905171 h 3905171"/>
                <a:gd name="connsiteX1524" fmla="*/ 1952059 w 2626806"/>
                <a:gd name="connsiteY1524" fmla="*/ 3905171 h 3905171"/>
                <a:gd name="connsiteX1525" fmla="*/ 1956847 w 2626806"/>
                <a:gd name="connsiteY1525" fmla="*/ 3898115 h 3905171"/>
                <a:gd name="connsiteX1526" fmla="*/ 1990869 w 2626806"/>
                <a:gd name="connsiteY1526" fmla="*/ 3883847 h 3905171"/>
                <a:gd name="connsiteX1527" fmla="*/ 2024892 w 2626806"/>
                <a:gd name="connsiteY1527" fmla="*/ 3898115 h 3905171"/>
                <a:gd name="connsiteX1528" fmla="*/ 2304497 w 2626806"/>
                <a:gd name="connsiteY1528" fmla="*/ 3905171 h 3905171"/>
                <a:gd name="connsiteX1529" fmla="*/ 2247217 w 2626806"/>
                <a:gd name="connsiteY1529" fmla="*/ 3905171 h 3905171"/>
                <a:gd name="connsiteX1530" fmla="*/ 2243294 w 2626806"/>
                <a:gd name="connsiteY1530" fmla="*/ 3903602 h 3905171"/>
                <a:gd name="connsiteX1531" fmla="*/ 2230124 w 2626806"/>
                <a:gd name="connsiteY1531" fmla="*/ 3870677 h 3905171"/>
                <a:gd name="connsiteX1532" fmla="*/ 2276219 w 2626806"/>
                <a:gd name="connsiteY1532" fmla="*/ 3824581 h 3905171"/>
                <a:gd name="connsiteX1533" fmla="*/ 2322315 w 2626806"/>
                <a:gd name="connsiteY1533" fmla="*/ 3870677 h 3905171"/>
                <a:gd name="connsiteX1534" fmla="*/ 2308322 w 2626806"/>
                <a:gd name="connsiteY1534" fmla="*/ 3903602 h 3905171"/>
                <a:gd name="connsiteX1535" fmla="*/ 2448998 w 2626806"/>
                <a:gd name="connsiteY1535" fmla="*/ 3905171 h 3905171"/>
                <a:gd name="connsiteX1536" fmla="*/ 2357761 w 2626806"/>
                <a:gd name="connsiteY1536" fmla="*/ 3905171 h 3905171"/>
                <a:gd name="connsiteX1537" fmla="*/ 2357435 w 2626806"/>
                <a:gd name="connsiteY1537" fmla="*/ 3903602 h 3905171"/>
                <a:gd name="connsiteX1538" fmla="*/ 2403531 w 2626806"/>
                <a:gd name="connsiteY1538" fmla="*/ 3857506 h 3905171"/>
                <a:gd name="connsiteX1539" fmla="*/ 2449625 w 2626806"/>
                <a:gd name="connsiteY1539" fmla="*/ 3903602 h 3905171"/>
                <a:gd name="connsiteX1540" fmla="*/ 2565556 w 2626806"/>
                <a:gd name="connsiteY1540" fmla="*/ 3905171 h 3905171"/>
                <a:gd name="connsiteX1541" fmla="*/ 2504463 w 2626806"/>
                <a:gd name="connsiteY1541" fmla="*/ 3905171 h 3905171"/>
                <a:gd name="connsiteX1542" fmla="*/ 2505322 w 2626806"/>
                <a:gd name="connsiteY1542" fmla="*/ 3903053 h 3905171"/>
                <a:gd name="connsiteX1543" fmla="*/ 2535230 w 2626806"/>
                <a:gd name="connsiteY1543" fmla="*/ 3890431 h 3905171"/>
                <a:gd name="connsiteX1544" fmla="*/ 2564315 w 2626806"/>
                <a:gd name="connsiteY1544" fmla="*/ 3902230 h 390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Lst>
              <a:rect l="l" t="t" r="r" b="b"/>
              <a:pathLst>
                <a:path w="2626806" h="3905171">
                  <a:moveTo>
                    <a:pt x="1200667" y="3105"/>
                  </a:moveTo>
                  <a:cubicBezTo>
                    <a:pt x="1199570" y="2007"/>
                    <a:pt x="1199570" y="909"/>
                    <a:pt x="1199844" y="361"/>
                  </a:cubicBezTo>
                  <a:cubicBezTo>
                    <a:pt x="1200118" y="-188"/>
                    <a:pt x="1200667" y="-188"/>
                    <a:pt x="1200667" y="909"/>
                  </a:cubicBezTo>
                  <a:cubicBezTo>
                    <a:pt x="1200667" y="909"/>
                    <a:pt x="1202862" y="909"/>
                    <a:pt x="1200667" y="3105"/>
                  </a:cubicBezTo>
                  <a:close/>
                  <a:moveTo>
                    <a:pt x="1126038" y="115049"/>
                  </a:moveTo>
                  <a:cubicBezTo>
                    <a:pt x="1123842" y="115049"/>
                    <a:pt x="1121648" y="112853"/>
                    <a:pt x="1121648" y="110659"/>
                  </a:cubicBezTo>
                  <a:cubicBezTo>
                    <a:pt x="1121648" y="108463"/>
                    <a:pt x="1123842" y="106269"/>
                    <a:pt x="1126038" y="106269"/>
                  </a:cubicBezTo>
                  <a:cubicBezTo>
                    <a:pt x="1128232" y="106269"/>
                    <a:pt x="1130428" y="108463"/>
                    <a:pt x="1130428" y="110659"/>
                  </a:cubicBezTo>
                  <a:cubicBezTo>
                    <a:pt x="1130428" y="112853"/>
                    <a:pt x="1128232" y="115049"/>
                    <a:pt x="1126038" y="115049"/>
                  </a:cubicBezTo>
                  <a:close/>
                  <a:moveTo>
                    <a:pt x="924097" y="167725"/>
                  </a:moveTo>
                  <a:cubicBezTo>
                    <a:pt x="919707" y="167725"/>
                    <a:pt x="917512" y="163335"/>
                    <a:pt x="917512" y="161140"/>
                  </a:cubicBezTo>
                  <a:cubicBezTo>
                    <a:pt x="917512" y="156750"/>
                    <a:pt x="919707" y="154555"/>
                    <a:pt x="924097" y="154555"/>
                  </a:cubicBezTo>
                  <a:cubicBezTo>
                    <a:pt x="928487" y="154555"/>
                    <a:pt x="930682" y="156750"/>
                    <a:pt x="930682" y="161140"/>
                  </a:cubicBezTo>
                  <a:cubicBezTo>
                    <a:pt x="930682" y="165530"/>
                    <a:pt x="928487" y="167725"/>
                    <a:pt x="924097" y="167725"/>
                  </a:cubicBezTo>
                  <a:close/>
                  <a:moveTo>
                    <a:pt x="1259933" y="178707"/>
                  </a:moveTo>
                  <a:cubicBezTo>
                    <a:pt x="1257738" y="178707"/>
                    <a:pt x="1257738" y="176512"/>
                    <a:pt x="1257738" y="176512"/>
                  </a:cubicBezTo>
                  <a:cubicBezTo>
                    <a:pt x="1257738" y="176512"/>
                    <a:pt x="1257738" y="174318"/>
                    <a:pt x="1259933" y="174318"/>
                  </a:cubicBezTo>
                  <a:cubicBezTo>
                    <a:pt x="1259933" y="174318"/>
                    <a:pt x="1262128" y="174318"/>
                    <a:pt x="1262128" y="176512"/>
                  </a:cubicBezTo>
                  <a:cubicBezTo>
                    <a:pt x="1262128" y="176512"/>
                    <a:pt x="1262128" y="178707"/>
                    <a:pt x="1259933" y="178707"/>
                  </a:cubicBezTo>
                  <a:close/>
                  <a:moveTo>
                    <a:pt x="1057992" y="229189"/>
                  </a:moveTo>
                  <a:cubicBezTo>
                    <a:pt x="1055797" y="229189"/>
                    <a:pt x="1053602" y="226994"/>
                    <a:pt x="1053602" y="224799"/>
                  </a:cubicBezTo>
                  <a:cubicBezTo>
                    <a:pt x="1053602" y="222604"/>
                    <a:pt x="1055797" y="220409"/>
                    <a:pt x="1057992" y="220409"/>
                  </a:cubicBezTo>
                  <a:cubicBezTo>
                    <a:pt x="1060187" y="220409"/>
                    <a:pt x="1062382" y="222604"/>
                    <a:pt x="1062382" y="224799"/>
                  </a:cubicBezTo>
                  <a:cubicBezTo>
                    <a:pt x="1062382" y="226994"/>
                    <a:pt x="1060187" y="229189"/>
                    <a:pt x="1057992" y="229189"/>
                  </a:cubicBezTo>
                  <a:close/>
                  <a:moveTo>
                    <a:pt x="862637" y="284060"/>
                  </a:moveTo>
                  <a:cubicBezTo>
                    <a:pt x="860442" y="284060"/>
                    <a:pt x="856052" y="281865"/>
                    <a:pt x="856052" y="277476"/>
                  </a:cubicBezTo>
                  <a:cubicBezTo>
                    <a:pt x="856052" y="273086"/>
                    <a:pt x="858247" y="270890"/>
                    <a:pt x="862637" y="270890"/>
                  </a:cubicBezTo>
                  <a:cubicBezTo>
                    <a:pt x="867027" y="270890"/>
                    <a:pt x="869222" y="273086"/>
                    <a:pt x="869222" y="277476"/>
                  </a:cubicBezTo>
                  <a:cubicBezTo>
                    <a:pt x="869222" y="281865"/>
                    <a:pt x="867027" y="284060"/>
                    <a:pt x="862637" y="284060"/>
                  </a:cubicBezTo>
                  <a:close/>
                  <a:moveTo>
                    <a:pt x="676061" y="338932"/>
                  </a:moveTo>
                  <a:cubicBezTo>
                    <a:pt x="673866" y="338932"/>
                    <a:pt x="671671" y="336737"/>
                    <a:pt x="671671" y="334542"/>
                  </a:cubicBezTo>
                  <a:cubicBezTo>
                    <a:pt x="671671" y="332347"/>
                    <a:pt x="673866" y="330153"/>
                    <a:pt x="676061" y="330153"/>
                  </a:cubicBezTo>
                  <a:cubicBezTo>
                    <a:pt x="678257" y="330153"/>
                    <a:pt x="680451" y="332347"/>
                    <a:pt x="680451" y="334542"/>
                  </a:cubicBezTo>
                  <a:cubicBezTo>
                    <a:pt x="680451" y="336737"/>
                    <a:pt x="678257" y="338932"/>
                    <a:pt x="676061" y="338932"/>
                  </a:cubicBezTo>
                  <a:close/>
                  <a:moveTo>
                    <a:pt x="996532" y="352109"/>
                  </a:moveTo>
                  <a:cubicBezTo>
                    <a:pt x="992142" y="352109"/>
                    <a:pt x="987752" y="347718"/>
                    <a:pt x="987752" y="343329"/>
                  </a:cubicBezTo>
                  <a:cubicBezTo>
                    <a:pt x="987752" y="338938"/>
                    <a:pt x="992142" y="334548"/>
                    <a:pt x="996532" y="334548"/>
                  </a:cubicBezTo>
                  <a:cubicBezTo>
                    <a:pt x="1000922" y="334548"/>
                    <a:pt x="1005312" y="338938"/>
                    <a:pt x="1005312" y="343329"/>
                  </a:cubicBezTo>
                  <a:cubicBezTo>
                    <a:pt x="1005312" y="347718"/>
                    <a:pt x="1000922" y="352109"/>
                    <a:pt x="996532" y="352109"/>
                  </a:cubicBezTo>
                  <a:close/>
                  <a:moveTo>
                    <a:pt x="807762" y="404785"/>
                  </a:moveTo>
                  <a:cubicBezTo>
                    <a:pt x="805567" y="404785"/>
                    <a:pt x="803372" y="402590"/>
                    <a:pt x="803372" y="400395"/>
                  </a:cubicBezTo>
                  <a:cubicBezTo>
                    <a:pt x="803372" y="398200"/>
                    <a:pt x="805567" y="396005"/>
                    <a:pt x="807762" y="396005"/>
                  </a:cubicBezTo>
                  <a:cubicBezTo>
                    <a:pt x="809957" y="396005"/>
                    <a:pt x="812152" y="398200"/>
                    <a:pt x="812152" y="400395"/>
                  </a:cubicBezTo>
                  <a:cubicBezTo>
                    <a:pt x="812152" y="402590"/>
                    <a:pt x="809957" y="404785"/>
                    <a:pt x="807762" y="404785"/>
                  </a:cubicBezTo>
                  <a:close/>
                  <a:moveTo>
                    <a:pt x="1130428" y="409182"/>
                  </a:moveTo>
                  <a:cubicBezTo>
                    <a:pt x="1128232" y="409182"/>
                    <a:pt x="1126038" y="409182"/>
                    <a:pt x="1128232" y="406987"/>
                  </a:cubicBezTo>
                  <a:cubicBezTo>
                    <a:pt x="1128232" y="406987"/>
                    <a:pt x="1130428" y="404792"/>
                    <a:pt x="1130428" y="404792"/>
                  </a:cubicBezTo>
                  <a:cubicBezTo>
                    <a:pt x="1130428" y="404792"/>
                    <a:pt x="1132623" y="404792"/>
                    <a:pt x="1132623" y="406987"/>
                  </a:cubicBezTo>
                  <a:cubicBezTo>
                    <a:pt x="1132623" y="406987"/>
                    <a:pt x="1132623" y="409182"/>
                    <a:pt x="1130428" y="409182"/>
                  </a:cubicBezTo>
                  <a:close/>
                  <a:moveTo>
                    <a:pt x="627771" y="466241"/>
                  </a:moveTo>
                  <a:cubicBezTo>
                    <a:pt x="623381" y="466241"/>
                    <a:pt x="618991" y="464046"/>
                    <a:pt x="621186" y="459656"/>
                  </a:cubicBezTo>
                  <a:cubicBezTo>
                    <a:pt x="621186" y="457462"/>
                    <a:pt x="623381" y="453072"/>
                    <a:pt x="627771" y="453072"/>
                  </a:cubicBezTo>
                  <a:cubicBezTo>
                    <a:pt x="629966" y="453072"/>
                    <a:pt x="634356" y="455266"/>
                    <a:pt x="634356" y="459656"/>
                  </a:cubicBezTo>
                  <a:cubicBezTo>
                    <a:pt x="634356" y="461852"/>
                    <a:pt x="632161" y="466241"/>
                    <a:pt x="627771" y="466241"/>
                  </a:cubicBezTo>
                  <a:close/>
                  <a:moveTo>
                    <a:pt x="941657" y="470639"/>
                  </a:moveTo>
                  <a:cubicBezTo>
                    <a:pt x="939462" y="470639"/>
                    <a:pt x="935072" y="468444"/>
                    <a:pt x="935072" y="464053"/>
                  </a:cubicBezTo>
                  <a:cubicBezTo>
                    <a:pt x="935072" y="459664"/>
                    <a:pt x="939462" y="457468"/>
                    <a:pt x="941657" y="457468"/>
                  </a:cubicBezTo>
                  <a:cubicBezTo>
                    <a:pt x="946047" y="457468"/>
                    <a:pt x="948242" y="459664"/>
                    <a:pt x="948242" y="464053"/>
                  </a:cubicBezTo>
                  <a:cubicBezTo>
                    <a:pt x="948242" y="468444"/>
                    <a:pt x="943852" y="470639"/>
                    <a:pt x="941657" y="470639"/>
                  </a:cubicBezTo>
                  <a:close/>
                  <a:moveTo>
                    <a:pt x="761667" y="529905"/>
                  </a:moveTo>
                  <a:cubicBezTo>
                    <a:pt x="757277" y="529905"/>
                    <a:pt x="755082" y="527710"/>
                    <a:pt x="755082" y="523320"/>
                  </a:cubicBezTo>
                  <a:cubicBezTo>
                    <a:pt x="755082" y="518931"/>
                    <a:pt x="757277" y="516734"/>
                    <a:pt x="761667" y="516734"/>
                  </a:cubicBezTo>
                  <a:cubicBezTo>
                    <a:pt x="766057" y="516734"/>
                    <a:pt x="768252" y="518931"/>
                    <a:pt x="768252" y="523320"/>
                  </a:cubicBezTo>
                  <a:cubicBezTo>
                    <a:pt x="768252" y="527710"/>
                    <a:pt x="766057" y="529905"/>
                    <a:pt x="761667" y="529905"/>
                  </a:cubicBezTo>
                  <a:close/>
                  <a:moveTo>
                    <a:pt x="586066" y="593557"/>
                  </a:moveTo>
                  <a:cubicBezTo>
                    <a:pt x="581676" y="593557"/>
                    <a:pt x="577286" y="589166"/>
                    <a:pt x="579481" y="586972"/>
                  </a:cubicBezTo>
                  <a:cubicBezTo>
                    <a:pt x="579481" y="584776"/>
                    <a:pt x="581676" y="580387"/>
                    <a:pt x="586066" y="580387"/>
                  </a:cubicBezTo>
                  <a:cubicBezTo>
                    <a:pt x="588261" y="580387"/>
                    <a:pt x="592651" y="582582"/>
                    <a:pt x="592651" y="586972"/>
                  </a:cubicBezTo>
                  <a:cubicBezTo>
                    <a:pt x="592651" y="589166"/>
                    <a:pt x="590456" y="593557"/>
                    <a:pt x="586066" y="593557"/>
                  </a:cubicBezTo>
                  <a:close/>
                  <a:moveTo>
                    <a:pt x="895563" y="593563"/>
                  </a:moveTo>
                  <a:cubicBezTo>
                    <a:pt x="893367" y="593563"/>
                    <a:pt x="891173" y="591367"/>
                    <a:pt x="891173" y="589174"/>
                  </a:cubicBezTo>
                  <a:cubicBezTo>
                    <a:pt x="891173" y="586979"/>
                    <a:pt x="893367" y="584784"/>
                    <a:pt x="895563" y="584784"/>
                  </a:cubicBezTo>
                  <a:cubicBezTo>
                    <a:pt x="897757" y="584784"/>
                    <a:pt x="899953" y="586979"/>
                    <a:pt x="899953" y="589174"/>
                  </a:cubicBezTo>
                  <a:cubicBezTo>
                    <a:pt x="899953" y="591367"/>
                    <a:pt x="897757" y="593563"/>
                    <a:pt x="895563" y="593563"/>
                  </a:cubicBezTo>
                  <a:close/>
                  <a:moveTo>
                    <a:pt x="1029457" y="657221"/>
                  </a:moveTo>
                  <a:cubicBezTo>
                    <a:pt x="1027033" y="657221"/>
                    <a:pt x="1025067" y="655258"/>
                    <a:pt x="1025067" y="652833"/>
                  </a:cubicBezTo>
                  <a:cubicBezTo>
                    <a:pt x="1025067" y="650408"/>
                    <a:pt x="1027033" y="648443"/>
                    <a:pt x="1029457" y="648443"/>
                  </a:cubicBezTo>
                  <a:cubicBezTo>
                    <a:pt x="1031882" y="648443"/>
                    <a:pt x="1033847" y="650408"/>
                    <a:pt x="1033847" y="652833"/>
                  </a:cubicBezTo>
                  <a:cubicBezTo>
                    <a:pt x="1033847" y="655258"/>
                    <a:pt x="1031882" y="657221"/>
                    <a:pt x="1029457" y="657221"/>
                  </a:cubicBezTo>
                  <a:close/>
                  <a:moveTo>
                    <a:pt x="719962" y="661605"/>
                  </a:moveTo>
                  <a:cubicBezTo>
                    <a:pt x="715572" y="661605"/>
                    <a:pt x="708987" y="657215"/>
                    <a:pt x="708987" y="650631"/>
                  </a:cubicBezTo>
                  <a:cubicBezTo>
                    <a:pt x="708987" y="644046"/>
                    <a:pt x="713377" y="639656"/>
                    <a:pt x="719962" y="639656"/>
                  </a:cubicBezTo>
                  <a:cubicBezTo>
                    <a:pt x="726546" y="639656"/>
                    <a:pt x="730936" y="644046"/>
                    <a:pt x="730936" y="650631"/>
                  </a:cubicBezTo>
                  <a:cubicBezTo>
                    <a:pt x="730936" y="657215"/>
                    <a:pt x="726546" y="661605"/>
                    <a:pt x="719962" y="661605"/>
                  </a:cubicBezTo>
                  <a:close/>
                  <a:moveTo>
                    <a:pt x="550946" y="720866"/>
                  </a:moveTo>
                  <a:cubicBezTo>
                    <a:pt x="546556" y="720866"/>
                    <a:pt x="544361" y="718672"/>
                    <a:pt x="544361" y="714282"/>
                  </a:cubicBezTo>
                  <a:cubicBezTo>
                    <a:pt x="544361" y="712086"/>
                    <a:pt x="546556" y="707697"/>
                    <a:pt x="550946" y="707697"/>
                  </a:cubicBezTo>
                  <a:cubicBezTo>
                    <a:pt x="553141" y="707697"/>
                    <a:pt x="557531" y="709892"/>
                    <a:pt x="557531" y="714282"/>
                  </a:cubicBezTo>
                  <a:cubicBezTo>
                    <a:pt x="557531" y="716477"/>
                    <a:pt x="555336" y="720866"/>
                    <a:pt x="550946" y="720866"/>
                  </a:cubicBezTo>
                  <a:close/>
                  <a:moveTo>
                    <a:pt x="856052" y="723070"/>
                  </a:moveTo>
                  <a:cubicBezTo>
                    <a:pt x="851662" y="723070"/>
                    <a:pt x="849467" y="718680"/>
                    <a:pt x="849467" y="716484"/>
                  </a:cubicBezTo>
                  <a:cubicBezTo>
                    <a:pt x="849467" y="714288"/>
                    <a:pt x="851662" y="709900"/>
                    <a:pt x="856052" y="709900"/>
                  </a:cubicBezTo>
                  <a:cubicBezTo>
                    <a:pt x="858247" y="709900"/>
                    <a:pt x="862637" y="712094"/>
                    <a:pt x="862637" y="716484"/>
                  </a:cubicBezTo>
                  <a:cubicBezTo>
                    <a:pt x="862637" y="718680"/>
                    <a:pt x="860442" y="723070"/>
                    <a:pt x="856052" y="723070"/>
                  </a:cubicBezTo>
                  <a:close/>
                  <a:moveTo>
                    <a:pt x="384126" y="782321"/>
                  </a:moveTo>
                  <a:cubicBezTo>
                    <a:pt x="381931" y="782321"/>
                    <a:pt x="379736" y="780126"/>
                    <a:pt x="379736" y="777931"/>
                  </a:cubicBezTo>
                  <a:cubicBezTo>
                    <a:pt x="379736" y="775737"/>
                    <a:pt x="381931" y="773541"/>
                    <a:pt x="384126" y="773541"/>
                  </a:cubicBezTo>
                  <a:cubicBezTo>
                    <a:pt x="386321" y="773541"/>
                    <a:pt x="388516" y="775737"/>
                    <a:pt x="388516" y="777931"/>
                  </a:cubicBezTo>
                  <a:cubicBezTo>
                    <a:pt x="388516" y="780126"/>
                    <a:pt x="386321" y="782321"/>
                    <a:pt x="384126" y="782321"/>
                  </a:cubicBezTo>
                  <a:close/>
                  <a:moveTo>
                    <a:pt x="992142" y="784532"/>
                  </a:moveTo>
                  <a:cubicBezTo>
                    <a:pt x="989947" y="784532"/>
                    <a:pt x="989947" y="782337"/>
                    <a:pt x="989947" y="782337"/>
                  </a:cubicBezTo>
                  <a:cubicBezTo>
                    <a:pt x="989947" y="782337"/>
                    <a:pt x="989947" y="780142"/>
                    <a:pt x="992142" y="780142"/>
                  </a:cubicBezTo>
                  <a:cubicBezTo>
                    <a:pt x="992142" y="780142"/>
                    <a:pt x="994337" y="782337"/>
                    <a:pt x="994337" y="782337"/>
                  </a:cubicBezTo>
                  <a:cubicBezTo>
                    <a:pt x="994337" y="782337"/>
                    <a:pt x="994337" y="784532"/>
                    <a:pt x="992142" y="784532"/>
                  </a:cubicBezTo>
                  <a:close/>
                  <a:moveTo>
                    <a:pt x="687037" y="788915"/>
                  </a:moveTo>
                  <a:cubicBezTo>
                    <a:pt x="682187" y="788915"/>
                    <a:pt x="678257" y="784984"/>
                    <a:pt x="678257" y="780135"/>
                  </a:cubicBezTo>
                  <a:cubicBezTo>
                    <a:pt x="678257" y="775286"/>
                    <a:pt x="682187" y="771355"/>
                    <a:pt x="687037" y="771355"/>
                  </a:cubicBezTo>
                  <a:cubicBezTo>
                    <a:pt x="691886" y="771355"/>
                    <a:pt x="695817" y="775286"/>
                    <a:pt x="695817" y="780135"/>
                  </a:cubicBezTo>
                  <a:cubicBezTo>
                    <a:pt x="695817" y="784984"/>
                    <a:pt x="691886" y="788915"/>
                    <a:pt x="687037" y="788915"/>
                  </a:cubicBezTo>
                  <a:close/>
                  <a:moveTo>
                    <a:pt x="1128232" y="848193"/>
                  </a:moveTo>
                  <a:cubicBezTo>
                    <a:pt x="1126038" y="848193"/>
                    <a:pt x="1126038" y="848193"/>
                    <a:pt x="1126038" y="845997"/>
                  </a:cubicBezTo>
                  <a:cubicBezTo>
                    <a:pt x="1126038" y="845997"/>
                    <a:pt x="1128232" y="843803"/>
                    <a:pt x="1128232" y="843803"/>
                  </a:cubicBezTo>
                  <a:cubicBezTo>
                    <a:pt x="1128232" y="843803"/>
                    <a:pt x="1130428" y="843803"/>
                    <a:pt x="1130428" y="845997"/>
                  </a:cubicBezTo>
                  <a:cubicBezTo>
                    <a:pt x="1130428" y="845997"/>
                    <a:pt x="1130428" y="848193"/>
                    <a:pt x="1128232" y="848193"/>
                  </a:cubicBezTo>
                  <a:close/>
                  <a:moveTo>
                    <a:pt x="825322" y="852574"/>
                  </a:moveTo>
                  <a:cubicBezTo>
                    <a:pt x="820932" y="852574"/>
                    <a:pt x="816542" y="848183"/>
                    <a:pt x="818737" y="845989"/>
                  </a:cubicBezTo>
                  <a:cubicBezTo>
                    <a:pt x="818737" y="843793"/>
                    <a:pt x="820932" y="839403"/>
                    <a:pt x="825322" y="839403"/>
                  </a:cubicBezTo>
                  <a:cubicBezTo>
                    <a:pt x="827517" y="839403"/>
                    <a:pt x="831907" y="841597"/>
                    <a:pt x="831907" y="845989"/>
                  </a:cubicBezTo>
                  <a:cubicBezTo>
                    <a:pt x="831907" y="848183"/>
                    <a:pt x="829712" y="852574"/>
                    <a:pt x="825322" y="852574"/>
                  </a:cubicBezTo>
                  <a:close/>
                  <a:moveTo>
                    <a:pt x="522412" y="854761"/>
                  </a:moveTo>
                  <a:cubicBezTo>
                    <a:pt x="515827" y="854761"/>
                    <a:pt x="511437" y="850371"/>
                    <a:pt x="511437" y="843786"/>
                  </a:cubicBezTo>
                  <a:cubicBezTo>
                    <a:pt x="511437" y="837202"/>
                    <a:pt x="515827" y="832812"/>
                    <a:pt x="522412" y="832812"/>
                  </a:cubicBezTo>
                  <a:cubicBezTo>
                    <a:pt x="528996" y="832812"/>
                    <a:pt x="533386" y="837202"/>
                    <a:pt x="533386" y="843786"/>
                  </a:cubicBezTo>
                  <a:cubicBezTo>
                    <a:pt x="533386" y="850371"/>
                    <a:pt x="528996" y="854761"/>
                    <a:pt x="522412" y="854761"/>
                  </a:cubicBezTo>
                  <a:close/>
                  <a:moveTo>
                    <a:pt x="963607" y="914039"/>
                  </a:moveTo>
                  <a:cubicBezTo>
                    <a:pt x="959217" y="914039"/>
                    <a:pt x="957023" y="911845"/>
                    <a:pt x="959217" y="909650"/>
                  </a:cubicBezTo>
                  <a:cubicBezTo>
                    <a:pt x="959217" y="907454"/>
                    <a:pt x="961413" y="905260"/>
                    <a:pt x="963607" y="905260"/>
                  </a:cubicBezTo>
                  <a:cubicBezTo>
                    <a:pt x="965803" y="905260"/>
                    <a:pt x="967997" y="907454"/>
                    <a:pt x="967997" y="909650"/>
                  </a:cubicBezTo>
                  <a:cubicBezTo>
                    <a:pt x="967997" y="911845"/>
                    <a:pt x="965803" y="914039"/>
                    <a:pt x="963607" y="914039"/>
                  </a:cubicBezTo>
                  <a:close/>
                  <a:moveTo>
                    <a:pt x="362176" y="918413"/>
                  </a:moveTo>
                  <a:cubicBezTo>
                    <a:pt x="357327" y="918413"/>
                    <a:pt x="353396" y="914482"/>
                    <a:pt x="353396" y="909633"/>
                  </a:cubicBezTo>
                  <a:cubicBezTo>
                    <a:pt x="353396" y="904783"/>
                    <a:pt x="357327" y="900853"/>
                    <a:pt x="362176" y="900853"/>
                  </a:cubicBezTo>
                  <a:cubicBezTo>
                    <a:pt x="367025" y="900853"/>
                    <a:pt x="370956" y="904783"/>
                    <a:pt x="370956" y="909633"/>
                  </a:cubicBezTo>
                  <a:cubicBezTo>
                    <a:pt x="370956" y="914482"/>
                    <a:pt x="367025" y="918413"/>
                    <a:pt x="362176" y="918413"/>
                  </a:cubicBezTo>
                  <a:close/>
                  <a:moveTo>
                    <a:pt x="662892" y="922812"/>
                  </a:moveTo>
                  <a:cubicBezTo>
                    <a:pt x="654112" y="922812"/>
                    <a:pt x="649722" y="916226"/>
                    <a:pt x="649722" y="909641"/>
                  </a:cubicBezTo>
                  <a:cubicBezTo>
                    <a:pt x="649722" y="900861"/>
                    <a:pt x="656306" y="896470"/>
                    <a:pt x="662892" y="896470"/>
                  </a:cubicBezTo>
                  <a:cubicBezTo>
                    <a:pt x="671671" y="896470"/>
                    <a:pt x="676061" y="903056"/>
                    <a:pt x="676061" y="909641"/>
                  </a:cubicBezTo>
                  <a:cubicBezTo>
                    <a:pt x="676061" y="916226"/>
                    <a:pt x="669476" y="922812"/>
                    <a:pt x="662892" y="922812"/>
                  </a:cubicBezTo>
                  <a:close/>
                  <a:moveTo>
                    <a:pt x="801177" y="982080"/>
                  </a:moveTo>
                  <a:cubicBezTo>
                    <a:pt x="796787" y="982080"/>
                    <a:pt x="792397" y="979884"/>
                    <a:pt x="792397" y="973300"/>
                  </a:cubicBezTo>
                  <a:cubicBezTo>
                    <a:pt x="792397" y="968910"/>
                    <a:pt x="796787" y="964521"/>
                    <a:pt x="801177" y="964521"/>
                  </a:cubicBezTo>
                  <a:cubicBezTo>
                    <a:pt x="805567" y="964521"/>
                    <a:pt x="809957" y="968910"/>
                    <a:pt x="809957" y="973300"/>
                  </a:cubicBezTo>
                  <a:cubicBezTo>
                    <a:pt x="809957" y="977690"/>
                    <a:pt x="805567" y="982080"/>
                    <a:pt x="801177" y="982080"/>
                  </a:cubicBezTo>
                  <a:close/>
                  <a:moveTo>
                    <a:pt x="502657" y="990852"/>
                  </a:moveTo>
                  <a:cubicBezTo>
                    <a:pt x="494171" y="990852"/>
                    <a:pt x="487291" y="983972"/>
                    <a:pt x="487291" y="975487"/>
                  </a:cubicBezTo>
                  <a:cubicBezTo>
                    <a:pt x="487291" y="967001"/>
                    <a:pt x="494171" y="960123"/>
                    <a:pt x="502657" y="960123"/>
                  </a:cubicBezTo>
                  <a:cubicBezTo>
                    <a:pt x="511142" y="960123"/>
                    <a:pt x="518022" y="967001"/>
                    <a:pt x="518022" y="975487"/>
                  </a:cubicBezTo>
                  <a:cubicBezTo>
                    <a:pt x="518022" y="983972"/>
                    <a:pt x="511142" y="990852"/>
                    <a:pt x="502657" y="990852"/>
                  </a:cubicBezTo>
                  <a:close/>
                  <a:moveTo>
                    <a:pt x="941657" y="1047934"/>
                  </a:moveTo>
                  <a:cubicBezTo>
                    <a:pt x="937267" y="1047934"/>
                    <a:pt x="935072" y="1045739"/>
                    <a:pt x="935072" y="1041349"/>
                  </a:cubicBezTo>
                  <a:cubicBezTo>
                    <a:pt x="935072" y="1036959"/>
                    <a:pt x="937267" y="1034764"/>
                    <a:pt x="941657" y="1034764"/>
                  </a:cubicBezTo>
                  <a:cubicBezTo>
                    <a:pt x="946047" y="1034764"/>
                    <a:pt x="948242" y="1036959"/>
                    <a:pt x="948242" y="1041349"/>
                  </a:cubicBezTo>
                  <a:cubicBezTo>
                    <a:pt x="948242" y="1045739"/>
                    <a:pt x="946047" y="1047934"/>
                    <a:pt x="941657" y="1047934"/>
                  </a:cubicBezTo>
                  <a:close/>
                  <a:moveTo>
                    <a:pt x="344616" y="1052308"/>
                  </a:moveTo>
                  <a:cubicBezTo>
                    <a:pt x="340226" y="1052308"/>
                    <a:pt x="335836" y="1045722"/>
                    <a:pt x="333641" y="1041333"/>
                  </a:cubicBezTo>
                  <a:cubicBezTo>
                    <a:pt x="333641" y="1034748"/>
                    <a:pt x="338031" y="1030358"/>
                    <a:pt x="344616" y="1030358"/>
                  </a:cubicBezTo>
                  <a:cubicBezTo>
                    <a:pt x="351201" y="1030358"/>
                    <a:pt x="355591" y="1034748"/>
                    <a:pt x="355591" y="1041333"/>
                  </a:cubicBezTo>
                  <a:cubicBezTo>
                    <a:pt x="355591" y="1047918"/>
                    <a:pt x="351201" y="1052308"/>
                    <a:pt x="344616" y="1052308"/>
                  </a:cubicBezTo>
                  <a:close/>
                  <a:moveTo>
                    <a:pt x="643136" y="1052315"/>
                  </a:moveTo>
                  <a:cubicBezTo>
                    <a:pt x="636551" y="1052315"/>
                    <a:pt x="629966" y="1047925"/>
                    <a:pt x="629966" y="1041339"/>
                  </a:cubicBezTo>
                  <a:cubicBezTo>
                    <a:pt x="629966" y="1034755"/>
                    <a:pt x="636551" y="1028170"/>
                    <a:pt x="643136" y="1028170"/>
                  </a:cubicBezTo>
                  <a:cubicBezTo>
                    <a:pt x="649722" y="1028170"/>
                    <a:pt x="656306" y="1032561"/>
                    <a:pt x="656306" y="1039145"/>
                  </a:cubicBezTo>
                  <a:cubicBezTo>
                    <a:pt x="656306" y="1045731"/>
                    <a:pt x="649722" y="1052315"/>
                    <a:pt x="643136" y="1052315"/>
                  </a:cubicBezTo>
                  <a:close/>
                  <a:moveTo>
                    <a:pt x="190966" y="1111568"/>
                  </a:moveTo>
                  <a:cubicBezTo>
                    <a:pt x="188770" y="1111568"/>
                    <a:pt x="186576" y="1109374"/>
                    <a:pt x="186576" y="1107179"/>
                  </a:cubicBezTo>
                  <a:cubicBezTo>
                    <a:pt x="186576" y="1104985"/>
                    <a:pt x="188770" y="1102790"/>
                    <a:pt x="190966" y="1102790"/>
                  </a:cubicBezTo>
                  <a:cubicBezTo>
                    <a:pt x="193160" y="1102790"/>
                    <a:pt x="195356" y="1104985"/>
                    <a:pt x="195356" y="1107179"/>
                  </a:cubicBezTo>
                  <a:cubicBezTo>
                    <a:pt x="195356" y="1109374"/>
                    <a:pt x="193160" y="1111568"/>
                    <a:pt x="190966" y="1111568"/>
                  </a:cubicBezTo>
                  <a:close/>
                  <a:moveTo>
                    <a:pt x="1082137" y="1111597"/>
                  </a:moveTo>
                  <a:cubicBezTo>
                    <a:pt x="1079943" y="1111597"/>
                    <a:pt x="1077747" y="1109400"/>
                    <a:pt x="1077747" y="1107205"/>
                  </a:cubicBezTo>
                  <a:cubicBezTo>
                    <a:pt x="1077747" y="1105010"/>
                    <a:pt x="1079943" y="1102815"/>
                    <a:pt x="1082137" y="1102815"/>
                  </a:cubicBezTo>
                  <a:cubicBezTo>
                    <a:pt x="1084333" y="1102815"/>
                    <a:pt x="1086527" y="1105010"/>
                    <a:pt x="1086527" y="1107205"/>
                  </a:cubicBezTo>
                  <a:cubicBezTo>
                    <a:pt x="1086527" y="1109400"/>
                    <a:pt x="1084333" y="1111597"/>
                    <a:pt x="1082137" y="1111597"/>
                  </a:cubicBezTo>
                  <a:close/>
                  <a:moveTo>
                    <a:pt x="785812" y="1113780"/>
                  </a:moveTo>
                  <a:cubicBezTo>
                    <a:pt x="781422" y="1113780"/>
                    <a:pt x="777032" y="1111584"/>
                    <a:pt x="779227" y="1107195"/>
                  </a:cubicBezTo>
                  <a:cubicBezTo>
                    <a:pt x="779227" y="1105000"/>
                    <a:pt x="781422" y="1100611"/>
                    <a:pt x="785812" y="1100611"/>
                  </a:cubicBezTo>
                  <a:cubicBezTo>
                    <a:pt x="790202" y="1100611"/>
                    <a:pt x="792397" y="1102804"/>
                    <a:pt x="792397" y="1107195"/>
                  </a:cubicBezTo>
                  <a:cubicBezTo>
                    <a:pt x="792397" y="1109390"/>
                    <a:pt x="790202" y="1113780"/>
                    <a:pt x="785812" y="1113780"/>
                  </a:cubicBezTo>
                  <a:close/>
                  <a:moveTo>
                    <a:pt x="487291" y="1118161"/>
                  </a:moveTo>
                  <a:cubicBezTo>
                    <a:pt x="482901" y="1118161"/>
                    <a:pt x="476316" y="1113770"/>
                    <a:pt x="476316" y="1107187"/>
                  </a:cubicBezTo>
                  <a:cubicBezTo>
                    <a:pt x="476316" y="1100602"/>
                    <a:pt x="480706" y="1096211"/>
                    <a:pt x="487291" y="1096211"/>
                  </a:cubicBezTo>
                  <a:cubicBezTo>
                    <a:pt x="493877" y="1096211"/>
                    <a:pt x="498267" y="1100602"/>
                    <a:pt x="498267" y="1107187"/>
                  </a:cubicBezTo>
                  <a:cubicBezTo>
                    <a:pt x="498267" y="1113770"/>
                    <a:pt x="493877" y="1118161"/>
                    <a:pt x="487291" y="1118161"/>
                  </a:cubicBezTo>
                  <a:close/>
                  <a:moveTo>
                    <a:pt x="928488" y="1179636"/>
                  </a:moveTo>
                  <a:cubicBezTo>
                    <a:pt x="924098" y="1179636"/>
                    <a:pt x="921902" y="1177440"/>
                    <a:pt x="921902" y="1173050"/>
                  </a:cubicBezTo>
                  <a:cubicBezTo>
                    <a:pt x="921902" y="1168661"/>
                    <a:pt x="924098" y="1166466"/>
                    <a:pt x="928488" y="1166466"/>
                  </a:cubicBezTo>
                  <a:cubicBezTo>
                    <a:pt x="932878" y="1166466"/>
                    <a:pt x="935072" y="1168661"/>
                    <a:pt x="935072" y="1173050"/>
                  </a:cubicBezTo>
                  <a:cubicBezTo>
                    <a:pt x="935072" y="1177440"/>
                    <a:pt x="932878" y="1179636"/>
                    <a:pt x="928488" y="1179636"/>
                  </a:cubicBezTo>
                  <a:close/>
                  <a:moveTo>
                    <a:pt x="335836" y="1184007"/>
                  </a:moveTo>
                  <a:cubicBezTo>
                    <a:pt x="329251" y="1184007"/>
                    <a:pt x="324861" y="1179617"/>
                    <a:pt x="324861" y="1173034"/>
                  </a:cubicBezTo>
                  <a:cubicBezTo>
                    <a:pt x="324861" y="1166447"/>
                    <a:pt x="329251" y="1162058"/>
                    <a:pt x="335836" y="1162058"/>
                  </a:cubicBezTo>
                  <a:cubicBezTo>
                    <a:pt x="342421" y="1162058"/>
                    <a:pt x="346811" y="1166447"/>
                    <a:pt x="346811" y="1173034"/>
                  </a:cubicBezTo>
                  <a:cubicBezTo>
                    <a:pt x="346811" y="1179617"/>
                    <a:pt x="342421" y="1184007"/>
                    <a:pt x="335836" y="1184007"/>
                  </a:cubicBezTo>
                  <a:close/>
                  <a:moveTo>
                    <a:pt x="632161" y="1186210"/>
                  </a:moveTo>
                  <a:cubicBezTo>
                    <a:pt x="625576" y="1186210"/>
                    <a:pt x="618991" y="1179626"/>
                    <a:pt x="618991" y="1173040"/>
                  </a:cubicBezTo>
                  <a:cubicBezTo>
                    <a:pt x="618991" y="1166456"/>
                    <a:pt x="625576" y="1159871"/>
                    <a:pt x="632161" y="1159871"/>
                  </a:cubicBezTo>
                  <a:cubicBezTo>
                    <a:pt x="638746" y="1159871"/>
                    <a:pt x="645332" y="1166456"/>
                    <a:pt x="645332" y="1173040"/>
                  </a:cubicBezTo>
                  <a:cubicBezTo>
                    <a:pt x="645332" y="1181820"/>
                    <a:pt x="638746" y="1186210"/>
                    <a:pt x="632161" y="1186210"/>
                  </a:cubicBezTo>
                  <a:close/>
                  <a:moveTo>
                    <a:pt x="1073357" y="1243268"/>
                  </a:moveTo>
                  <a:cubicBezTo>
                    <a:pt x="1071162" y="1243268"/>
                    <a:pt x="1068967" y="1243268"/>
                    <a:pt x="1068967" y="1238878"/>
                  </a:cubicBezTo>
                  <a:cubicBezTo>
                    <a:pt x="1068967" y="1236683"/>
                    <a:pt x="1071162" y="1234489"/>
                    <a:pt x="1073357" y="1234489"/>
                  </a:cubicBezTo>
                  <a:cubicBezTo>
                    <a:pt x="1075553" y="1234489"/>
                    <a:pt x="1077747" y="1236683"/>
                    <a:pt x="1077747" y="1238878"/>
                  </a:cubicBezTo>
                  <a:cubicBezTo>
                    <a:pt x="1077747" y="1241072"/>
                    <a:pt x="1075553" y="1243268"/>
                    <a:pt x="1073357" y="1243268"/>
                  </a:cubicBezTo>
                  <a:close/>
                  <a:moveTo>
                    <a:pt x="184380" y="1247655"/>
                  </a:moveTo>
                  <a:cubicBezTo>
                    <a:pt x="179990" y="1247655"/>
                    <a:pt x="175600" y="1245460"/>
                    <a:pt x="175600" y="1238875"/>
                  </a:cubicBezTo>
                  <a:cubicBezTo>
                    <a:pt x="175600" y="1234486"/>
                    <a:pt x="179990" y="1230096"/>
                    <a:pt x="184380" y="1230096"/>
                  </a:cubicBezTo>
                  <a:cubicBezTo>
                    <a:pt x="188770" y="1230096"/>
                    <a:pt x="193160" y="1234486"/>
                    <a:pt x="193160" y="1238875"/>
                  </a:cubicBezTo>
                  <a:cubicBezTo>
                    <a:pt x="193160" y="1243264"/>
                    <a:pt x="188770" y="1247655"/>
                    <a:pt x="184380" y="1247655"/>
                  </a:cubicBezTo>
                  <a:close/>
                  <a:moveTo>
                    <a:pt x="777032" y="1249851"/>
                  </a:moveTo>
                  <a:cubicBezTo>
                    <a:pt x="772642" y="1249851"/>
                    <a:pt x="768252" y="1245464"/>
                    <a:pt x="768252" y="1241072"/>
                  </a:cubicBezTo>
                  <a:cubicBezTo>
                    <a:pt x="768252" y="1236683"/>
                    <a:pt x="772642" y="1232294"/>
                    <a:pt x="777032" y="1232294"/>
                  </a:cubicBezTo>
                  <a:cubicBezTo>
                    <a:pt x="781422" y="1232294"/>
                    <a:pt x="785812" y="1236683"/>
                    <a:pt x="785812" y="1241072"/>
                  </a:cubicBezTo>
                  <a:cubicBezTo>
                    <a:pt x="785812" y="1245464"/>
                    <a:pt x="781422" y="1249851"/>
                    <a:pt x="777032" y="1249851"/>
                  </a:cubicBezTo>
                  <a:close/>
                  <a:moveTo>
                    <a:pt x="480706" y="1252047"/>
                  </a:moveTo>
                  <a:cubicBezTo>
                    <a:pt x="474122" y="1252047"/>
                    <a:pt x="467536" y="1247658"/>
                    <a:pt x="467536" y="1238878"/>
                  </a:cubicBezTo>
                  <a:cubicBezTo>
                    <a:pt x="467536" y="1232294"/>
                    <a:pt x="474122" y="1225707"/>
                    <a:pt x="480706" y="1225707"/>
                  </a:cubicBezTo>
                  <a:cubicBezTo>
                    <a:pt x="487291" y="1225707"/>
                    <a:pt x="493877" y="1232294"/>
                    <a:pt x="493877" y="1238878"/>
                  </a:cubicBezTo>
                  <a:cubicBezTo>
                    <a:pt x="493877" y="1245464"/>
                    <a:pt x="487291" y="1252047"/>
                    <a:pt x="480706" y="1252047"/>
                  </a:cubicBezTo>
                  <a:close/>
                  <a:moveTo>
                    <a:pt x="1220423" y="1309118"/>
                  </a:moveTo>
                  <a:cubicBezTo>
                    <a:pt x="1218228" y="1309118"/>
                    <a:pt x="1218228" y="1306923"/>
                    <a:pt x="1218228" y="1306923"/>
                  </a:cubicBezTo>
                  <a:cubicBezTo>
                    <a:pt x="1218228" y="1306923"/>
                    <a:pt x="1218228" y="1304729"/>
                    <a:pt x="1220423" y="1304729"/>
                  </a:cubicBezTo>
                  <a:cubicBezTo>
                    <a:pt x="1220423" y="1304729"/>
                    <a:pt x="1222618" y="1306923"/>
                    <a:pt x="1222618" y="1306923"/>
                  </a:cubicBezTo>
                  <a:cubicBezTo>
                    <a:pt x="1222618" y="1306923"/>
                    <a:pt x="1222618" y="1309118"/>
                    <a:pt x="1220423" y="1309118"/>
                  </a:cubicBezTo>
                  <a:close/>
                  <a:moveTo>
                    <a:pt x="924097" y="1313508"/>
                  </a:moveTo>
                  <a:cubicBezTo>
                    <a:pt x="919707" y="1313508"/>
                    <a:pt x="917512" y="1311314"/>
                    <a:pt x="917512" y="1306923"/>
                  </a:cubicBezTo>
                  <a:cubicBezTo>
                    <a:pt x="917512" y="1304729"/>
                    <a:pt x="919707" y="1300336"/>
                    <a:pt x="924097" y="1300336"/>
                  </a:cubicBezTo>
                  <a:cubicBezTo>
                    <a:pt x="926292" y="1300336"/>
                    <a:pt x="930682" y="1302532"/>
                    <a:pt x="930682" y="1306923"/>
                  </a:cubicBezTo>
                  <a:cubicBezTo>
                    <a:pt x="930682" y="1309118"/>
                    <a:pt x="928487" y="1313508"/>
                    <a:pt x="924097" y="1313508"/>
                  </a:cubicBezTo>
                  <a:close/>
                  <a:moveTo>
                    <a:pt x="331446" y="1317896"/>
                  </a:moveTo>
                  <a:cubicBezTo>
                    <a:pt x="327056" y="1317896"/>
                    <a:pt x="320471" y="1311312"/>
                    <a:pt x="320471" y="1306921"/>
                  </a:cubicBezTo>
                  <a:cubicBezTo>
                    <a:pt x="320471" y="1300336"/>
                    <a:pt x="324861" y="1295947"/>
                    <a:pt x="331446" y="1295947"/>
                  </a:cubicBezTo>
                  <a:cubicBezTo>
                    <a:pt x="338031" y="1295947"/>
                    <a:pt x="342421" y="1300336"/>
                    <a:pt x="342421" y="1306921"/>
                  </a:cubicBezTo>
                  <a:cubicBezTo>
                    <a:pt x="342421" y="1313508"/>
                    <a:pt x="338031" y="1317896"/>
                    <a:pt x="331446" y="1317896"/>
                  </a:cubicBezTo>
                  <a:close/>
                  <a:moveTo>
                    <a:pt x="627771" y="1322289"/>
                  </a:moveTo>
                  <a:cubicBezTo>
                    <a:pt x="618991" y="1322289"/>
                    <a:pt x="612407" y="1315704"/>
                    <a:pt x="612407" y="1306923"/>
                  </a:cubicBezTo>
                  <a:cubicBezTo>
                    <a:pt x="612407" y="1298144"/>
                    <a:pt x="618991" y="1291557"/>
                    <a:pt x="627771" y="1291557"/>
                  </a:cubicBezTo>
                  <a:cubicBezTo>
                    <a:pt x="636551" y="1291557"/>
                    <a:pt x="643136" y="1298144"/>
                    <a:pt x="643136" y="1306923"/>
                  </a:cubicBezTo>
                  <a:cubicBezTo>
                    <a:pt x="643136" y="1315704"/>
                    <a:pt x="636551" y="1322289"/>
                    <a:pt x="627771" y="1322289"/>
                  </a:cubicBezTo>
                  <a:close/>
                  <a:moveTo>
                    <a:pt x="1073357" y="1374967"/>
                  </a:moveTo>
                  <a:cubicBezTo>
                    <a:pt x="1071162" y="1374967"/>
                    <a:pt x="1071162" y="1374967"/>
                    <a:pt x="1071162" y="1372772"/>
                  </a:cubicBezTo>
                  <a:cubicBezTo>
                    <a:pt x="1071162" y="1372772"/>
                    <a:pt x="1071162" y="1370577"/>
                    <a:pt x="1073357" y="1370577"/>
                  </a:cubicBezTo>
                  <a:cubicBezTo>
                    <a:pt x="1073357" y="1370577"/>
                    <a:pt x="1075553" y="1370577"/>
                    <a:pt x="1075553" y="1372772"/>
                  </a:cubicBezTo>
                  <a:cubicBezTo>
                    <a:pt x="1075553" y="1372772"/>
                    <a:pt x="1075553" y="1374967"/>
                    <a:pt x="1073357" y="1374967"/>
                  </a:cubicBezTo>
                  <a:close/>
                  <a:moveTo>
                    <a:pt x="184380" y="1383745"/>
                  </a:moveTo>
                  <a:cubicBezTo>
                    <a:pt x="179990" y="1383745"/>
                    <a:pt x="175600" y="1379355"/>
                    <a:pt x="173405" y="1372769"/>
                  </a:cubicBezTo>
                  <a:cubicBezTo>
                    <a:pt x="173405" y="1366183"/>
                    <a:pt x="177795" y="1361794"/>
                    <a:pt x="184380" y="1361794"/>
                  </a:cubicBezTo>
                  <a:cubicBezTo>
                    <a:pt x="190966" y="1361794"/>
                    <a:pt x="195356" y="1366183"/>
                    <a:pt x="195356" y="1372769"/>
                  </a:cubicBezTo>
                  <a:cubicBezTo>
                    <a:pt x="195356" y="1379355"/>
                    <a:pt x="190966" y="1383745"/>
                    <a:pt x="184380" y="1383745"/>
                  </a:cubicBezTo>
                  <a:close/>
                  <a:moveTo>
                    <a:pt x="777032" y="1383748"/>
                  </a:moveTo>
                  <a:cubicBezTo>
                    <a:pt x="772642" y="1383748"/>
                    <a:pt x="766057" y="1379358"/>
                    <a:pt x="766057" y="1372772"/>
                  </a:cubicBezTo>
                  <a:cubicBezTo>
                    <a:pt x="766057" y="1366187"/>
                    <a:pt x="770447" y="1361796"/>
                    <a:pt x="777032" y="1361796"/>
                  </a:cubicBezTo>
                  <a:cubicBezTo>
                    <a:pt x="783617" y="1361796"/>
                    <a:pt x="788007" y="1366187"/>
                    <a:pt x="788007" y="1372772"/>
                  </a:cubicBezTo>
                  <a:cubicBezTo>
                    <a:pt x="788007" y="1379358"/>
                    <a:pt x="783617" y="1383748"/>
                    <a:pt x="777032" y="1383748"/>
                  </a:cubicBezTo>
                  <a:close/>
                  <a:moveTo>
                    <a:pt x="480706" y="1385943"/>
                  </a:moveTo>
                  <a:cubicBezTo>
                    <a:pt x="474122" y="1385943"/>
                    <a:pt x="469732" y="1379357"/>
                    <a:pt x="467536" y="1372772"/>
                  </a:cubicBezTo>
                  <a:cubicBezTo>
                    <a:pt x="467536" y="1366187"/>
                    <a:pt x="474122" y="1359601"/>
                    <a:pt x="480706" y="1359601"/>
                  </a:cubicBezTo>
                  <a:cubicBezTo>
                    <a:pt x="487291" y="1359601"/>
                    <a:pt x="493877" y="1366187"/>
                    <a:pt x="493877" y="1372772"/>
                  </a:cubicBezTo>
                  <a:cubicBezTo>
                    <a:pt x="493877" y="1379357"/>
                    <a:pt x="487291" y="1385943"/>
                    <a:pt x="480706" y="1385943"/>
                  </a:cubicBezTo>
                  <a:close/>
                  <a:moveTo>
                    <a:pt x="1224813" y="1443018"/>
                  </a:moveTo>
                  <a:cubicBezTo>
                    <a:pt x="1222618" y="1443018"/>
                    <a:pt x="1220423" y="1440822"/>
                    <a:pt x="1220423" y="1438627"/>
                  </a:cubicBezTo>
                  <a:cubicBezTo>
                    <a:pt x="1220423" y="1436431"/>
                    <a:pt x="1222618" y="1434235"/>
                    <a:pt x="1224813" y="1434235"/>
                  </a:cubicBezTo>
                  <a:cubicBezTo>
                    <a:pt x="1227008" y="1434235"/>
                    <a:pt x="1229203" y="1436431"/>
                    <a:pt x="1229203" y="1438627"/>
                  </a:cubicBezTo>
                  <a:cubicBezTo>
                    <a:pt x="1229203" y="1440822"/>
                    <a:pt x="1227008" y="1443018"/>
                    <a:pt x="1224813" y="1443018"/>
                  </a:cubicBezTo>
                  <a:close/>
                  <a:moveTo>
                    <a:pt x="928488" y="1447408"/>
                  </a:moveTo>
                  <a:cubicBezTo>
                    <a:pt x="924098" y="1447408"/>
                    <a:pt x="921902" y="1443018"/>
                    <a:pt x="919708" y="1438627"/>
                  </a:cubicBezTo>
                  <a:cubicBezTo>
                    <a:pt x="919708" y="1434235"/>
                    <a:pt x="924098" y="1429847"/>
                    <a:pt x="928488" y="1429847"/>
                  </a:cubicBezTo>
                  <a:cubicBezTo>
                    <a:pt x="932878" y="1429847"/>
                    <a:pt x="937268" y="1434235"/>
                    <a:pt x="937268" y="1438627"/>
                  </a:cubicBezTo>
                  <a:cubicBezTo>
                    <a:pt x="937268" y="1443018"/>
                    <a:pt x="932878" y="1447408"/>
                    <a:pt x="928488" y="1447408"/>
                  </a:cubicBezTo>
                  <a:close/>
                  <a:moveTo>
                    <a:pt x="335836" y="1449601"/>
                  </a:moveTo>
                  <a:cubicBezTo>
                    <a:pt x="329774" y="1449601"/>
                    <a:pt x="324861" y="1444687"/>
                    <a:pt x="324861" y="1438625"/>
                  </a:cubicBezTo>
                  <a:cubicBezTo>
                    <a:pt x="324861" y="1432563"/>
                    <a:pt x="329774" y="1427650"/>
                    <a:pt x="335836" y="1427650"/>
                  </a:cubicBezTo>
                  <a:cubicBezTo>
                    <a:pt x="341897" y="1427650"/>
                    <a:pt x="346811" y="1432563"/>
                    <a:pt x="346811" y="1438625"/>
                  </a:cubicBezTo>
                  <a:cubicBezTo>
                    <a:pt x="346811" y="1444687"/>
                    <a:pt x="341897" y="1449601"/>
                    <a:pt x="335836" y="1449601"/>
                  </a:cubicBezTo>
                  <a:close/>
                  <a:moveTo>
                    <a:pt x="632161" y="1453993"/>
                  </a:moveTo>
                  <a:cubicBezTo>
                    <a:pt x="623381" y="1453993"/>
                    <a:pt x="616797" y="1447408"/>
                    <a:pt x="616797" y="1438627"/>
                  </a:cubicBezTo>
                  <a:cubicBezTo>
                    <a:pt x="616797" y="1429847"/>
                    <a:pt x="623381" y="1423261"/>
                    <a:pt x="632161" y="1423261"/>
                  </a:cubicBezTo>
                  <a:cubicBezTo>
                    <a:pt x="640941" y="1423261"/>
                    <a:pt x="647526" y="1429847"/>
                    <a:pt x="647526" y="1438627"/>
                  </a:cubicBezTo>
                  <a:cubicBezTo>
                    <a:pt x="647526" y="1447408"/>
                    <a:pt x="640941" y="1453993"/>
                    <a:pt x="632161" y="1453993"/>
                  </a:cubicBezTo>
                  <a:close/>
                  <a:moveTo>
                    <a:pt x="1380658" y="1508871"/>
                  </a:moveTo>
                  <a:cubicBezTo>
                    <a:pt x="1378462" y="1508871"/>
                    <a:pt x="1378462" y="1506674"/>
                    <a:pt x="1378462" y="1506674"/>
                  </a:cubicBezTo>
                  <a:cubicBezTo>
                    <a:pt x="1378462" y="1506674"/>
                    <a:pt x="1378462" y="1504479"/>
                    <a:pt x="1380658" y="1504479"/>
                  </a:cubicBezTo>
                  <a:cubicBezTo>
                    <a:pt x="1380658" y="1504479"/>
                    <a:pt x="1382853" y="1504479"/>
                    <a:pt x="1382853" y="1506674"/>
                  </a:cubicBezTo>
                  <a:cubicBezTo>
                    <a:pt x="1382853" y="1506674"/>
                    <a:pt x="1382853" y="1508871"/>
                    <a:pt x="1380658" y="1508871"/>
                  </a:cubicBezTo>
                  <a:close/>
                  <a:moveTo>
                    <a:pt x="1082137" y="1511065"/>
                  </a:moveTo>
                  <a:cubicBezTo>
                    <a:pt x="1079943" y="1511065"/>
                    <a:pt x="1077747" y="1508871"/>
                    <a:pt x="1077747" y="1506674"/>
                  </a:cubicBezTo>
                  <a:cubicBezTo>
                    <a:pt x="1077747" y="1504479"/>
                    <a:pt x="1079943" y="1502284"/>
                    <a:pt x="1082137" y="1502284"/>
                  </a:cubicBezTo>
                  <a:cubicBezTo>
                    <a:pt x="1084333" y="1502284"/>
                    <a:pt x="1086527" y="1504479"/>
                    <a:pt x="1086527" y="1506674"/>
                  </a:cubicBezTo>
                  <a:cubicBezTo>
                    <a:pt x="1086527" y="1508871"/>
                    <a:pt x="1084333" y="1511065"/>
                    <a:pt x="1082137" y="1511065"/>
                  </a:cubicBezTo>
                  <a:close/>
                  <a:moveTo>
                    <a:pt x="785812" y="1515453"/>
                  </a:moveTo>
                  <a:cubicBezTo>
                    <a:pt x="779227" y="1515453"/>
                    <a:pt x="774837" y="1511065"/>
                    <a:pt x="774837" y="1504479"/>
                  </a:cubicBezTo>
                  <a:cubicBezTo>
                    <a:pt x="774837" y="1497894"/>
                    <a:pt x="779227" y="1493504"/>
                    <a:pt x="785812" y="1493504"/>
                  </a:cubicBezTo>
                  <a:cubicBezTo>
                    <a:pt x="792397" y="1493504"/>
                    <a:pt x="796787" y="1497894"/>
                    <a:pt x="796787" y="1504479"/>
                  </a:cubicBezTo>
                  <a:cubicBezTo>
                    <a:pt x="796787" y="1511065"/>
                    <a:pt x="792397" y="1515453"/>
                    <a:pt x="785812" y="1515453"/>
                  </a:cubicBezTo>
                  <a:close/>
                  <a:moveTo>
                    <a:pt x="487291" y="1519845"/>
                  </a:moveTo>
                  <a:cubicBezTo>
                    <a:pt x="480706" y="1519845"/>
                    <a:pt x="474122" y="1513259"/>
                    <a:pt x="474122" y="1506673"/>
                  </a:cubicBezTo>
                  <a:cubicBezTo>
                    <a:pt x="474122" y="1500088"/>
                    <a:pt x="480706" y="1493504"/>
                    <a:pt x="487291" y="1493504"/>
                  </a:cubicBezTo>
                  <a:cubicBezTo>
                    <a:pt x="493877" y="1493504"/>
                    <a:pt x="500461" y="1500088"/>
                    <a:pt x="500461" y="1506673"/>
                  </a:cubicBezTo>
                  <a:cubicBezTo>
                    <a:pt x="500461" y="1513259"/>
                    <a:pt x="493877" y="1519845"/>
                    <a:pt x="487291" y="1519845"/>
                  </a:cubicBezTo>
                  <a:close/>
                  <a:moveTo>
                    <a:pt x="190966" y="1522037"/>
                  </a:moveTo>
                  <a:cubicBezTo>
                    <a:pt x="182185" y="1522037"/>
                    <a:pt x="175600" y="1513258"/>
                    <a:pt x="175600" y="1506672"/>
                  </a:cubicBezTo>
                  <a:cubicBezTo>
                    <a:pt x="175600" y="1497891"/>
                    <a:pt x="182185" y="1491306"/>
                    <a:pt x="190966" y="1491306"/>
                  </a:cubicBezTo>
                  <a:cubicBezTo>
                    <a:pt x="199745" y="1491306"/>
                    <a:pt x="206330" y="1497891"/>
                    <a:pt x="206330" y="1506672"/>
                  </a:cubicBezTo>
                  <a:cubicBezTo>
                    <a:pt x="206330" y="1515452"/>
                    <a:pt x="199745" y="1522037"/>
                    <a:pt x="190966" y="1522037"/>
                  </a:cubicBezTo>
                  <a:close/>
                  <a:moveTo>
                    <a:pt x="48291" y="1574711"/>
                  </a:moveTo>
                  <a:cubicBezTo>
                    <a:pt x="46095" y="1574711"/>
                    <a:pt x="46095" y="1572515"/>
                    <a:pt x="46095" y="1572515"/>
                  </a:cubicBezTo>
                  <a:cubicBezTo>
                    <a:pt x="46095" y="1572515"/>
                    <a:pt x="46095" y="1570320"/>
                    <a:pt x="48291" y="1570320"/>
                  </a:cubicBezTo>
                  <a:cubicBezTo>
                    <a:pt x="48291" y="1570320"/>
                    <a:pt x="50485" y="1570320"/>
                    <a:pt x="50485" y="1572515"/>
                  </a:cubicBezTo>
                  <a:cubicBezTo>
                    <a:pt x="50485" y="1572515"/>
                    <a:pt x="50485" y="1574711"/>
                    <a:pt x="48291" y="1574711"/>
                  </a:cubicBezTo>
                  <a:close/>
                  <a:moveTo>
                    <a:pt x="1240178" y="1574718"/>
                  </a:moveTo>
                  <a:cubicBezTo>
                    <a:pt x="1237983" y="1574718"/>
                    <a:pt x="1235788" y="1572522"/>
                    <a:pt x="1235788" y="1570330"/>
                  </a:cubicBezTo>
                  <a:cubicBezTo>
                    <a:pt x="1235788" y="1568132"/>
                    <a:pt x="1237983" y="1565939"/>
                    <a:pt x="1240178" y="1565939"/>
                  </a:cubicBezTo>
                  <a:cubicBezTo>
                    <a:pt x="1242373" y="1565939"/>
                    <a:pt x="1244568" y="1568132"/>
                    <a:pt x="1244568" y="1570330"/>
                  </a:cubicBezTo>
                  <a:cubicBezTo>
                    <a:pt x="1244568" y="1572522"/>
                    <a:pt x="1242373" y="1574718"/>
                    <a:pt x="1240178" y="1574718"/>
                  </a:cubicBezTo>
                  <a:close/>
                  <a:moveTo>
                    <a:pt x="941658" y="1581301"/>
                  </a:moveTo>
                  <a:cubicBezTo>
                    <a:pt x="935072" y="1581301"/>
                    <a:pt x="930682" y="1576913"/>
                    <a:pt x="930682" y="1570330"/>
                  </a:cubicBezTo>
                  <a:cubicBezTo>
                    <a:pt x="930682" y="1563744"/>
                    <a:pt x="935072" y="1559352"/>
                    <a:pt x="941658" y="1559352"/>
                  </a:cubicBezTo>
                  <a:cubicBezTo>
                    <a:pt x="948243" y="1559352"/>
                    <a:pt x="952633" y="1563744"/>
                    <a:pt x="952633" y="1570330"/>
                  </a:cubicBezTo>
                  <a:cubicBezTo>
                    <a:pt x="952633" y="1576913"/>
                    <a:pt x="948243" y="1581301"/>
                    <a:pt x="941658" y="1581301"/>
                  </a:cubicBezTo>
                  <a:close/>
                  <a:moveTo>
                    <a:pt x="344616" y="1583497"/>
                  </a:moveTo>
                  <a:cubicBezTo>
                    <a:pt x="338031" y="1583497"/>
                    <a:pt x="333641" y="1579104"/>
                    <a:pt x="331446" y="1570326"/>
                  </a:cubicBezTo>
                  <a:cubicBezTo>
                    <a:pt x="331446" y="1563740"/>
                    <a:pt x="338031" y="1557157"/>
                    <a:pt x="344616" y="1557157"/>
                  </a:cubicBezTo>
                  <a:cubicBezTo>
                    <a:pt x="351201" y="1557157"/>
                    <a:pt x="357786" y="1563740"/>
                    <a:pt x="357786" y="1570326"/>
                  </a:cubicBezTo>
                  <a:cubicBezTo>
                    <a:pt x="357786" y="1579104"/>
                    <a:pt x="351201" y="1583497"/>
                    <a:pt x="344616" y="1583497"/>
                  </a:cubicBezTo>
                  <a:close/>
                  <a:moveTo>
                    <a:pt x="643136" y="1587890"/>
                  </a:moveTo>
                  <a:cubicBezTo>
                    <a:pt x="634356" y="1587890"/>
                    <a:pt x="627771" y="1581301"/>
                    <a:pt x="627771" y="1572522"/>
                  </a:cubicBezTo>
                  <a:cubicBezTo>
                    <a:pt x="627771" y="1563744"/>
                    <a:pt x="634356" y="1557159"/>
                    <a:pt x="643136" y="1557159"/>
                  </a:cubicBezTo>
                  <a:cubicBezTo>
                    <a:pt x="651916" y="1557159"/>
                    <a:pt x="658502" y="1563744"/>
                    <a:pt x="658502" y="1572522"/>
                  </a:cubicBezTo>
                  <a:cubicBezTo>
                    <a:pt x="658502" y="1581301"/>
                    <a:pt x="651916" y="1587890"/>
                    <a:pt x="643136" y="1587890"/>
                  </a:cubicBezTo>
                  <a:close/>
                  <a:moveTo>
                    <a:pt x="1402608" y="1640569"/>
                  </a:moveTo>
                  <a:cubicBezTo>
                    <a:pt x="1400413" y="1640569"/>
                    <a:pt x="1398218" y="1638375"/>
                    <a:pt x="1398218" y="1636179"/>
                  </a:cubicBezTo>
                  <a:cubicBezTo>
                    <a:pt x="1398218" y="1633985"/>
                    <a:pt x="1400413" y="1631790"/>
                    <a:pt x="1402608" y="1631790"/>
                  </a:cubicBezTo>
                  <a:cubicBezTo>
                    <a:pt x="1404803" y="1631790"/>
                    <a:pt x="1406998" y="1633985"/>
                    <a:pt x="1406998" y="1636179"/>
                  </a:cubicBezTo>
                  <a:cubicBezTo>
                    <a:pt x="1406998" y="1638375"/>
                    <a:pt x="1404803" y="1640569"/>
                    <a:pt x="1402608" y="1640569"/>
                  </a:cubicBezTo>
                  <a:close/>
                  <a:moveTo>
                    <a:pt x="1101892" y="1642767"/>
                  </a:moveTo>
                  <a:cubicBezTo>
                    <a:pt x="1097502" y="1642767"/>
                    <a:pt x="1095307" y="1640569"/>
                    <a:pt x="1095307" y="1636179"/>
                  </a:cubicBezTo>
                  <a:cubicBezTo>
                    <a:pt x="1095307" y="1631790"/>
                    <a:pt x="1097502" y="1629595"/>
                    <a:pt x="1101892" y="1629595"/>
                  </a:cubicBezTo>
                  <a:cubicBezTo>
                    <a:pt x="1106282" y="1629595"/>
                    <a:pt x="1108478" y="1633985"/>
                    <a:pt x="1108478" y="1636179"/>
                  </a:cubicBezTo>
                  <a:cubicBezTo>
                    <a:pt x="1108478" y="1640569"/>
                    <a:pt x="1104088" y="1642767"/>
                    <a:pt x="1101892" y="1642767"/>
                  </a:cubicBezTo>
                  <a:close/>
                  <a:moveTo>
                    <a:pt x="801177" y="1647154"/>
                  </a:moveTo>
                  <a:cubicBezTo>
                    <a:pt x="794592" y="1647154"/>
                    <a:pt x="790202" y="1642767"/>
                    <a:pt x="790202" y="1636179"/>
                  </a:cubicBezTo>
                  <a:cubicBezTo>
                    <a:pt x="790202" y="1629595"/>
                    <a:pt x="794592" y="1625205"/>
                    <a:pt x="801177" y="1625205"/>
                  </a:cubicBezTo>
                  <a:cubicBezTo>
                    <a:pt x="807762" y="1625205"/>
                    <a:pt x="812152" y="1629595"/>
                    <a:pt x="812152" y="1636179"/>
                  </a:cubicBezTo>
                  <a:cubicBezTo>
                    <a:pt x="812152" y="1642767"/>
                    <a:pt x="807762" y="1647154"/>
                    <a:pt x="801177" y="1647154"/>
                  </a:cubicBezTo>
                  <a:close/>
                  <a:moveTo>
                    <a:pt x="204135" y="1653735"/>
                  </a:moveTo>
                  <a:cubicBezTo>
                    <a:pt x="195356" y="1653735"/>
                    <a:pt x="188770" y="1647151"/>
                    <a:pt x="188770" y="1638372"/>
                  </a:cubicBezTo>
                  <a:cubicBezTo>
                    <a:pt x="188770" y="1629591"/>
                    <a:pt x="195356" y="1623006"/>
                    <a:pt x="204135" y="1623006"/>
                  </a:cubicBezTo>
                  <a:cubicBezTo>
                    <a:pt x="212915" y="1623006"/>
                    <a:pt x="219501" y="1629591"/>
                    <a:pt x="219501" y="1638372"/>
                  </a:cubicBezTo>
                  <a:cubicBezTo>
                    <a:pt x="219501" y="1647151"/>
                    <a:pt x="212915" y="1653735"/>
                    <a:pt x="204135" y="1653735"/>
                  </a:cubicBezTo>
                  <a:close/>
                  <a:moveTo>
                    <a:pt x="502657" y="1653740"/>
                  </a:moveTo>
                  <a:cubicBezTo>
                    <a:pt x="491681" y="1653740"/>
                    <a:pt x="485096" y="1647154"/>
                    <a:pt x="485096" y="1638375"/>
                  </a:cubicBezTo>
                  <a:cubicBezTo>
                    <a:pt x="485096" y="1629595"/>
                    <a:pt x="493877" y="1620814"/>
                    <a:pt x="502657" y="1620814"/>
                  </a:cubicBezTo>
                  <a:cubicBezTo>
                    <a:pt x="511437" y="1620814"/>
                    <a:pt x="520217" y="1627400"/>
                    <a:pt x="520217" y="1636179"/>
                  </a:cubicBezTo>
                  <a:cubicBezTo>
                    <a:pt x="520217" y="1644960"/>
                    <a:pt x="511437" y="1653740"/>
                    <a:pt x="502657" y="1653740"/>
                  </a:cubicBezTo>
                  <a:close/>
                  <a:moveTo>
                    <a:pt x="1264323" y="1706417"/>
                  </a:moveTo>
                  <a:cubicBezTo>
                    <a:pt x="1262128" y="1706417"/>
                    <a:pt x="1259933" y="1704223"/>
                    <a:pt x="1259933" y="1702029"/>
                  </a:cubicBezTo>
                  <a:cubicBezTo>
                    <a:pt x="1259933" y="1699834"/>
                    <a:pt x="1262128" y="1697638"/>
                    <a:pt x="1264323" y="1697638"/>
                  </a:cubicBezTo>
                  <a:cubicBezTo>
                    <a:pt x="1266518" y="1697638"/>
                    <a:pt x="1268713" y="1699834"/>
                    <a:pt x="1268713" y="1702029"/>
                  </a:cubicBezTo>
                  <a:cubicBezTo>
                    <a:pt x="1268713" y="1704223"/>
                    <a:pt x="1266518" y="1706417"/>
                    <a:pt x="1264323" y="1706417"/>
                  </a:cubicBezTo>
                  <a:close/>
                  <a:moveTo>
                    <a:pt x="63656" y="1708606"/>
                  </a:moveTo>
                  <a:cubicBezTo>
                    <a:pt x="61460" y="1708606"/>
                    <a:pt x="59265" y="1706412"/>
                    <a:pt x="59265" y="1704216"/>
                  </a:cubicBezTo>
                  <a:cubicBezTo>
                    <a:pt x="59265" y="1702021"/>
                    <a:pt x="61460" y="1699826"/>
                    <a:pt x="63656" y="1699826"/>
                  </a:cubicBezTo>
                  <a:cubicBezTo>
                    <a:pt x="65850" y="1699826"/>
                    <a:pt x="68046" y="1702021"/>
                    <a:pt x="68046" y="1704216"/>
                  </a:cubicBezTo>
                  <a:cubicBezTo>
                    <a:pt x="68046" y="1706412"/>
                    <a:pt x="65850" y="1708606"/>
                    <a:pt x="63656" y="1708606"/>
                  </a:cubicBezTo>
                  <a:close/>
                  <a:moveTo>
                    <a:pt x="963607" y="1710809"/>
                  </a:moveTo>
                  <a:cubicBezTo>
                    <a:pt x="958758" y="1710809"/>
                    <a:pt x="954827" y="1706878"/>
                    <a:pt x="954827" y="1702029"/>
                  </a:cubicBezTo>
                  <a:cubicBezTo>
                    <a:pt x="954827" y="1697180"/>
                    <a:pt x="958758" y="1693250"/>
                    <a:pt x="963607" y="1693250"/>
                  </a:cubicBezTo>
                  <a:cubicBezTo>
                    <a:pt x="968456" y="1693250"/>
                    <a:pt x="972387" y="1697180"/>
                    <a:pt x="972387" y="1702029"/>
                  </a:cubicBezTo>
                  <a:cubicBezTo>
                    <a:pt x="972387" y="1706878"/>
                    <a:pt x="968456" y="1710809"/>
                    <a:pt x="963607" y="1710809"/>
                  </a:cubicBezTo>
                  <a:close/>
                  <a:moveTo>
                    <a:pt x="362176" y="1715196"/>
                  </a:moveTo>
                  <a:cubicBezTo>
                    <a:pt x="356115" y="1715196"/>
                    <a:pt x="351201" y="1710283"/>
                    <a:pt x="351201" y="1704223"/>
                  </a:cubicBezTo>
                  <a:cubicBezTo>
                    <a:pt x="351201" y="1698161"/>
                    <a:pt x="356115" y="1693247"/>
                    <a:pt x="362176" y="1693247"/>
                  </a:cubicBezTo>
                  <a:cubicBezTo>
                    <a:pt x="368237" y="1693247"/>
                    <a:pt x="373151" y="1698161"/>
                    <a:pt x="373151" y="1704223"/>
                  </a:cubicBezTo>
                  <a:cubicBezTo>
                    <a:pt x="373151" y="1710283"/>
                    <a:pt x="368237" y="1715196"/>
                    <a:pt x="362176" y="1715196"/>
                  </a:cubicBezTo>
                  <a:close/>
                  <a:moveTo>
                    <a:pt x="662892" y="1719588"/>
                  </a:moveTo>
                  <a:cubicBezTo>
                    <a:pt x="654112" y="1719588"/>
                    <a:pt x="645332" y="1710809"/>
                    <a:pt x="647526" y="1704223"/>
                  </a:cubicBezTo>
                  <a:cubicBezTo>
                    <a:pt x="647526" y="1695445"/>
                    <a:pt x="654112" y="1688860"/>
                    <a:pt x="662892" y="1688860"/>
                  </a:cubicBezTo>
                  <a:cubicBezTo>
                    <a:pt x="671671" y="1688860"/>
                    <a:pt x="678257" y="1695445"/>
                    <a:pt x="678257" y="1704223"/>
                  </a:cubicBezTo>
                  <a:cubicBezTo>
                    <a:pt x="678257" y="1713004"/>
                    <a:pt x="671671" y="1719588"/>
                    <a:pt x="662892" y="1719588"/>
                  </a:cubicBezTo>
                  <a:close/>
                  <a:moveTo>
                    <a:pt x="1435533" y="1767878"/>
                  </a:moveTo>
                  <a:cubicBezTo>
                    <a:pt x="1433338" y="1767878"/>
                    <a:pt x="1431143" y="1765682"/>
                    <a:pt x="1431143" y="1763487"/>
                  </a:cubicBezTo>
                  <a:cubicBezTo>
                    <a:pt x="1431143" y="1761292"/>
                    <a:pt x="1433338" y="1759098"/>
                    <a:pt x="1435533" y="1759098"/>
                  </a:cubicBezTo>
                  <a:cubicBezTo>
                    <a:pt x="1437728" y="1759098"/>
                    <a:pt x="1439923" y="1761292"/>
                    <a:pt x="1439923" y="1763487"/>
                  </a:cubicBezTo>
                  <a:cubicBezTo>
                    <a:pt x="1439923" y="1765682"/>
                    <a:pt x="1437728" y="1767878"/>
                    <a:pt x="1435533" y="1767878"/>
                  </a:cubicBezTo>
                  <a:close/>
                  <a:moveTo>
                    <a:pt x="1128232" y="1772266"/>
                  </a:moveTo>
                  <a:cubicBezTo>
                    <a:pt x="1126038" y="1772266"/>
                    <a:pt x="1121648" y="1770071"/>
                    <a:pt x="1121648" y="1765682"/>
                  </a:cubicBezTo>
                  <a:cubicBezTo>
                    <a:pt x="1121648" y="1761292"/>
                    <a:pt x="1123842" y="1759098"/>
                    <a:pt x="1128232" y="1759098"/>
                  </a:cubicBezTo>
                  <a:cubicBezTo>
                    <a:pt x="1132623" y="1759098"/>
                    <a:pt x="1134817" y="1761292"/>
                    <a:pt x="1134817" y="1765682"/>
                  </a:cubicBezTo>
                  <a:cubicBezTo>
                    <a:pt x="1134817" y="1770071"/>
                    <a:pt x="1130428" y="1772266"/>
                    <a:pt x="1128232" y="1772266"/>
                  </a:cubicBezTo>
                  <a:close/>
                  <a:moveTo>
                    <a:pt x="825322" y="1778852"/>
                  </a:moveTo>
                  <a:cubicBezTo>
                    <a:pt x="818737" y="1778852"/>
                    <a:pt x="814347" y="1774462"/>
                    <a:pt x="814347" y="1767878"/>
                  </a:cubicBezTo>
                  <a:cubicBezTo>
                    <a:pt x="814347" y="1761292"/>
                    <a:pt x="818737" y="1756902"/>
                    <a:pt x="825322" y="1756902"/>
                  </a:cubicBezTo>
                  <a:cubicBezTo>
                    <a:pt x="831907" y="1756902"/>
                    <a:pt x="836297" y="1761292"/>
                    <a:pt x="836297" y="1767878"/>
                  </a:cubicBezTo>
                  <a:cubicBezTo>
                    <a:pt x="836297" y="1774462"/>
                    <a:pt x="831907" y="1778852"/>
                    <a:pt x="825322" y="1778852"/>
                  </a:cubicBezTo>
                  <a:close/>
                  <a:moveTo>
                    <a:pt x="522412" y="1781047"/>
                  </a:moveTo>
                  <a:cubicBezTo>
                    <a:pt x="515827" y="1781047"/>
                    <a:pt x="511437" y="1774462"/>
                    <a:pt x="509241" y="1767878"/>
                  </a:cubicBezTo>
                  <a:cubicBezTo>
                    <a:pt x="509241" y="1761292"/>
                    <a:pt x="515827" y="1754706"/>
                    <a:pt x="522412" y="1754706"/>
                  </a:cubicBezTo>
                  <a:cubicBezTo>
                    <a:pt x="528996" y="1754706"/>
                    <a:pt x="535582" y="1761292"/>
                    <a:pt x="535582" y="1767878"/>
                  </a:cubicBezTo>
                  <a:cubicBezTo>
                    <a:pt x="535582" y="1774462"/>
                    <a:pt x="528996" y="1781047"/>
                    <a:pt x="522412" y="1781047"/>
                  </a:cubicBezTo>
                  <a:close/>
                  <a:moveTo>
                    <a:pt x="221695" y="1785434"/>
                  </a:moveTo>
                  <a:cubicBezTo>
                    <a:pt x="212915" y="1785434"/>
                    <a:pt x="206330" y="1778850"/>
                    <a:pt x="204135" y="1767874"/>
                  </a:cubicBezTo>
                  <a:cubicBezTo>
                    <a:pt x="204135" y="1759094"/>
                    <a:pt x="212915" y="1750314"/>
                    <a:pt x="221695" y="1750314"/>
                  </a:cubicBezTo>
                  <a:cubicBezTo>
                    <a:pt x="232671" y="1750314"/>
                    <a:pt x="239255" y="1759094"/>
                    <a:pt x="239255" y="1767874"/>
                  </a:cubicBezTo>
                  <a:cubicBezTo>
                    <a:pt x="239255" y="1776654"/>
                    <a:pt x="230475" y="1785434"/>
                    <a:pt x="221695" y="1785434"/>
                  </a:cubicBezTo>
                  <a:close/>
                  <a:moveTo>
                    <a:pt x="1611134" y="1829335"/>
                  </a:moveTo>
                  <a:cubicBezTo>
                    <a:pt x="1608939" y="1829335"/>
                    <a:pt x="1608939" y="1827141"/>
                    <a:pt x="1608939" y="1827141"/>
                  </a:cubicBezTo>
                  <a:cubicBezTo>
                    <a:pt x="1608939" y="1827141"/>
                    <a:pt x="1608939" y="1824945"/>
                    <a:pt x="1611134" y="1824945"/>
                  </a:cubicBezTo>
                  <a:cubicBezTo>
                    <a:pt x="1611134" y="1824945"/>
                    <a:pt x="1613329" y="1824945"/>
                    <a:pt x="1613329" y="1827141"/>
                  </a:cubicBezTo>
                  <a:cubicBezTo>
                    <a:pt x="1613329" y="1827141"/>
                    <a:pt x="1613329" y="1829335"/>
                    <a:pt x="1611134" y="1829335"/>
                  </a:cubicBezTo>
                  <a:close/>
                  <a:moveTo>
                    <a:pt x="1299443" y="1833728"/>
                  </a:moveTo>
                  <a:cubicBezTo>
                    <a:pt x="1297248" y="1833728"/>
                    <a:pt x="1295053" y="1831531"/>
                    <a:pt x="1295053" y="1829335"/>
                  </a:cubicBezTo>
                  <a:cubicBezTo>
                    <a:pt x="1295053" y="1827141"/>
                    <a:pt x="1297248" y="1824945"/>
                    <a:pt x="1299443" y="1824945"/>
                  </a:cubicBezTo>
                  <a:cubicBezTo>
                    <a:pt x="1301638" y="1824945"/>
                    <a:pt x="1303833" y="1827141"/>
                    <a:pt x="1303833" y="1829335"/>
                  </a:cubicBezTo>
                  <a:cubicBezTo>
                    <a:pt x="1303833" y="1831531"/>
                    <a:pt x="1301638" y="1833728"/>
                    <a:pt x="1299443" y="1833728"/>
                  </a:cubicBezTo>
                  <a:close/>
                  <a:moveTo>
                    <a:pt x="83410" y="1840308"/>
                  </a:moveTo>
                  <a:cubicBezTo>
                    <a:pt x="81216" y="1840308"/>
                    <a:pt x="76826" y="1838113"/>
                    <a:pt x="76826" y="1833722"/>
                  </a:cubicBezTo>
                  <a:cubicBezTo>
                    <a:pt x="76826" y="1829332"/>
                    <a:pt x="81216" y="1827136"/>
                    <a:pt x="83410" y="1827136"/>
                  </a:cubicBezTo>
                  <a:cubicBezTo>
                    <a:pt x="87800" y="1827136"/>
                    <a:pt x="89996" y="1831526"/>
                    <a:pt x="89996" y="1833722"/>
                  </a:cubicBezTo>
                  <a:cubicBezTo>
                    <a:pt x="89996" y="1838113"/>
                    <a:pt x="85606" y="1840308"/>
                    <a:pt x="83410" y="1840308"/>
                  </a:cubicBezTo>
                  <a:close/>
                  <a:moveTo>
                    <a:pt x="992142" y="1840312"/>
                  </a:moveTo>
                  <a:cubicBezTo>
                    <a:pt x="987752" y="1840312"/>
                    <a:pt x="983362" y="1838117"/>
                    <a:pt x="983362" y="1831531"/>
                  </a:cubicBezTo>
                  <a:cubicBezTo>
                    <a:pt x="983362" y="1827141"/>
                    <a:pt x="987752" y="1822751"/>
                    <a:pt x="992142" y="1822751"/>
                  </a:cubicBezTo>
                  <a:cubicBezTo>
                    <a:pt x="996532" y="1822751"/>
                    <a:pt x="1000922" y="1827141"/>
                    <a:pt x="1000922" y="1831531"/>
                  </a:cubicBezTo>
                  <a:cubicBezTo>
                    <a:pt x="1000922" y="1835921"/>
                    <a:pt x="996532" y="1840312"/>
                    <a:pt x="992142" y="1840312"/>
                  </a:cubicBezTo>
                  <a:close/>
                  <a:moveTo>
                    <a:pt x="384126" y="1849091"/>
                  </a:moveTo>
                  <a:cubicBezTo>
                    <a:pt x="377541" y="1849091"/>
                    <a:pt x="368761" y="1842507"/>
                    <a:pt x="368761" y="1833725"/>
                  </a:cubicBezTo>
                  <a:cubicBezTo>
                    <a:pt x="368761" y="1824945"/>
                    <a:pt x="375346" y="1818360"/>
                    <a:pt x="384126" y="1818360"/>
                  </a:cubicBezTo>
                  <a:cubicBezTo>
                    <a:pt x="392906" y="1818360"/>
                    <a:pt x="399491" y="1824945"/>
                    <a:pt x="399491" y="1833725"/>
                  </a:cubicBezTo>
                  <a:cubicBezTo>
                    <a:pt x="399491" y="1842507"/>
                    <a:pt x="392906" y="1849091"/>
                    <a:pt x="384126" y="1849091"/>
                  </a:cubicBezTo>
                  <a:close/>
                  <a:moveTo>
                    <a:pt x="687037" y="1851287"/>
                  </a:moveTo>
                  <a:cubicBezTo>
                    <a:pt x="678257" y="1851287"/>
                    <a:pt x="669476" y="1842507"/>
                    <a:pt x="669476" y="1833728"/>
                  </a:cubicBezTo>
                  <a:cubicBezTo>
                    <a:pt x="669476" y="1824945"/>
                    <a:pt x="678257" y="1816165"/>
                    <a:pt x="687037" y="1816165"/>
                  </a:cubicBezTo>
                  <a:cubicBezTo>
                    <a:pt x="695817" y="1816165"/>
                    <a:pt x="704597" y="1824945"/>
                    <a:pt x="704597" y="1833728"/>
                  </a:cubicBezTo>
                  <a:cubicBezTo>
                    <a:pt x="704597" y="1842507"/>
                    <a:pt x="695817" y="1851287"/>
                    <a:pt x="687037" y="1851287"/>
                  </a:cubicBezTo>
                  <a:close/>
                  <a:moveTo>
                    <a:pt x="1477238" y="1895184"/>
                  </a:moveTo>
                  <a:cubicBezTo>
                    <a:pt x="1475043" y="1895184"/>
                    <a:pt x="1472848" y="1892988"/>
                    <a:pt x="1472848" y="1890793"/>
                  </a:cubicBezTo>
                  <a:cubicBezTo>
                    <a:pt x="1472848" y="1888599"/>
                    <a:pt x="1475043" y="1886403"/>
                    <a:pt x="1477238" y="1886403"/>
                  </a:cubicBezTo>
                  <a:cubicBezTo>
                    <a:pt x="1479433" y="1886403"/>
                    <a:pt x="1481628" y="1888599"/>
                    <a:pt x="1481628" y="1890793"/>
                  </a:cubicBezTo>
                  <a:cubicBezTo>
                    <a:pt x="1481628" y="1892988"/>
                    <a:pt x="1479433" y="1895184"/>
                    <a:pt x="1477238" y="1895184"/>
                  </a:cubicBezTo>
                  <a:close/>
                  <a:moveTo>
                    <a:pt x="1165548" y="1899573"/>
                  </a:moveTo>
                  <a:cubicBezTo>
                    <a:pt x="1161157" y="1899573"/>
                    <a:pt x="1158963" y="1897379"/>
                    <a:pt x="1158963" y="1892988"/>
                  </a:cubicBezTo>
                  <a:cubicBezTo>
                    <a:pt x="1158963" y="1888599"/>
                    <a:pt x="1163353" y="1886403"/>
                    <a:pt x="1165548" y="1886403"/>
                  </a:cubicBezTo>
                  <a:cubicBezTo>
                    <a:pt x="1169938" y="1886403"/>
                    <a:pt x="1172133" y="1890793"/>
                    <a:pt x="1172133" y="1892988"/>
                  </a:cubicBezTo>
                  <a:cubicBezTo>
                    <a:pt x="1172133" y="1897379"/>
                    <a:pt x="1167743" y="1899573"/>
                    <a:pt x="1165548" y="1899573"/>
                  </a:cubicBezTo>
                  <a:close/>
                  <a:moveTo>
                    <a:pt x="550947" y="1910549"/>
                  </a:moveTo>
                  <a:cubicBezTo>
                    <a:pt x="544362" y="1910549"/>
                    <a:pt x="537776" y="1906160"/>
                    <a:pt x="537776" y="1897379"/>
                  </a:cubicBezTo>
                  <a:cubicBezTo>
                    <a:pt x="537776" y="1890793"/>
                    <a:pt x="544362" y="1884210"/>
                    <a:pt x="550947" y="1884210"/>
                  </a:cubicBezTo>
                  <a:cubicBezTo>
                    <a:pt x="559727" y="1884210"/>
                    <a:pt x="564117" y="1890793"/>
                    <a:pt x="564117" y="1897379"/>
                  </a:cubicBezTo>
                  <a:cubicBezTo>
                    <a:pt x="564117" y="1903965"/>
                    <a:pt x="557532" y="1910549"/>
                    <a:pt x="550947" y="1910549"/>
                  </a:cubicBezTo>
                  <a:close/>
                  <a:moveTo>
                    <a:pt x="856052" y="1912745"/>
                  </a:moveTo>
                  <a:cubicBezTo>
                    <a:pt x="847272" y="1912745"/>
                    <a:pt x="840687" y="1906160"/>
                    <a:pt x="840687" y="1897379"/>
                  </a:cubicBezTo>
                  <a:cubicBezTo>
                    <a:pt x="840687" y="1888599"/>
                    <a:pt x="847272" y="1882014"/>
                    <a:pt x="856052" y="1882014"/>
                  </a:cubicBezTo>
                  <a:cubicBezTo>
                    <a:pt x="864832" y="1882014"/>
                    <a:pt x="871417" y="1888599"/>
                    <a:pt x="871417" y="1897379"/>
                  </a:cubicBezTo>
                  <a:cubicBezTo>
                    <a:pt x="871417" y="1906160"/>
                    <a:pt x="864832" y="1912745"/>
                    <a:pt x="856052" y="1912745"/>
                  </a:cubicBezTo>
                  <a:close/>
                  <a:moveTo>
                    <a:pt x="248036" y="1917135"/>
                  </a:moveTo>
                  <a:cubicBezTo>
                    <a:pt x="237061" y="1917135"/>
                    <a:pt x="230475" y="1908354"/>
                    <a:pt x="230475" y="1899573"/>
                  </a:cubicBezTo>
                  <a:cubicBezTo>
                    <a:pt x="230475" y="1890793"/>
                    <a:pt x="239255" y="1882013"/>
                    <a:pt x="248036" y="1882013"/>
                  </a:cubicBezTo>
                  <a:cubicBezTo>
                    <a:pt x="256816" y="1882013"/>
                    <a:pt x="265596" y="1890793"/>
                    <a:pt x="265596" y="1899573"/>
                  </a:cubicBezTo>
                  <a:cubicBezTo>
                    <a:pt x="265596" y="1908354"/>
                    <a:pt x="256816" y="1917135"/>
                    <a:pt x="248036" y="1917135"/>
                  </a:cubicBezTo>
                  <a:close/>
                  <a:moveTo>
                    <a:pt x="1343343" y="1958840"/>
                  </a:moveTo>
                  <a:cubicBezTo>
                    <a:pt x="1341148" y="1958840"/>
                    <a:pt x="1338953" y="1956645"/>
                    <a:pt x="1338953" y="1954449"/>
                  </a:cubicBezTo>
                  <a:cubicBezTo>
                    <a:pt x="1338953" y="1952254"/>
                    <a:pt x="1341148" y="1950060"/>
                    <a:pt x="1343343" y="1950060"/>
                  </a:cubicBezTo>
                  <a:cubicBezTo>
                    <a:pt x="1345537" y="1950060"/>
                    <a:pt x="1347733" y="1952254"/>
                    <a:pt x="1347733" y="1954449"/>
                  </a:cubicBezTo>
                  <a:cubicBezTo>
                    <a:pt x="1347733" y="1956645"/>
                    <a:pt x="1345537" y="1958840"/>
                    <a:pt x="1343343" y="1958840"/>
                  </a:cubicBezTo>
                  <a:close/>
                  <a:moveTo>
                    <a:pt x="1029457" y="1972010"/>
                  </a:moveTo>
                  <a:cubicBezTo>
                    <a:pt x="1022872" y="1972010"/>
                    <a:pt x="1016287" y="1965424"/>
                    <a:pt x="1016287" y="1958840"/>
                  </a:cubicBezTo>
                  <a:cubicBezTo>
                    <a:pt x="1016287" y="1952254"/>
                    <a:pt x="1022872" y="1945670"/>
                    <a:pt x="1029457" y="1945670"/>
                  </a:cubicBezTo>
                  <a:cubicBezTo>
                    <a:pt x="1036042" y="1945670"/>
                    <a:pt x="1042627" y="1952254"/>
                    <a:pt x="1042627" y="1958840"/>
                  </a:cubicBezTo>
                  <a:cubicBezTo>
                    <a:pt x="1042627" y="1965424"/>
                    <a:pt x="1036042" y="1972010"/>
                    <a:pt x="1029457" y="1972010"/>
                  </a:cubicBezTo>
                  <a:close/>
                  <a:moveTo>
                    <a:pt x="109751" y="1974202"/>
                  </a:moveTo>
                  <a:cubicBezTo>
                    <a:pt x="104902" y="1974202"/>
                    <a:pt x="100971" y="1970271"/>
                    <a:pt x="100971" y="1965424"/>
                  </a:cubicBezTo>
                  <a:cubicBezTo>
                    <a:pt x="100971" y="1960572"/>
                    <a:pt x="104902" y="1956642"/>
                    <a:pt x="109751" y="1956642"/>
                  </a:cubicBezTo>
                  <a:cubicBezTo>
                    <a:pt x="114600" y="1956642"/>
                    <a:pt x="118531" y="1960572"/>
                    <a:pt x="118531" y="1965424"/>
                  </a:cubicBezTo>
                  <a:cubicBezTo>
                    <a:pt x="118531" y="1970271"/>
                    <a:pt x="114600" y="1974202"/>
                    <a:pt x="109751" y="1974202"/>
                  </a:cubicBezTo>
                  <a:close/>
                  <a:moveTo>
                    <a:pt x="414856" y="1980788"/>
                  </a:moveTo>
                  <a:cubicBezTo>
                    <a:pt x="406076" y="1980788"/>
                    <a:pt x="397296" y="1974205"/>
                    <a:pt x="397296" y="1963228"/>
                  </a:cubicBezTo>
                  <a:cubicBezTo>
                    <a:pt x="397296" y="1954449"/>
                    <a:pt x="406076" y="1945670"/>
                    <a:pt x="414856" y="1945670"/>
                  </a:cubicBezTo>
                  <a:cubicBezTo>
                    <a:pt x="423636" y="1945670"/>
                    <a:pt x="432416" y="1954449"/>
                    <a:pt x="432416" y="1963228"/>
                  </a:cubicBezTo>
                  <a:cubicBezTo>
                    <a:pt x="432416" y="1972010"/>
                    <a:pt x="423636" y="1980788"/>
                    <a:pt x="414856" y="1980788"/>
                  </a:cubicBezTo>
                  <a:close/>
                  <a:moveTo>
                    <a:pt x="719962" y="1985177"/>
                  </a:moveTo>
                  <a:cubicBezTo>
                    <a:pt x="706792" y="1985177"/>
                    <a:pt x="698011" y="1974205"/>
                    <a:pt x="695817" y="1961036"/>
                  </a:cubicBezTo>
                  <a:cubicBezTo>
                    <a:pt x="695817" y="1947863"/>
                    <a:pt x="706792" y="1936888"/>
                    <a:pt x="719962" y="1936888"/>
                  </a:cubicBezTo>
                  <a:cubicBezTo>
                    <a:pt x="733132" y="1936888"/>
                    <a:pt x="744107" y="1947863"/>
                    <a:pt x="744107" y="1961036"/>
                  </a:cubicBezTo>
                  <a:cubicBezTo>
                    <a:pt x="744107" y="1974205"/>
                    <a:pt x="733132" y="1985177"/>
                    <a:pt x="719962" y="1985177"/>
                  </a:cubicBezTo>
                  <a:close/>
                  <a:moveTo>
                    <a:pt x="1529919" y="2018101"/>
                  </a:moveTo>
                  <a:cubicBezTo>
                    <a:pt x="1527723" y="2018101"/>
                    <a:pt x="1525528" y="2015906"/>
                    <a:pt x="1525528" y="2013711"/>
                  </a:cubicBezTo>
                  <a:cubicBezTo>
                    <a:pt x="1525528" y="2011516"/>
                    <a:pt x="1527723" y="2009323"/>
                    <a:pt x="1529919" y="2009323"/>
                  </a:cubicBezTo>
                  <a:cubicBezTo>
                    <a:pt x="1532113" y="2009323"/>
                    <a:pt x="1534309" y="2011516"/>
                    <a:pt x="1534309" y="2013711"/>
                  </a:cubicBezTo>
                  <a:cubicBezTo>
                    <a:pt x="1534309" y="2015906"/>
                    <a:pt x="1532113" y="2018101"/>
                    <a:pt x="1529919" y="2018101"/>
                  </a:cubicBezTo>
                  <a:close/>
                  <a:moveTo>
                    <a:pt x="1209448" y="2024688"/>
                  </a:moveTo>
                  <a:cubicBezTo>
                    <a:pt x="1207253" y="2024688"/>
                    <a:pt x="1205058" y="2022492"/>
                    <a:pt x="1205058" y="2020297"/>
                  </a:cubicBezTo>
                  <a:cubicBezTo>
                    <a:pt x="1205058" y="2018101"/>
                    <a:pt x="1207253" y="2015906"/>
                    <a:pt x="1209448" y="2015906"/>
                  </a:cubicBezTo>
                  <a:cubicBezTo>
                    <a:pt x="1211643" y="2015906"/>
                    <a:pt x="1213838" y="2018101"/>
                    <a:pt x="1213838" y="2020297"/>
                  </a:cubicBezTo>
                  <a:cubicBezTo>
                    <a:pt x="1213838" y="2022492"/>
                    <a:pt x="1211643" y="2024688"/>
                    <a:pt x="1209448" y="2024688"/>
                  </a:cubicBezTo>
                  <a:close/>
                  <a:moveTo>
                    <a:pt x="895563" y="2037856"/>
                  </a:moveTo>
                  <a:cubicBezTo>
                    <a:pt x="888977" y="2037856"/>
                    <a:pt x="882393" y="2031270"/>
                    <a:pt x="882393" y="2024688"/>
                  </a:cubicBezTo>
                  <a:cubicBezTo>
                    <a:pt x="882393" y="2018101"/>
                    <a:pt x="888977" y="2011516"/>
                    <a:pt x="895563" y="2011516"/>
                  </a:cubicBezTo>
                  <a:cubicBezTo>
                    <a:pt x="902147" y="2011516"/>
                    <a:pt x="908732" y="2018101"/>
                    <a:pt x="908732" y="2024688"/>
                  </a:cubicBezTo>
                  <a:cubicBezTo>
                    <a:pt x="908732" y="2031270"/>
                    <a:pt x="902147" y="2037856"/>
                    <a:pt x="895563" y="2037856"/>
                  </a:cubicBezTo>
                  <a:close/>
                  <a:moveTo>
                    <a:pt x="586066" y="2042247"/>
                  </a:moveTo>
                  <a:cubicBezTo>
                    <a:pt x="577286" y="2042247"/>
                    <a:pt x="570701" y="2035661"/>
                    <a:pt x="570701" y="2026880"/>
                  </a:cubicBezTo>
                  <a:cubicBezTo>
                    <a:pt x="570701" y="2018101"/>
                    <a:pt x="577286" y="2011516"/>
                    <a:pt x="586066" y="2011516"/>
                  </a:cubicBezTo>
                  <a:cubicBezTo>
                    <a:pt x="594846" y="2011516"/>
                    <a:pt x="601431" y="2018101"/>
                    <a:pt x="601431" y="2026880"/>
                  </a:cubicBezTo>
                  <a:cubicBezTo>
                    <a:pt x="601431" y="2035661"/>
                    <a:pt x="594846" y="2042247"/>
                    <a:pt x="586066" y="2042247"/>
                  </a:cubicBezTo>
                  <a:close/>
                  <a:moveTo>
                    <a:pt x="278766" y="2046634"/>
                  </a:moveTo>
                  <a:cubicBezTo>
                    <a:pt x="267790" y="2046634"/>
                    <a:pt x="259010" y="2040052"/>
                    <a:pt x="259010" y="2026880"/>
                  </a:cubicBezTo>
                  <a:cubicBezTo>
                    <a:pt x="259010" y="2015906"/>
                    <a:pt x="267790" y="2007125"/>
                    <a:pt x="278766" y="2007125"/>
                  </a:cubicBezTo>
                  <a:cubicBezTo>
                    <a:pt x="289741" y="2007125"/>
                    <a:pt x="298521" y="2015906"/>
                    <a:pt x="298521" y="2026880"/>
                  </a:cubicBezTo>
                  <a:cubicBezTo>
                    <a:pt x="298521" y="2037856"/>
                    <a:pt x="289741" y="2046634"/>
                    <a:pt x="278766" y="2046634"/>
                  </a:cubicBezTo>
                  <a:close/>
                  <a:moveTo>
                    <a:pt x="1725273" y="2068584"/>
                  </a:moveTo>
                  <a:cubicBezTo>
                    <a:pt x="1725273" y="2068584"/>
                    <a:pt x="1723079" y="2066389"/>
                    <a:pt x="1720883" y="2064194"/>
                  </a:cubicBezTo>
                  <a:cubicBezTo>
                    <a:pt x="1720883" y="2061998"/>
                    <a:pt x="1723079" y="2059803"/>
                    <a:pt x="1725273" y="2059803"/>
                  </a:cubicBezTo>
                  <a:cubicBezTo>
                    <a:pt x="1727469" y="2059803"/>
                    <a:pt x="1729663" y="2061998"/>
                    <a:pt x="1729663" y="2064194"/>
                  </a:cubicBezTo>
                  <a:cubicBezTo>
                    <a:pt x="1729663" y="2066389"/>
                    <a:pt x="1727469" y="2068584"/>
                    <a:pt x="1725273" y="2068584"/>
                  </a:cubicBezTo>
                  <a:close/>
                  <a:moveTo>
                    <a:pt x="1396023" y="2081753"/>
                  </a:moveTo>
                  <a:cubicBezTo>
                    <a:pt x="1393828" y="2081753"/>
                    <a:pt x="1391633" y="2079557"/>
                    <a:pt x="1391633" y="2077362"/>
                  </a:cubicBezTo>
                  <a:cubicBezTo>
                    <a:pt x="1391633" y="2075168"/>
                    <a:pt x="1393828" y="2072974"/>
                    <a:pt x="1396023" y="2072974"/>
                  </a:cubicBezTo>
                  <a:cubicBezTo>
                    <a:pt x="1398218" y="2072974"/>
                    <a:pt x="1400413" y="2075168"/>
                    <a:pt x="1400413" y="2077362"/>
                  </a:cubicBezTo>
                  <a:cubicBezTo>
                    <a:pt x="1400413" y="2079557"/>
                    <a:pt x="1398218" y="2081753"/>
                    <a:pt x="1396023" y="2081753"/>
                  </a:cubicBezTo>
                  <a:close/>
                  <a:moveTo>
                    <a:pt x="1075553" y="2097117"/>
                  </a:moveTo>
                  <a:cubicBezTo>
                    <a:pt x="1068967" y="2097117"/>
                    <a:pt x="1064577" y="2090534"/>
                    <a:pt x="1062382" y="2083948"/>
                  </a:cubicBezTo>
                  <a:cubicBezTo>
                    <a:pt x="1062382" y="2077362"/>
                    <a:pt x="1068967" y="2070780"/>
                    <a:pt x="1075553" y="2070780"/>
                  </a:cubicBezTo>
                  <a:cubicBezTo>
                    <a:pt x="1082137" y="2070780"/>
                    <a:pt x="1088722" y="2077362"/>
                    <a:pt x="1088722" y="2083948"/>
                  </a:cubicBezTo>
                  <a:cubicBezTo>
                    <a:pt x="1088722" y="2090534"/>
                    <a:pt x="1082137" y="2097117"/>
                    <a:pt x="1075553" y="2097117"/>
                  </a:cubicBezTo>
                  <a:close/>
                  <a:moveTo>
                    <a:pt x="142676" y="2099312"/>
                  </a:moveTo>
                  <a:cubicBezTo>
                    <a:pt x="138286" y="2099312"/>
                    <a:pt x="136091" y="2097117"/>
                    <a:pt x="136091" y="2092727"/>
                  </a:cubicBezTo>
                  <a:cubicBezTo>
                    <a:pt x="136091" y="2088339"/>
                    <a:pt x="138286" y="2086143"/>
                    <a:pt x="142676" y="2086143"/>
                  </a:cubicBezTo>
                  <a:cubicBezTo>
                    <a:pt x="147066" y="2086143"/>
                    <a:pt x="149261" y="2088339"/>
                    <a:pt x="149261" y="2092727"/>
                  </a:cubicBezTo>
                  <a:cubicBezTo>
                    <a:pt x="149261" y="2097117"/>
                    <a:pt x="147066" y="2099312"/>
                    <a:pt x="142676" y="2099312"/>
                  </a:cubicBezTo>
                  <a:close/>
                  <a:moveTo>
                    <a:pt x="449976" y="2110286"/>
                  </a:moveTo>
                  <a:cubicBezTo>
                    <a:pt x="439001" y="2110286"/>
                    <a:pt x="432416" y="2101507"/>
                    <a:pt x="430221" y="2090534"/>
                  </a:cubicBezTo>
                  <a:cubicBezTo>
                    <a:pt x="430221" y="2079557"/>
                    <a:pt x="439001" y="2070780"/>
                    <a:pt x="449976" y="2070780"/>
                  </a:cubicBezTo>
                  <a:cubicBezTo>
                    <a:pt x="460952" y="2070780"/>
                    <a:pt x="469732" y="2079557"/>
                    <a:pt x="469732" y="2090534"/>
                  </a:cubicBezTo>
                  <a:cubicBezTo>
                    <a:pt x="469732" y="2101507"/>
                    <a:pt x="460952" y="2110286"/>
                    <a:pt x="449976" y="2110286"/>
                  </a:cubicBezTo>
                  <a:close/>
                  <a:moveTo>
                    <a:pt x="761667" y="2110286"/>
                  </a:moveTo>
                  <a:cubicBezTo>
                    <a:pt x="748497" y="2110286"/>
                    <a:pt x="739717" y="2101507"/>
                    <a:pt x="739717" y="2088339"/>
                  </a:cubicBezTo>
                  <a:cubicBezTo>
                    <a:pt x="739717" y="2075168"/>
                    <a:pt x="750692" y="2066389"/>
                    <a:pt x="761667" y="2066389"/>
                  </a:cubicBezTo>
                  <a:cubicBezTo>
                    <a:pt x="774837" y="2066389"/>
                    <a:pt x="783617" y="2077362"/>
                    <a:pt x="783617" y="2088339"/>
                  </a:cubicBezTo>
                  <a:cubicBezTo>
                    <a:pt x="783617" y="2101507"/>
                    <a:pt x="772642" y="2110286"/>
                    <a:pt x="761667" y="2110286"/>
                  </a:cubicBezTo>
                  <a:close/>
                  <a:moveTo>
                    <a:pt x="1591378" y="2136627"/>
                  </a:moveTo>
                  <a:cubicBezTo>
                    <a:pt x="1589184" y="2136627"/>
                    <a:pt x="1586989" y="2132235"/>
                    <a:pt x="1584794" y="2130041"/>
                  </a:cubicBezTo>
                  <a:cubicBezTo>
                    <a:pt x="1584794" y="2125653"/>
                    <a:pt x="1589184" y="2123457"/>
                    <a:pt x="1591378" y="2123457"/>
                  </a:cubicBezTo>
                  <a:cubicBezTo>
                    <a:pt x="1595769" y="2123457"/>
                    <a:pt x="1597964" y="2125653"/>
                    <a:pt x="1597964" y="2130041"/>
                  </a:cubicBezTo>
                  <a:cubicBezTo>
                    <a:pt x="1597964" y="2134430"/>
                    <a:pt x="1593574" y="2136627"/>
                    <a:pt x="1591378" y="2136627"/>
                  </a:cubicBezTo>
                  <a:close/>
                  <a:moveTo>
                    <a:pt x="1262128" y="2147601"/>
                  </a:moveTo>
                  <a:cubicBezTo>
                    <a:pt x="1259933" y="2147601"/>
                    <a:pt x="1255543" y="2145407"/>
                    <a:pt x="1255543" y="2141017"/>
                  </a:cubicBezTo>
                  <a:cubicBezTo>
                    <a:pt x="1255543" y="2138821"/>
                    <a:pt x="1257738" y="2134430"/>
                    <a:pt x="1262128" y="2134430"/>
                  </a:cubicBezTo>
                  <a:cubicBezTo>
                    <a:pt x="1264323" y="2134430"/>
                    <a:pt x="1268713" y="2136627"/>
                    <a:pt x="1268713" y="2141017"/>
                  </a:cubicBezTo>
                  <a:cubicBezTo>
                    <a:pt x="1268713" y="2143212"/>
                    <a:pt x="1266518" y="2147601"/>
                    <a:pt x="1262128" y="2147601"/>
                  </a:cubicBezTo>
                  <a:close/>
                  <a:moveTo>
                    <a:pt x="6586" y="2165160"/>
                  </a:moveTo>
                  <a:cubicBezTo>
                    <a:pt x="4390" y="2165160"/>
                    <a:pt x="0" y="2162964"/>
                    <a:pt x="0" y="2158574"/>
                  </a:cubicBezTo>
                  <a:cubicBezTo>
                    <a:pt x="0" y="2154185"/>
                    <a:pt x="2196" y="2151990"/>
                    <a:pt x="6586" y="2151990"/>
                  </a:cubicBezTo>
                  <a:cubicBezTo>
                    <a:pt x="10976" y="2151990"/>
                    <a:pt x="13170" y="2154185"/>
                    <a:pt x="13170" y="2158574"/>
                  </a:cubicBezTo>
                  <a:cubicBezTo>
                    <a:pt x="13170" y="2162964"/>
                    <a:pt x="10976" y="2165160"/>
                    <a:pt x="6586" y="2165160"/>
                  </a:cubicBezTo>
                  <a:close/>
                  <a:moveTo>
                    <a:pt x="941658" y="2165160"/>
                  </a:moveTo>
                  <a:cubicBezTo>
                    <a:pt x="932878" y="2165160"/>
                    <a:pt x="926292" y="2156380"/>
                    <a:pt x="926292" y="2149796"/>
                  </a:cubicBezTo>
                  <a:cubicBezTo>
                    <a:pt x="926292" y="2141017"/>
                    <a:pt x="932878" y="2134430"/>
                    <a:pt x="941658" y="2134430"/>
                  </a:cubicBezTo>
                  <a:cubicBezTo>
                    <a:pt x="950437" y="2134430"/>
                    <a:pt x="957023" y="2141017"/>
                    <a:pt x="957023" y="2149796"/>
                  </a:cubicBezTo>
                  <a:cubicBezTo>
                    <a:pt x="957023" y="2158574"/>
                    <a:pt x="950437" y="2165160"/>
                    <a:pt x="941658" y="2165160"/>
                  </a:cubicBezTo>
                  <a:close/>
                  <a:moveTo>
                    <a:pt x="627771" y="2171744"/>
                  </a:moveTo>
                  <a:cubicBezTo>
                    <a:pt x="616797" y="2171744"/>
                    <a:pt x="608016" y="2162964"/>
                    <a:pt x="608016" y="2151990"/>
                  </a:cubicBezTo>
                  <a:cubicBezTo>
                    <a:pt x="608016" y="2141017"/>
                    <a:pt x="616797" y="2132235"/>
                    <a:pt x="627771" y="2132235"/>
                  </a:cubicBezTo>
                  <a:cubicBezTo>
                    <a:pt x="638746" y="2132235"/>
                    <a:pt x="647526" y="2141017"/>
                    <a:pt x="647526" y="2151990"/>
                  </a:cubicBezTo>
                  <a:cubicBezTo>
                    <a:pt x="647526" y="2162964"/>
                    <a:pt x="638746" y="2171744"/>
                    <a:pt x="627771" y="2171744"/>
                  </a:cubicBezTo>
                  <a:close/>
                  <a:moveTo>
                    <a:pt x="316081" y="2173938"/>
                  </a:moveTo>
                  <a:cubicBezTo>
                    <a:pt x="307301" y="2173938"/>
                    <a:pt x="298521" y="2165160"/>
                    <a:pt x="298521" y="2156380"/>
                  </a:cubicBezTo>
                  <a:cubicBezTo>
                    <a:pt x="298521" y="2147601"/>
                    <a:pt x="307301" y="2138821"/>
                    <a:pt x="316081" y="2138821"/>
                  </a:cubicBezTo>
                  <a:cubicBezTo>
                    <a:pt x="324861" y="2138821"/>
                    <a:pt x="333641" y="2147601"/>
                    <a:pt x="333641" y="2156380"/>
                  </a:cubicBezTo>
                  <a:cubicBezTo>
                    <a:pt x="333641" y="2165160"/>
                    <a:pt x="324861" y="2173938"/>
                    <a:pt x="316081" y="2173938"/>
                  </a:cubicBezTo>
                  <a:close/>
                  <a:moveTo>
                    <a:pt x="1799903" y="2178330"/>
                  </a:moveTo>
                  <a:cubicBezTo>
                    <a:pt x="1798807" y="2177231"/>
                    <a:pt x="1798257" y="2176135"/>
                    <a:pt x="1798257" y="2175586"/>
                  </a:cubicBezTo>
                  <a:cubicBezTo>
                    <a:pt x="1798257" y="2175036"/>
                    <a:pt x="1798807" y="2175036"/>
                    <a:pt x="1799903" y="2176135"/>
                  </a:cubicBezTo>
                  <a:lnTo>
                    <a:pt x="1799903" y="2177507"/>
                  </a:lnTo>
                  <a:close/>
                  <a:moveTo>
                    <a:pt x="1457483" y="2200279"/>
                  </a:moveTo>
                  <a:cubicBezTo>
                    <a:pt x="1455288" y="2200279"/>
                    <a:pt x="1453093" y="2198085"/>
                    <a:pt x="1453093" y="2195891"/>
                  </a:cubicBezTo>
                  <a:cubicBezTo>
                    <a:pt x="1453093" y="2193697"/>
                    <a:pt x="1455288" y="2191500"/>
                    <a:pt x="1457483" y="2191500"/>
                  </a:cubicBezTo>
                  <a:cubicBezTo>
                    <a:pt x="1459678" y="2191500"/>
                    <a:pt x="1461873" y="2193697"/>
                    <a:pt x="1461873" y="2195891"/>
                  </a:cubicBezTo>
                  <a:cubicBezTo>
                    <a:pt x="1461873" y="2198085"/>
                    <a:pt x="1459678" y="2200279"/>
                    <a:pt x="1457483" y="2200279"/>
                  </a:cubicBezTo>
                  <a:close/>
                  <a:moveTo>
                    <a:pt x="1130428" y="2217839"/>
                  </a:moveTo>
                  <a:cubicBezTo>
                    <a:pt x="1123842" y="2217839"/>
                    <a:pt x="1117258" y="2211254"/>
                    <a:pt x="1117258" y="2204671"/>
                  </a:cubicBezTo>
                  <a:cubicBezTo>
                    <a:pt x="1117258" y="2198085"/>
                    <a:pt x="1123842" y="2191500"/>
                    <a:pt x="1130428" y="2191500"/>
                  </a:cubicBezTo>
                  <a:cubicBezTo>
                    <a:pt x="1139207" y="2191500"/>
                    <a:pt x="1143597" y="2198085"/>
                    <a:pt x="1143597" y="2204671"/>
                  </a:cubicBezTo>
                  <a:cubicBezTo>
                    <a:pt x="1143597" y="2211254"/>
                    <a:pt x="1137013" y="2217839"/>
                    <a:pt x="1130428" y="2217839"/>
                  </a:cubicBezTo>
                  <a:close/>
                  <a:moveTo>
                    <a:pt x="493877" y="2237594"/>
                  </a:moveTo>
                  <a:cubicBezTo>
                    <a:pt x="482966" y="2237594"/>
                    <a:pt x="474122" y="2228749"/>
                    <a:pt x="474122" y="2217839"/>
                  </a:cubicBezTo>
                  <a:cubicBezTo>
                    <a:pt x="474122" y="2206931"/>
                    <a:pt x="482966" y="2198085"/>
                    <a:pt x="493877" y="2198085"/>
                  </a:cubicBezTo>
                  <a:cubicBezTo>
                    <a:pt x="504787" y="2198085"/>
                    <a:pt x="513631" y="2206931"/>
                    <a:pt x="513631" y="2217839"/>
                  </a:cubicBezTo>
                  <a:cubicBezTo>
                    <a:pt x="513631" y="2228749"/>
                    <a:pt x="504787" y="2237594"/>
                    <a:pt x="493877" y="2237594"/>
                  </a:cubicBezTo>
                  <a:close/>
                  <a:moveTo>
                    <a:pt x="807762" y="2239789"/>
                  </a:moveTo>
                  <a:cubicBezTo>
                    <a:pt x="794592" y="2239789"/>
                    <a:pt x="781422" y="2226619"/>
                    <a:pt x="781422" y="2213449"/>
                  </a:cubicBezTo>
                  <a:cubicBezTo>
                    <a:pt x="781422" y="2200279"/>
                    <a:pt x="792397" y="2187110"/>
                    <a:pt x="807762" y="2187110"/>
                  </a:cubicBezTo>
                  <a:cubicBezTo>
                    <a:pt x="820932" y="2187110"/>
                    <a:pt x="834102" y="2198085"/>
                    <a:pt x="834102" y="2213449"/>
                  </a:cubicBezTo>
                  <a:cubicBezTo>
                    <a:pt x="834102" y="2226619"/>
                    <a:pt x="823127" y="2239789"/>
                    <a:pt x="807762" y="2239789"/>
                  </a:cubicBezTo>
                  <a:close/>
                  <a:moveTo>
                    <a:pt x="179991" y="2246374"/>
                  </a:moveTo>
                  <a:cubicBezTo>
                    <a:pt x="166821" y="2246374"/>
                    <a:pt x="155846" y="2235399"/>
                    <a:pt x="155846" y="2222229"/>
                  </a:cubicBezTo>
                  <a:cubicBezTo>
                    <a:pt x="155846" y="2209060"/>
                    <a:pt x="166821" y="2198085"/>
                    <a:pt x="179991" y="2198085"/>
                  </a:cubicBezTo>
                  <a:cubicBezTo>
                    <a:pt x="193161" y="2198085"/>
                    <a:pt x="204136" y="2209060"/>
                    <a:pt x="204136" y="2222229"/>
                  </a:cubicBezTo>
                  <a:cubicBezTo>
                    <a:pt x="204136" y="2235399"/>
                    <a:pt x="193161" y="2246374"/>
                    <a:pt x="179991" y="2246374"/>
                  </a:cubicBezTo>
                  <a:close/>
                  <a:moveTo>
                    <a:pt x="1663814" y="2246374"/>
                  </a:moveTo>
                  <a:cubicBezTo>
                    <a:pt x="1661619" y="2246374"/>
                    <a:pt x="1659424" y="2244179"/>
                    <a:pt x="1659424" y="2241984"/>
                  </a:cubicBezTo>
                  <a:cubicBezTo>
                    <a:pt x="1659424" y="2239789"/>
                    <a:pt x="1661619" y="2237594"/>
                    <a:pt x="1663814" y="2237594"/>
                  </a:cubicBezTo>
                  <a:cubicBezTo>
                    <a:pt x="1666009" y="2237594"/>
                    <a:pt x="1668204" y="2239789"/>
                    <a:pt x="1668204" y="2241984"/>
                  </a:cubicBezTo>
                  <a:cubicBezTo>
                    <a:pt x="1668204" y="2244179"/>
                    <a:pt x="1666009" y="2246374"/>
                    <a:pt x="1663814" y="2246374"/>
                  </a:cubicBezTo>
                  <a:close/>
                  <a:moveTo>
                    <a:pt x="1325783" y="2270519"/>
                  </a:moveTo>
                  <a:cubicBezTo>
                    <a:pt x="1319198" y="2270519"/>
                    <a:pt x="1314808" y="2263934"/>
                    <a:pt x="1314808" y="2259544"/>
                  </a:cubicBezTo>
                  <a:cubicBezTo>
                    <a:pt x="1314808" y="2252959"/>
                    <a:pt x="1319198" y="2248569"/>
                    <a:pt x="1325783" y="2248569"/>
                  </a:cubicBezTo>
                  <a:cubicBezTo>
                    <a:pt x="1332368" y="2248569"/>
                    <a:pt x="1336759" y="2252959"/>
                    <a:pt x="1336759" y="2259544"/>
                  </a:cubicBezTo>
                  <a:cubicBezTo>
                    <a:pt x="1336759" y="2266129"/>
                    <a:pt x="1332368" y="2270519"/>
                    <a:pt x="1325783" y="2270519"/>
                  </a:cubicBezTo>
                  <a:close/>
                  <a:moveTo>
                    <a:pt x="1881119" y="2283689"/>
                  </a:moveTo>
                  <a:cubicBezTo>
                    <a:pt x="1881119" y="2283689"/>
                    <a:pt x="1876729" y="2281494"/>
                    <a:pt x="1876729" y="2279299"/>
                  </a:cubicBezTo>
                  <a:cubicBezTo>
                    <a:pt x="1876729" y="2277104"/>
                    <a:pt x="1878924" y="2274909"/>
                    <a:pt x="1881119" y="2274909"/>
                  </a:cubicBezTo>
                  <a:cubicBezTo>
                    <a:pt x="1883314" y="2274909"/>
                    <a:pt x="1885509" y="2277104"/>
                    <a:pt x="1885509" y="2279299"/>
                  </a:cubicBezTo>
                  <a:cubicBezTo>
                    <a:pt x="1885509" y="2281494"/>
                    <a:pt x="1883314" y="2283689"/>
                    <a:pt x="1881119" y="2283689"/>
                  </a:cubicBezTo>
                  <a:close/>
                  <a:moveTo>
                    <a:pt x="46095" y="2288078"/>
                  </a:moveTo>
                  <a:cubicBezTo>
                    <a:pt x="43901" y="2288078"/>
                    <a:pt x="43901" y="2288078"/>
                    <a:pt x="43901" y="2285884"/>
                  </a:cubicBezTo>
                  <a:cubicBezTo>
                    <a:pt x="43901" y="2285884"/>
                    <a:pt x="46095" y="2283688"/>
                    <a:pt x="46095" y="2283688"/>
                  </a:cubicBezTo>
                  <a:cubicBezTo>
                    <a:pt x="46095" y="2283688"/>
                    <a:pt x="48291" y="2283688"/>
                    <a:pt x="48291" y="2285884"/>
                  </a:cubicBezTo>
                  <a:cubicBezTo>
                    <a:pt x="48291" y="2285884"/>
                    <a:pt x="48291" y="2288078"/>
                    <a:pt x="46095" y="2288078"/>
                  </a:cubicBezTo>
                  <a:close/>
                  <a:moveTo>
                    <a:pt x="996532" y="2288079"/>
                  </a:moveTo>
                  <a:cubicBezTo>
                    <a:pt x="985557" y="2288079"/>
                    <a:pt x="976777" y="2279299"/>
                    <a:pt x="976777" y="2268324"/>
                  </a:cubicBezTo>
                  <a:cubicBezTo>
                    <a:pt x="976777" y="2257349"/>
                    <a:pt x="985557" y="2248569"/>
                    <a:pt x="996532" y="2248569"/>
                  </a:cubicBezTo>
                  <a:cubicBezTo>
                    <a:pt x="1007507" y="2248569"/>
                    <a:pt x="1016287" y="2257349"/>
                    <a:pt x="1016287" y="2268324"/>
                  </a:cubicBezTo>
                  <a:cubicBezTo>
                    <a:pt x="1016287" y="2279299"/>
                    <a:pt x="1007507" y="2288079"/>
                    <a:pt x="996532" y="2288079"/>
                  </a:cubicBezTo>
                  <a:close/>
                  <a:moveTo>
                    <a:pt x="359981" y="2301248"/>
                  </a:moveTo>
                  <a:cubicBezTo>
                    <a:pt x="349006" y="2301248"/>
                    <a:pt x="340226" y="2292468"/>
                    <a:pt x="340226" y="2281493"/>
                  </a:cubicBezTo>
                  <a:cubicBezTo>
                    <a:pt x="340226" y="2270518"/>
                    <a:pt x="349006" y="2261738"/>
                    <a:pt x="359981" y="2261738"/>
                  </a:cubicBezTo>
                  <a:cubicBezTo>
                    <a:pt x="370956" y="2261738"/>
                    <a:pt x="379736" y="2270518"/>
                    <a:pt x="379736" y="2281493"/>
                  </a:cubicBezTo>
                  <a:cubicBezTo>
                    <a:pt x="379736" y="2292468"/>
                    <a:pt x="370956" y="2301248"/>
                    <a:pt x="359981" y="2301248"/>
                  </a:cubicBezTo>
                  <a:close/>
                  <a:moveTo>
                    <a:pt x="676061" y="2301249"/>
                  </a:moveTo>
                  <a:cubicBezTo>
                    <a:pt x="660696" y="2301249"/>
                    <a:pt x="651916" y="2290274"/>
                    <a:pt x="651916" y="2277104"/>
                  </a:cubicBezTo>
                  <a:cubicBezTo>
                    <a:pt x="651916" y="2263934"/>
                    <a:pt x="662892" y="2252959"/>
                    <a:pt x="676061" y="2252959"/>
                  </a:cubicBezTo>
                  <a:cubicBezTo>
                    <a:pt x="689231" y="2252959"/>
                    <a:pt x="700207" y="2263934"/>
                    <a:pt x="700207" y="2277104"/>
                  </a:cubicBezTo>
                  <a:cubicBezTo>
                    <a:pt x="700207" y="2290274"/>
                    <a:pt x="689231" y="2301249"/>
                    <a:pt x="676061" y="2301249"/>
                  </a:cubicBezTo>
                  <a:close/>
                  <a:moveTo>
                    <a:pt x="1529919" y="2312223"/>
                  </a:moveTo>
                  <a:cubicBezTo>
                    <a:pt x="1525528" y="2312223"/>
                    <a:pt x="1523333" y="2310028"/>
                    <a:pt x="1523333" y="2305638"/>
                  </a:cubicBezTo>
                  <a:cubicBezTo>
                    <a:pt x="1523333" y="2301248"/>
                    <a:pt x="1527723" y="2299053"/>
                    <a:pt x="1529919" y="2299053"/>
                  </a:cubicBezTo>
                  <a:cubicBezTo>
                    <a:pt x="1534309" y="2299053"/>
                    <a:pt x="1536503" y="2303443"/>
                    <a:pt x="1536503" y="2305638"/>
                  </a:cubicBezTo>
                  <a:cubicBezTo>
                    <a:pt x="1536503" y="2310028"/>
                    <a:pt x="1534309" y="2312223"/>
                    <a:pt x="1529919" y="2312223"/>
                  </a:cubicBezTo>
                  <a:close/>
                  <a:moveTo>
                    <a:pt x="1191888" y="2334173"/>
                  </a:moveTo>
                  <a:cubicBezTo>
                    <a:pt x="1185302" y="2334173"/>
                    <a:pt x="1180912" y="2329783"/>
                    <a:pt x="1180912" y="2323199"/>
                  </a:cubicBezTo>
                  <a:cubicBezTo>
                    <a:pt x="1180912" y="2316613"/>
                    <a:pt x="1185302" y="2312223"/>
                    <a:pt x="1191888" y="2312223"/>
                  </a:cubicBezTo>
                  <a:cubicBezTo>
                    <a:pt x="1198473" y="2312223"/>
                    <a:pt x="1202863" y="2316613"/>
                    <a:pt x="1202863" y="2323199"/>
                  </a:cubicBezTo>
                  <a:cubicBezTo>
                    <a:pt x="1202863" y="2329783"/>
                    <a:pt x="1198473" y="2334173"/>
                    <a:pt x="1191888" y="2334173"/>
                  </a:cubicBezTo>
                  <a:close/>
                  <a:moveTo>
                    <a:pt x="1745028" y="2351734"/>
                  </a:moveTo>
                  <a:cubicBezTo>
                    <a:pt x="1742833" y="2351734"/>
                    <a:pt x="1740639" y="2349538"/>
                    <a:pt x="1740639" y="2347344"/>
                  </a:cubicBezTo>
                  <a:cubicBezTo>
                    <a:pt x="1740639" y="2345148"/>
                    <a:pt x="1742833" y="2342953"/>
                    <a:pt x="1745028" y="2342953"/>
                  </a:cubicBezTo>
                  <a:cubicBezTo>
                    <a:pt x="1747224" y="2342953"/>
                    <a:pt x="1749418" y="2345148"/>
                    <a:pt x="1749418" y="2347344"/>
                  </a:cubicBezTo>
                  <a:cubicBezTo>
                    <a:pt x="1749418" y="2349538"/>
                    <a:pt x="1747224" y="2351734"/>
                    <a:pt x="1745028" y="2351734"/>
                  </a:cubicBezTo>
                  <a:close/>
                  <a:moveTo>
                    <a:pt x="542166" y="2360514"/>
                  </a:moveTo>
                  <a:cubicBezTo>
                    <a:pt x="531192" y="2360514"/>
                    <a:pt x="522412" y="2351734"/>
                    <a:pt x="522412" y="2340758"/>
                  </a:cubicBezTo>
                  <a:cubicBezTo>
                    <a:pt x="522412" y="2329783"/>
                    <a:pt x="531192" y="2321003"/>
                    <a:pt x="542166" y="2321003"/>
                  </a:cubicBezTo>
                  <a:cubicBezTo>
                    <a:pt x="553142" y="2321003"/>
                    <a:pt x="561922" y="2329783"/>
                    <a:pt x="561922" y="2340758"/>
                  </a:cubicBezTo>
                  <a:cubicBezTo>
                    <a:pt x="561922" y="2351734"/>
                    <a:pt x="553142" y="2360514"/>
                    <a:pt x="542166" y="2360514"/>
                  </a:cubicBezTo>
                  <a:close/>
                  <a:moveTo>
                    <a:pt x="862637" y="2360514"/>
                  </a:moveTo>
                  <a:cubicBezTo>
                    <a:pt x="847272" y="2360514"/>
                    <a:pt x="836297" y="2349539"/>
                    <a:pt x="836297" y="2334174"/>
                  </a:cubicBezTo>
                  <a:cubicBezTo>
                    <a:pt x="836297" y="2321004"/>
                    <a:pt x="849467" y="2307834"/>
                    <a:pt x="862637" y="2307834"/>
                  </a:cubicBezTo>
                  <a:cubicBezTo>
                    <a:pt x="875807" y="2307834"/>
                    <a:pt x="888977" y="2318809"/>
                    <a:pt x="888977" y="2334174"/>
                  </a:cubicBezTo>
                  <a:cubicBezTo>
                    <a:pt x="888977" y="2347344"/>
                    <a:pt x="878002" y="2360514"/>
                    <a:pt x="862637" y="2360514"/>
                  </a:cubicBezTo>
                  <a:close/>
                  <a:moveTo>
                    <a:pt x="223891" y="2371488"/>
                  </a:moveTo>
                  <a:cubicBezTo>
                    <a:pt x="210720" y="2371488"/>
                    <a:pt x="199745" y="2360514"/>
                    <a:pt x="199745" y="2347344"/>
                  </a:cubicBezTo>
                  <a:cubicBezTo>
                    <a:pt x="199745" y="2334173"/>
                    <a:pt x="210720" y="2323199"/>
                    <a:pt x="223891" y="2323199"/>
                  </a:cubicBezTo>
                  <a:cubicBezTo>
                    <a:pt x="237061" y="2323199"/>
                    <a:pt x="248036" y="2334173"/>
                    <a:pt x="248036" y="2347344"/>
                  </a:cubicBezTo>
                  <a:cubicBezTo>
                    <a:pt x="248036" y="2360514"/>
                    <a:pt x="237061" y="2371488"/>
                    <a:pt x="223891" y="2371488"/>
                  </a:cubicBezTo>
                  <a:close/>
                  <a:moveTo>
                    <a:pt x="1393828" y="2380269"/>
                  </a:moveTo>
                  <a:cubicBezTo>
                    <a:pt x="1389438" y="2380269"/>
                    <a:pt x="1385048" y="2378074"/>
                    <a:pt x="1385048" y="2371488"/>
                  </a:cubicBezTo>
                  <a:cubicBezTo>
                    <a:pt x="1385048" y="2367098"/>
                    <a:pt x="1389438" y="2362708"/>
                    <a:pt x="1393828" y="2362708"/>
                  </a:cubicBezTo>
                  <a:cubicBezTo>
                    <a:pt x="1398218" y="2362708"/>
                    <a:pt x="1402608" y="2367098"/>
                    <a:pt x="1402608" y="2371488"/>
                  </a:cubicBezTo>
                  <a:cubicBezTo>
                    <a:pt x="1402608" y="2375879"/>
                    <a:pt x="1398218" y="2380269"/>
                    <a:pt x="1393828" y="2380269"/>
                  </a:cubicBezTo>
                  <a:close/>
                  <a:moveTo>
                    <a:pt x="1973310" y="2380269"/>
                  </a:moveTo>
                  <a:cubicBezTo>
                    <a:pt x="1971114" y="2380269"/>
                    <a:pt x="1968920" y="2378074"/>
                    <a:pt x="1968920" y="2375879"/>
                  </a:cubicBezTo>
                  <a:cubicBezTo>
                    <a:pt x="1968920" y="2373684"/>
                    <a:pt x="1971114" y="2371488"/>
                    <a:pt x="1973310" y="2371488"/>
                  </a:cubicBezTo>
                  <a:cubicBezTo>
                    <a:pt x="1975505" y="2371488"/>
                    <a:pt x="1977700" y="2373684"/>
                    <a:pt x="1977700" y="2375879"/>
                  </a:cubicBezTo>
                  <a:cubicBezTo>
                    <a:pt x="1977700" y="2378074"/>
                    <a:pt x="1975505" y="2380269"/>
                    <a:pt x="1973310" y="2380269"/>
                  </a:cubicBezTo>
                  <a:close/>
                  <a:moveTo>
                    <a:pt x="1057992" y="2410999"/>
                  </a:moveTo>
                  <a:cubicBezTo>
                    <a:pt x="1044822" y="2410999"/>
                    <a:pt x="1033847" y="2400023"/>
                    <a:pt x="1036042" y="2389049"/>
                  </a:cubicBezTo>
                  <a:cubicBezTo>
                    <a:pt x="1036042" y="2378074"/>
                    <a:pt x="1047017" y="2367098"/>
                    <a:pt x="1057992" y="2367098"/>
                  </a:cubicBezTo>
                  <a:cubicBezTo>
                    <a:pt x="1068967" y="2367098"/>
                    <a:pt x="1079943" y="2375879"/>
                    <a:pt x="1079943" y="2389049"/>
                  </a:cubicBezTo>
                  <a:cubicBezTo>
                    <a:pt x="1079943" y="2400023"/>
                    <a:pt x="1071162" y="2410999"/>
                    <a:pt x="1057992" y="2410999"/>
                  </a:cubicBezTo>
                  <a:close/>
                  <a:moveTo>
                    <a:pt x="728742" y="2419779"/>
                  </a:moveTo>
                  <a:cubicBezTo>
                    <a:pt x="717766" y="2419779"/>
                    <a:pt x="706792" y="2410999"/>
                    <a:pt x="706792" y="2397829"/>
                  </a:cubicBezTo>
                  <a:cubicBezTo>
                    <a:pt x="706792" y="2386853"/>
                    <a:pt x="715572" y="2375879"/>
                    <a:pt x="728742" y="2375879"/>
                  </a:cubicBezTo>
                  <a:cubicBezTo>
                    <a:pt x="739717" y="2375879"/>
                    <a:pt x="750692" y="2384659"/>
                    <a:pt x="750692" y="2397829"/>
                  </a:cubicBezTo>
                  <a:cubicBezTo>
                    <a:pt x="750692" y="2408804"/>
                    <a:pt x="741912" y="2419779"/>
                    <a:pt x="728742" y="2419779"/>
                  </a:cubicBezTo>
                  <a:close/>
                  <a:moveTo>
                    <a:pt x="1608939" y="2419779"/>
                  </a:moveTo>
                  <a:cubicBezTo>
                    <a:pt x="1604549" y="2419779"/>
                    <a:pt x="1602354" y="2417584"/>
                    <a:pt x="1604549" y="2415389"/>
                  </a:cubicBezTo>
                  <a:cubicBezTo>
                    <a:pt x="1604549" y="2413194"/>
                    <a:pt x="1606743" y="2410999"/>
                    <a:pt x="1608939" y="2410999"/>
                  </a:cubicBezTo>
                  <a:cubicBezTo>
                    <a:pt x="1611134" y="2410999"/>
                    <a:pt x="1613329" y="2413194"/>
                    <a:pt x="1613329" y="2415389"/>
                  </a:cubicBezTo>
                  <a:cubicBezTo>
                    <a:pt x="1613329" y="2417584"/>
                    <a:pt x="1611134" y="2419779"/>
                    <a:pt x="1608939" y="2419779"/>
                  </a:cubicBezTo>
                  <a:close/>
                  <a:moveTo>
                    <a:pt x="408271" y="2426364"/>
                  </a:moveTo>
                  <a:cubicBezTo>
                    <a:pt x="397361" y="2426364"/>
                    <a:pt x="388516" y="2417519"/>
                    <a:pt x="388516" y="2406609"/>
                  </a:cubicBezTo>
                  <a:cubicBezTo>
                    <a:pt x="388516" y="2395699"/>
                    <a:pt x="397361" y="2386853"/>
                    <a:pt x="408271" y="2386853"/>
                  </a:cubicBezTo>
                  <a:cubicBezTo>
                    <a:pt x="419181" y="2386853"/>
                    <a:pt x="428027" y="2395699"/>
                    <a:pt x="428027" y="2406609"/>
                  </a:cubicBezTo>
                  <a:cubicBezTo>
                    <a:pt x="428027" y="2417519"/>
                    <a:pt x="419181" y="2426364"/>
                    <a:pt x="408271" y="2426364"/>
                  </a:cubicBezTo>
                  <a:close/>
                  <a:moveTo>
                    <a:pt x="1259933" y="2450509"/>
                  </a:moveTo>
                  <a:cubicBezTo>
                    <a:pt x="1253348" y="2450509"/>
                    <a:pt x="1246763" y="2443924"/>
                    <a:pt x="1246763" y="2437339"/>
                  </a:cubicBezTo>
                  <a:cubicBezTo>
                    <a:pt x="1246763" y="2430754"/>
                    <a:pt x="1253348" y="2424169"/>
                    <a:pt x="1259933" y="2424169"/>
                  </a:cubicBezTo>
                  <a:cubicBezTo>
                    <a:pt x="1266518" y="2424169"/>
                    <a:pt x="1273103" y="2430754"/>
                    <a:pt x="1273103" y="2437339"/>
                  </a:cubicBezTo>
                  <a:cubicBezTo>
                    <a:pt x="1273103" y="2443924"/>
                    <a:pt x="1266518" y="2450509"/>
                    <a:pt x="1259933" y="2450509"/>
                  </a:cubicBezTo>
                  <a:close/>
                  <a:moveTo>
                    <a:pt x="1832829" y="2452704"/>
                  </a:moveTo>
                  <a:cubicBezTo>
                    <a:pt x="1830634" y="2452704"/>
                    <a:pt x="1828439" y="2450509"/>
                    <a:pt x="1826244" y="2446119"/>
                  </a:cubicBezTo>
                  <a:cubicBezTo>
                    <a:pt x="1826244" y="2441729"/>
                    <a:pt x="1828439" y="2439534"/>
                    <a:pt x="1832829" y="2439534"/>
                  </a:cubicBezTo>
                  <a:cubicBezTo>
                    <a:pt x="1837219" y="2439534"/>
                    <a:pt x="1839414" y="2441729"/>
                    <a:pt x="1839414" y="2446119"/>
                  </a:cubicBezTo>
                  <a:cubicBezTo>
                    <a:pt x="1839414" y="2450509"/>
                    <a:pt x="1837219" y="2452704"/>
                    <a:pt x="1832829" y="2452704"/>
                  </a:cubicBezTo>
                  <a:close/>
                  <a:moveTo>
                    <a:pt x="2074279" y="2465874"/>
                  </a:moveTo>
                  <a:cubicBezTo>
                    <a:pt x="2073182" y="2464776"/>
                    <a:pt x="2073182" y="2463679"/>
                    <a:pt x="2073456" y="2463130"/>
                  </a:cubicBezTo>
                  <a:cubicBezTo>
                    <a:pt x="2073730" y="2462581"/>
                    <a:pt x="2074279" y="2462581"/>
                    <a:pt x="2074279" y="2463679"/>
                  </a:cubicBezTo>
                  <a:cubicBezTo>
                    <a:pt x="2074279" y="2463679"/>
                    <a:pt x="2076474" y="2463679"/>
                    <a:pt x="2074279" y="2465874"/>
                  </a:cubicBezTo>
                  <a:close/>
                  <a:moveTo>
                    <a:pt x="924097" y="2476849"/>
                  </a:moveTo>
                  <a:cubicBezTo>
                    <a:pt x="910927" y="2476849"/>
                    <a:pt x="897757" y="2465874"/>
                    <a:pt x="899953" y="2452704"/>
                  </a:cubicBezTo>
                  <a:cubicBezTo>
                    <a:pt x="899953" y="2439534"/>
                    <a:pt x="910927" y="2428558"/>
                    <a:pt x="924097" y="2428558"/>
                  </a:cubicBezTo>
                  <a:cubicBezTo>
                    <a:pt x="937267" y="2428558"/>
                    <a:pt x="948242" y="2439534"/>
                    <a:pt x="948242" y="2452704"/>
                  </a:cubicBezTo>
                  <a:cubicBezTo>
                    <a:pt x="948242" y="2465874"/>
                    <a:pt x="937267" y="2476849"/>
                    <a:pt x="924097" y="2476849"/>
                  </a:cubicBezTo>
                  <a:close/>
                  <a:moveTo>
                    <a:pt x="597041" y="2485629"/>
                  </a:moveTo>
                  <a:cubicBezTo>
                    <a:pt x="583871" y="2485629"/>
                    <a:pt x="572896" y="2474654"/>
                    <a:pt x="575091" y="2463679"/>
                  </a:cubicBezTo>
                  <a:cubicBezTo>
                    <a:pt x="575091" y="2452704"/>
                    <a:pt x="583871" y="2441729"/>
                    <a:pt x="597041" y="2441729"/>
                  </a:cubicBezTo>
                  <a:cubicBezTo>
                    <a:pt x="608016" y="2441729"/>
                    <a:pt x="618991" y="2450509"/>
                    <a:pt x="618991" y="2463679"/>
                  </a:cubicBezTo>
                  <a:cubicBezTo>
                    <a:pt x="618991" y="2474654"/>
                    <a:pt x="610211" y="2485629"/>
                    <a:pt x="597041" y="2485629"/>
                  </a:cubicBezTo>
                  <a:close/>
                  <a:moveTo>
                    <a:pt x="1472848" y="2490019"/>
                  </a:moveTo>
                  <a:cubicBezTo>
                    <a:pt x="1466263" y="2490019"/>
                    <a:pt x="1461873" y="2485629"/>
                    <a:pt x="1464068" y="2481239"/>
                  </a:cubicBezTo>
                  <a:cubicBezTo>
                    <a:pt x="1464068" y="2476849"/>
                    <a:pt x="1468458" y="2472459"/>
                    <a:pt x="1472848" y="2472459"/>
                  </a:cubicBezTo>
                  <a:cubicBezTo>
                    <a:pt x="1477238" y="2472459"/>
                    <a:pt x="1481628" y="2476849"/>
                    <a:pt x="1481628" y="2481239"/>
                  </a:cubicBezTo>
                  <a:cubicBezTo>
                    <a:pt x="1481628" y="2485629"/>
                    <a:pt x="1477238" y="2490019"/>
                    <a:pt x="1472848" y="2490019"/>
                  </a:cubicBezTo>
                  <a:close/>
                  <a:moveTo>
                    <a:pt x="274376" y="2494409"/>
                  </a:moveTo>
                  <a:cubicBezTo>
                    <a:pt x="261206" y="2494409"/>
                    <a:pt x="250230" y="2483434"/>
                    <a:pt x="250230" y="2470264"/>
                  </a:cubicBezTo>
                  <a:cubicBezTo>
                    <a:pt x="250230" y="2457094"/>
                    <a:pt x="261206" y="2446119"/>
                    <a:pt x="274376" y="2446119"/>
                  </a:cubicBezTo>
                  <a:cubicBezTo>
                    <a:pt x="287546" y="2446119"/>
                    <a:pt x="298521" y="2457094"/>
                    <a:pt x="298521" y="2470264"/>
                  </a:cubicBezTo>
                  <a:cubicBezTo>
                    <a:pt x="298521" y="2483434"/>
                    <a:pt x="287546" y="2494409"/>
                    <a:pt x="274376" y="2494409"/>
                  </a:cubicBezTo>
                  <a:close/>
                  <a:moveTo>
                    <a:pt x="1126038" y="2522944"/>
                  </a:moveTo>
                  <a:cubicBezTo>
                    <a:pt x="1113915" y="2522944"/>
                    <a:pt x="1104088" y="2513117"/>
                    <a:pt x="1104088" y="2500994"/>
                  </a:cubicBezTo>
                  <a:cubicBezTo>
                    <a:pt x="1104088" y="2488871"/>
                    <a:pt x="1113915" y="2479044"/>
                    <a:pt x="1126038" y="2479044"/>
                  </a:cubicBezTo>
                  <a:cubicBezTo>
                    <a:pt x="1138160" y="2479044"/>
                    <a:pt x="1147987" y="2488871"/>
                    <a:pt x="1147987" y="2500994"/>
                  </a:cubicBezTo>
                  <a:cubicBezTo>
                    <a:pt x="1147987" y="2513117"/>
                    <a:pt x="1138160" y="2522944"/>
                    <a:pt x="1126038" y="2522944"/>
                  </a:cubicBezTo>
                  <a:close/>
                  <a:moveTo>
                    <a:pt x="1694544" y="2522944"/>
                  </a:moveTo>
                  <a:cubicBezTo>
                    <a:pt x="1690154" y="2522944"/>
                    <a:pt x="1687959" y="2518554"/>
                    <a:pt x="1685764" y="2514164"/>
                  </a:cubicBezTo>
                  <a:cubicBezTo>
                    <a:pt x="1685764" y="2509774"/>
                    <a:pt x="1690154" y="2505384"/>
                    <a:pt x="1694544" y="2505384"/>
                  </a:cubicBezTo>
                  <a:cubicBezTo>
                    <a:pt x="1698934" y="2505384"/>
                    <a:pt x="1703324" y="2509774"/>
                    <a:pt x="1703324" y="2514164"/>
                  </a:cubicBezTo>
                  <a:cubicBezTo>
                    <a:pt x="1703324" y="2518554"/>
                    <a:pt x="1698934" y="2522944"/>
                    <a:pt x="1694544" y="2522944"/>
                  </a:cubicBezTo>
                  <a:close/>
                  <a:moveTo>
                    <a:pt x="1931604" y="2542699"/>
                  </a:moveTo>
                  <a:cubicBezTo>
                    <a:pt x="1927215" y="2542699"/>
                    <a:pt x="1925019" y="2540504"/>
                    <a:pt x="1925019" y="2536114"/>
                  </a:cubicBezTo>
                  <a:cubicBezTo>
                    <a:pt x="1925019" y="2531724"/>
                    <a:pt x="1927215" y="2529529"/>
                    <a:pt x="1931604" y="2529529"/>
                  </a:cubicBezTo>
                  <a:cubicBezTo>
                    <a:pt x="1935994" y="2529529"/>
                    <a:pt x="1938189" y="2533919"/>
                    <a:pt x="1938189" y="2536114"/>
                  </a:cubicBezTo>
                  <a:cubicBezTo>
                    <a:pt x="1938189" y="2540504"/>
                    <a:pt x="1933799" y="2542699"/>
                    <a:pt x="1931604" y="2542699"/>
                  </a:cubicBezTo>
                  <a:close/>
                  <a:moveTo>
                    <a:pt x="2181835" y="2544894"/>
                  </a:moveTo>
                  <a:cubicBezTo>
                    <a:pt x="2179639" y="2544894"/>
                    <a:pt x="2179639" y="2542699"/>
                    <a:pt x="2179639" y="2542699"/>
                  </a:cubicBezTo>
                  <a:cubicBezTo>
                    <a:pt x="2179639" y="2542699"/>
                    <a:pt x="2179639" y="2540504"/>
                    <a:pt x="2181835" y="2540504"/>
                  </a:cubicBezTo>
                  <a:cubicBezTo>
                    <a:pt x="2181835" y="2540504"/>
                    <a:pt x="2184030" y="2540504"/>
                    <a:pt x="2184030" y="2542699"/>
                  </a:cubicBezTo>
                  <a:cubicBezTo>
                    <a:pt x="2184030" y="2542699"/>
                    <a:pt x="2184030" y="2544894"/>
                    <a:pt x="2181835" y="2544894"/>
                  </a:cubicBezTo>
                  <a:close/>
                  <a:moveTo>
                    <a:pt x="790202" y="2549284"/>
                  </a:moveTo>
                  <a:cubicBezTo>
                    <a:pt x="772642" y="2549284"/>
                    <a:pt x="757277" y="2533919"/>
                    <a:pt x="757277" y="2516359"/>
                  </a:cubicBezTo>
                  <a:cubicBezTo>
                    <a:pt x="757277" y="2498799"/>
                    <a:pt x="772642" y="2483434"/>
                    <a:pt x="790202" y="2483434"/>
                  </a:cubicBezTo>
                  <a:cubicBezTo>
                    <a:pt x="807762" y="2483434"/>
                    <a:pt x="823127" y="2498799"/>
                    <a:pt x="823127" y="2516359"/>
                  </a:cubicBezTo>
                  <a:cubicBezTo>
                    <a:pt x="823127" y="2533919"/>
                    <a:pt x="807762" y="2549284"/>
                    <a:pt x="790202" y="2549284"/>
                  </a:cubicBezTo>
                  <a:close/>
                  <a:moveTo>
                    <a:pt x="463146" y="2553674"/>
                  </a:moveTo>
                  <a:cubicBezTo>
                    <a:pt x="447781" y="2553674"/>
                    <a:pt x="434611" y="2542699"/>
                    <a:pt x="436806" y="2527334"/>
                  </a:cubicBezTo>
                  <a:cubicBezTo>
                    <a:pt x="436806" y="2514164"/>
                    <a:pt x="447781" y="2500994"/>
                    <a:pt x="463146" y="2500994"/>
                  </a:cubicBezTo>
                  <a:cubicBezTo>
                    <a:pt x="476316" y="2500994"/>
                    <a:pt x="489487" y="2511969"/>
                    <a:pt x="489487" y="2527334"/>
                  </a:cubicBezTo>
                  <a:cubicBezTo>
                    <a:pt x="489487" y="2540504"/>
                    <a:pt x="478512" y="2553674"/>
                    <a:pt x="463146" y="2553674"/>
                  </a:cubicBezTo>
                  <a:close/>
                  <a:moveTo>
                    <a:pt x="1336757" y="2562454"/>
                  </a:moveTo>
                  <a:cubicBezTo>
                    <a:pt x="1327977" y="2562454"/>
                    <a:pt x="1321393" y="2553674"/>
                    <a:pt x="1321393" y="2547089"/>
                  </a:cubicBezTo>
                  <a:cubicBezTo>
                    <a:pt x="1321393" y="2538309"/>
                    <a:pt x="1327977" y="2531724"/>
                    <a:pt x="1336757" y="2531724"/>
                  </a:cubicBezTo>
                  <a:cubicBezTo>
                    <a:pt x="1345537" y="2531724"/>
                    <a:pt x="1352123" y="2538309"/>
                    <a:pt x="1352123" y="2547089"/>
                  </a:cubicBezTo>
                  <a:cubicBezTo>
                    <a:pt x="1352123" y="2555869"/>
                    <a:pt x="1345537" y="2562454"/>
                    <a:pt x="1336757" y="2562454"/>
                  </a:cubicBezTo>
                  <a:close/>
                  <a:moveTo>
                    <a:pt x="1556258" y="2593185"/>
                  </a:moveTo>
                  <a:cubicBezTo>
                    <a:pt x="1551869" y="2593185"/>
                    <a:pt x="1545283" y="2588795"/>
                    <a:pt x="1545283" y="2582209"/>
                  </a:cubicBezTo>
                  <a:cubicBezTo>
                    <a:pt x="1545283" y="2575624"/>
                    <a:pt x="1549673" y="2571234"/>
                    <a:pt x="1556258" y="2571234"/>
                  </a:cubicBezTo>
                  <a:cubicBezTo>
                    <a:pt x="1562844" y="2571234"/>
                    <a:pt x="1567234" y="2575624"/>
                    <a:pt x="1567234" y="2582209"/>
                  </a:cubicBezTo>
                  <a:cubicBezTo>
                    <a:pt x="1567234" y="2588795"/>
                    <a:pt x="1562844" y="2593185"/>
                    <a:pt x="1556258" y="2593185"/>
                  </a:cubicBezTo>
                  <a:close/>
                  <a:moveTo>
                    <a:pt x="992142" y="2601965"/>
                  </a:moveTo>
                  <a:cubicBezTo>
                    <a:pt x="972387" y="2601965"/>
                    <a:pt x="957022" y="2586599"/>
                    <a:pt x="957022" y="2566844"/>
                  </a:cubicBezTo>
                  <a:cubicBezTo>
                    <a:pt x="957022" y="2547089"/>
                    <a:pt x="972387" y="2531724"/>
                    <a:pt x="992142" y="2531724"/>
                  </a:cubicBezTo>
                  <a:cubicBezTo>
                    <a:pt x="1011897" y="2531724"/>
                    <a:pt x="1027262" y="2547089"/>
                    <a:pt x="1027262" y="2566844"/>
                  </a:cubicBezTo>
                  <a:cubicBezTo>
                    <a:pt x="1027262" y="2586599"/>
                    <a:pt x="1011897" y="2601965"/>
                    <a:pt x="992142" y="2601965"/>
                  </a:cubicBezTo>
                  <a:close/>
                  <a:moveTo>
                    <a:pt x="656306" y="2617330"/>
                  </a:moveTo>
                  <a:cubicBezTo>
                    <a:pt x="636551" y="2617330"/>
                    <a:pt x="618991" y="2601965"/>
                    <a:pt x="618991" y="2580014"/>
                  </a:cubicBezTo>
                  <a:cubicBezTo>
                    <a:pt x="618991" y="2560260"/>
                    <a:pt x="636551" y="2542699"/>
                    <a:pt x="656306" y="2542699"/>
                  </a:cubicBezTo>
                  <a:cubicBezTo>
                    <a:pt x="676061" y="2542699"/>
                    <a:pt x="693621" y="2560260"/>
                    <a:pt x="693621" y="2580014"/>
                  </a:cubicBezTo>
                  <a:cubicBezTo>
                    <a:pt x="693621" y="2599769"/>
                    <a:pt x="676061" y="2617330"/>
                    <a:pt x="656306" y="2617330"/>
                  </a:cubicBezTo>
                  <a:close/>
                  <a:moveTo>
                    <a:pt x="1788929" y="2617330"/>
                  </a:moveTo>
                  <a:cubicBezTo>
                    <a:pt x="1784539" y="2617330"/>
                    <a:pt x="1780149" y="2612940"/>
                    <a:pt x="1780149" y="2608549"/>
                  </a:cubicBezTo>
                  <a:cubicBezTo>
                    <a:pt x="1780149" y="2604159"/>
                    <a:pt x="1784539" y="2599769"/>
                    <a:pt x="1788929" y="2599769"/>
                  </a:cubicBezTo>
                  <a:cubicBezTo>
                    <a:pt x="1793319" y="2599769"/>
                    <a:pt x="1797709" y="2604159"/>
                    <a:pt x="1797709" y="2608549"/>
                  </a:cubicBezTo>
                  <a:cubicBezTo>
                    <a:pt x="1797709" y="2612940"/>
                    <a:pt x="1793319" y="2617330"/>
                    <a:pt x="1788929" y="2617330"/>
                  </a:cubicBezTo>
                  <a:close/>
                  <a:moveTo>
                    <a:pt x="329251" y="2619524"/>
                  </a:moveTo>
                  <a:cubicBezTo>
                    <a:pt x="313886" y="2619524"/>
                    <a:pt x="300715" y="2606355"/>
                    <a:pt x="300715" y="2590989"/>
                  </a:cubicBezTo>
                  <a:cubicBezTo>
                    <a:pt x="300715" y="2575624"/>
                    <a:pt x="313886" y="2562454"/>
                    <a:pt x="329251" y="2562454"/>
                  </a:cubicBezTo>
                  <a:cubicBezTo>
                    <a:pt x="344616" y="2562454"/>
                    <a:pt x="357786" y="2575624"/>
                    <a:pt x="357786" y="2590989"/>
                  </a:cubicBezTo>
                  <a:cubicBezTo>
                    <a:pt x="357786" y="2606355"/>
                    <a:pt x="344616" y="2619524"/>
                    <a:pt x="329251" y="2619524"/>
                  </a:cubicBezTo>
                  <a:close/>
                  <a:moveTo>
                    <a:pt x="2034770" y="2626110"/>
                  </a:moveTo>
                  <a:cubicBezTo>
                    <a:pt x="2030380" y="2626110"/>
                    <a:pt x="2028184" y="2623914"/>
                    <a:pt x="2028184" y="2619524"/>
                  </a:cubicBezTo>
                  <a:cubicBezTo>
                    <a:pt x="2028184" y="2615134"/>
                    <a:pt x="2032574" y="2612940"/>
                    <a:pt x="2034770" y="2612940"/>
                  </a:cubicBezTo>
                  <a:cubicBezTo>
                    <a:pt x="2039160" y="2612940"/>
                    <a:pt x="2041355" y="2617330"/>
                    <a:pt x="2041355" y="2619524"/>
                  </a:cubicBezTo>
                  <a:cubicBezTo>
                    <a:pt x="2041355" y="2623914"/>
                    <a:pt x="2039160" y="2626110"/>
                    <a:pt x="2034770" y="2626110"/>
                  </a:cubicBezTo>
                  <a:close/>
                  <a:moveTo>
                    <a:pt x="1200668" y="2632694"/>
                  </a:moveTo>
                  <a:cubicBezTo>
                    <a:pt x="1189693" y="2632694"/>
                    <a:pt x="1178718" y="2623914"/>
                    <a:pt x="1178718" y="2610745"/>
                  </a:cubicBezTo>
                  <a:cubicBezTo>
                    <a:pt x="1178718" y="2597575"/>
                    <a:pt x="1189693" y="2588795"/>
                    <a:pt x="1200668" y="2588795"/>
                  </a:cubicBezTo>
                  <a:cubicBezTo>
                    <a:pt x="1213838" y="2588795"/>
                    <a:pt x="1222618" y="2597575"/>
                    <a:pt x="1222618" y="2610745"/>
                  </a:cubicBezTo>
                  <a:cubicBezTo>
                    <a:pt x="1222618" y="2623914"/>
                    <a:pt x="1211643" y="2632694"/>
                    <a:pt x="1200668" y="2632694"/>
                  </a:cubicBezTo>
                  <a:close/>
                  <a:moveTo>
                    <a:pt x="858247" y="2663425"/>
                  </a:moveTo>
                  <a:cubicBezTo>
                    <a:pt x="840687" y="2663425"/>
                    <a:pt x="825322" y="2648060"/>
                    <a:pt x="825322" y="2630500"/>
                  </a:cubicBezTo>
                  <a:cubicBezTo>
                    <a:pt x="825322" y="2612940"/>
                    <a:pt x="840687" y="2597575"/>
                    <a:pt x="858247" y="2597575"/>
                  </a:cubicBezTo>
                  <a:cubicBezTo>
                    <a:pt x="875807" y="2597575"/>
                    <a:pt x="891173" y="2612940"/>
                    <a:pt x="891173" y="2630500"/>
                  </a:cubicBezTo>
                  <a:cubicBezTo>
                    <a:pt x="891173" y="2648060"/>
                    <a:pt x="875807" y="2663425"/>
                    <a:pt x="858247" y="2663425"/>
                  </a:cubicBezTo>
                  <a:close/>
                  <a:moveTo>
                    <a:pt x="1417973" y="2665619"/>
                  </a:moveTo>
                  <a:cubicBezTo>
                    <a:pt x="1409193" y="2665619"/>
                    <a:pt x="1402608" y="2659034"/>
                    <a:pt x="1402608" y="2650254"/>
                  </a:cubicBezTo>
                  <a:cubicBezTo>
                    <a:pt x="1402608" y="2641474"/>
                    <a:pt x="1409193" y="2634889"/>
                    <a:pt x="1417973" y="2634889"/>
                  </a:cubicBezTo>
                  <a:cubicBezTo>
                    <a:pt x="1426753" y="2634889"/>
                    <a:pt x="1433338" y="2641474"/>
                    <a:pt x="1433338" y="2650254"/>
                  </a:cubicBezTo>
                  <a:cubicBezTo>
                    <a:pt x="1433338" y="2659034"/>
                    <a:pt x="1426753" y="2665619"/>
                    <a:pt x="1417973" y="2665619"/>
                  </a:cubicBezTo>
                  <a:close/>
                  <a:moveTo>
                    <a:pt x="2414506" y="2670010"/>
                  </a:moveTo>
                  <a:cubicBezTo>
                    <a:pt x="2414506" y="2670010"/>
                    <a:pt x="2412311" y="2670010"/>
                    <a:pt x="2412311" y="2667815"/>
                  </a:cubicBezTo>
                  <a:cubicBezTo>
                    <a:pt x="2412311" y="2667815"/>
                    <a:pt x="2412311" y="2665619"/>
                    <a:pt x="2414506" y="2665619"/>
                  </a:cubicBezTo>
                  <a:cubicBezTo>
                    <a:pt x="2414506" y="2665619"/>
                    <a:pt x="2416700" y="2665619"/>
                    <a:pt x="2416700" y="2667815"/>
                  </a:cubicBezTo>
                  <a:cubicBezTo>
                    <a:pt x="2416700" y="2667815"/>
                    <a:pt x="2416700" y="2670010"/>
                    <a:pt x="2414506" y="2670010"/>
                  </a:cubicBezTo>
                  <a:close/>
                  <a:moveTo>
                    <a:pt x="522412" y="2672205"/>
                  </a:moveTo>
                  <a:cubicBezTo>
                    <a:pt x="509241" y="2672205"/>
                    <a:pt x="496071" y="2659035"/>
                    <a:pt x="496071" y="2645865"/>
                  </a:cubicBezTo>
                  <a:cubicBezTo>
                    <a:pt x="496071" y="2632694"/>
                    <a:pt x="507047" y="2619524"/>
                    <a:pt x="522412" y="2619524"/>
                  </a:cubicBezTo>
                  <a:cubicBezTo>
                    <a:pt x="535582" y="2619524"/>
                    <a:pt x="548752" y="2630500"/>
                    <a:pt x="548752" y="2645865"/>
                  </a:cubicBezTo>
                  <a:cubicBezTo>
                    <a:pt x="548752" y="2659035"/>
                    <a:pt x="537776" y="2672205"/>
                    <a:pt x="522412" y="2672205"/>
                  </a:cubicBezTo>
                  <a:close/>
                  <a:moveTo>
                    <a:pt x="195356" y="2674399"/>
                  </a:moveTo>
                  <a:cubicBezTo>
                    <a:pt x="186576" y="2674399"/>
                    <a:pt x="175600" y="2665619"/>
                    <a:pt x="175600" y="2654644"/>
                  </a:cubicBezTo>
                  <a:cubicBezTo>
                    <a:pt x="175600" y="2643669"/>
                    <a:pt x="184380" y="2634889"/>
                    <a:pt x="195356" y="2634889"/>
                  </a:cubicBezTo>
                  <a:cubicBezTo>
                    <a:pt x="206330" y="2634889"/>
                    <a:pt x="215111" y="2643669"/>
                    <a:pt x="215111" y="2654644"/>
                  </a:cubicBezTo>
                  <a:cubicBezTo>
                    <a:pt x="215111" y="2665619"/>
                    <a:pt x="206330" y="2674399"/>
                    <a:pt x="195356" y="2674399"/>
                  </a:cubicBezTo>
                  <a:close/>
                  <a:moveTo>
                    <a:pt x="1648449" y="2691960"/>
                  </a:moveTo>
                  <a:cubicBezTo>
                    <a:pt x="1641864" y="2691960"/>
                    <a:pt x="1635279" y="2685375"/>
                    <a:pt x="1635279" y="2678790"/>
                  </a:cubicBezTo>
                  <a:cubicBezTo>
                    <a:pt x="1635279" y="2672205"/>
                    <a:pt x="1641864" y="2665619"/>
                    <a:pt x="1648449" y="2665619"/>
                  </a:cubicBezTo>
                  <a:cubicBezTo>
                    <a:pt x="1655034" y="2665619"/>
                    <a:pt x="1661619" y="2672205"/>
                    <a:pt x="1661619" y="2678790"/>
                  </a:cubicBezTo>
                  <a:cubicBezTo>
                    <a:pt x="1661619" y="2685375"/>
                    <a:pt x="1655034" y="2691960"/>
                    <a:pt x="1648449" y="2691960"/>
                  </a:cubicBezTo>
                  <a:close/>
                  <a:moveTo>
                    <a:pt x="2144518" y="2700740"/>
                  </a:moveTo>
                  <a:cubicBezTo>
                    <a:pt x="2142324" y="2700740"/>
                    <a:pt x="2137934" y="2698545"/>
                    <a:pt x="2137934" y="2694155"/>
                  </a:cubicBezTo>
                  <a:cubicBezTo>
                    <a:pt x="2137934" y="2689765"/>
                    <a:pt x="2140130" y="2687570"/>
                    <a:pt x="2144518" y="2687570"/>
                  </a:cubicBezTo>
                  <a:cubicBezTo>
                    <a:pt x="2148910" y="2687570"/>
                    <a:pt x="2151104" y="2689765"/>
                    <a:pt x="2151104" y="2694155"/>
                  </a:cubicBezTo>
                  <a:cubicBezTo>
                    <a:pt x="2151104" y="2698545"/>
                    <a:pt x="2148910" y="2700740"/>
                    <a:pt x="2144518" y="2700740"/>
                  </a:cubicBezTo>
                  <a:close/>
                  <a:moveTo>
                    <a:pt x="1889899" y="2705129"/>
                  </a:moveTo>
                  <a:cubicBezTo>
                    <a:pt x="1883314" y="2705129"/>
                    <a:pt x="1878924" y="2700739"/>
                    <a:pt x="1878924" y="2694154"/>
                  </a:cubicBezTo>
                  <a:cubicBezTo>
                    <a:pt x="1878924" y="2687569"/>
                    <a:pt x="1883314" y="2683179"/>
                    <a:pt x="1889899" y="2683179"/>
                  </a:cubicBezTo>
                  <a:cubicBezTo>
                    <a:pt x="1896484" y="2683179"/>
                    <a:pt x="1900874" y="2687569"/>
                    <a:pt x="1900874" y="2694154"/>
                  </a:cubicBezTo>
                  <a:cubicBezTo>
                    <a:pt x="1900874" y="2700739"/>
                    <a:pt x="1896484" y="2705129"/>
                    <a:pt x="1889899" y="2705129"/>
                  </a:cubicBezTo>
                  <a:close/>
                  <a:moveTo>
                    <a:pt x="1064577" y="2711715"/>
                  </a:moveTo>
                  <a:cubicBezTo>
                    <a:pt x="1047017" y="2711715"/>
                    <a:pt x="1029457" y="2696350"/>
                    <a:pt x="1029457" y="2676595"/>
                  </a:cubicBezTo>
                  <a:cubicBezTo>
                    <a:pt x="1029457" y="2656840"/>
                    <a:pt x="1044822" y="2641475"/>
                    <a:pt x="1064577" y="2641475"/>
                  </a:cubicBezTo>
                  <a:cubicBezTo>
                    <a:pt x="1084333" y="2641475"/>
                    <a:pt x="1099698" y="2656840"/>
                    <a:pt x="1099698" y="2676595"/>
                  </a:cubicBezTo>
                  <a:cubicBezTo>
                    <a:pt x="1099698" y="2696350"/>
                    <a:pt x="1084333" y="2711715"/>
                    <a:pt x="1064577" y="2711715"/>
                  </a:cubicBezTo>
                  <a:close/>
                  <a:moveTo>
                    <a:pt x="2539620" y="2716105"/>
                  </a:moveTo>
                  <a:cubicBezTo>
                    <a:pt x="2538522" y="2715008"/>
                    <a:pt x="2538522" y="2713910"/>
                    <a:pt x="2538797" y="2713362"/>
                  </a:cubicBezTo>
                  <a:cubicBezTo>
                    <a:pt x="2539072" y="2712813"/>
                    <a:pt x="2539620" y="2712813"/>
                    <a:pt x="2539620" y="2713910"/>
                  </a:cubicBezTo>
                  <a:cubicBezTo>
                    <a:pt x="2539620" y="2713910"/>
                    <a:pt x="2541816" y="2713910"/>
                    <a:pt x="2539620" y="2716105"/>
                  </a:cubicBezTo>
                  <a:close/>
                  <a:moveTo>
                    <a:pt x="722156" y="2733665"/>
                  </a:moveTo>
                  <a:cubicBezTo>
                    <a:pt x="702402" y="2733665"/>
                    <a:pt x="684841" y="2716104"/>
                    <a:pt x="682647" y="2694155"/>
                  </a:cubicBezTo>
                  <a:cubicBezTo>
                    <a:pt x="682647" y="2672205"/>
                    <a:pt x="700207" y="2654645"/>
                    <a:pt x="722156" y="2654645"/>
                  </a:cubicBezTo>
                  <a:cubicBezTo>
                    <a:pt x="744107" y="2654645"/>
                    <a:pt x="761667" y="2672205"/>
                    <a:pt x="761667" y="2694155"/>
                  </a:cubicBezTo>
                  <a:cubicBezTo>
                    <a:pt x="761667" y="2716104"/>
                    <a:pt x="744107" y="2733665"/>
                    <a:pt x="722156" y="2733665"/>
                  </a:cubicBezTo>
                  <a:close/>
                  <a:moveTo>
                    <a:pt x="390711" y="2740250"/>
                  </a:moveTo>
                  <a:cubicBezTo>
                    <a:pt x="373151" y="2740250"/>
                    <a:pt x="357786" y="2727079"/>
                    <a:pt x="359981" y="2709519"/>
                  </a:cubicBezTo>
                  <a:cubicBezTo>
                    <a:pt x="359981" y="2691959"/>
                    <a:pt x="373151" y="2678789"/>
                    <a:pt x="390711" y="2678789"/>
                  </a:cubicBezTo>
                  <a:cubicBezTo>
                    <a:pt x="408271" y="2678789"/>
                    <a:pt x="421441" y="2691959"/>
                    <a:pt x="421441" y="2709519"/>
                  </a:cubicBezTo>
                  <a:cubicBezTo>
                    <a:pt x="421441" y="2727079"/>
                    <a:pt x="408271" y="2740250"/>
                    <a:pt x="390711" y="2740250"/>
                  </a:cubicBezTo>
                  <a:close/>
                  <a:moveTo>
                    <a:pt x="1281883" y="2742444"/>
                  </a:moveTo>
                  <a:cubicBezTo>
                    <a:pt x="1266518" y="2742444"/>
                    <a:pt x="1255543" y="2731469"/>
                    <a:pt x="1255543" y="2716104"/>
                  </a:cubicBezTo>
                  <a:cubicBezTo>
                    <a:pt x="1255543" y="2700739"/>
                    <a:pt x="1266518" y="2689764"/>
                    <a:pt x="1281883" y="2689764"/>
                  </a:cubicBezTo>
                  <a:cubicBezTo>
                    <a:pt x="1297248" y="2689764"/>
                    <a:pt x="1308223" y="2700739"/>
                    <a:pt x="1308223" y="2716104"/>
                  </a:cubicBezTo>
                  <a:cubicBezTo>
                    <a:pt x="1308223" y="2731469"/>
                    <a:pt x="1297248" y="2742444"/>
                    <a:pt x="1281883" y="2742444"/>
                  </a:cubicBezTo>
                  <a:close/>
                  <a:moveTo>
                    <a:pt x="2260855" y="2764395"/>
                  </a:moveTo>
                  <a:cubicBezTo>
                    <a:pt x="2258659" y="2764395"/>
                    <a:pt x="2256465" y="2762199"/>
                    <a:pt x="2256465" y="2760004"/>
                  </a:cubicBezTo>
                  <a:cubicBezTo>
                    <a:pt x="2256465" y="2757809"/>
                    <a:pt x="2258659" y="2755614"/>
                    <a:pt x="2260855" y="2755614"/>
                  </a:cubicBezTo>
                  <a:cubicBezTo>
                    <a:pt x="2263051" y="2755614"/>
                    <a:pt x="2265245" y="2757809"/>
                    <a:pt x="2265245" y="2760004"/>
                  </a:cubicBezTo>
                  <a:cubicBezTo>
                    <a:pt x="2265245" y="2762199"/>
                    <a:pt x="2263051" y="2764395"/>
                    <a:pt x="2260855" y="2764395"/>
                  </a:cubicBezTo>
                  <a:close/>
                  <a:moveTo>
                    <a:pt x="1507968" y="2766589"/>
                  </a:moveTo>
                  <a:cubicBezTo>
                    <a:pt x="1496994" y="2766589"/>
                    <a:pt x="1490408" y="2757809"/>
                    <a:pt x="1488214" y="2746834"/>
                  </a:cubicBezTo>
                  <a:cubicBezTo>
                    <a:pt x="1488214" y="2735860"/>
                    <a:pt x="1496994" y="2727079"/>
                    <a:pt x="1507968" y="2727079"/>
                  </a:cubicBezTo>
                  <a:cubicBezTo>
                    <a:pt x="1518943" y="2727079"/>
                    <a:pt x="1527723" y="2735860"/>
                    <a:pt x="1527723" y="2746834"/>
                  </a:cubicBezTo>
                  <a:cubicBezTo>
                    <a:pt x="1527723" y="2757809"/>
                    <a:pt x="1518943" y="2766589"/>
                    <a:pt x="1507968" y="2766589"/>
                  </a:cubicBezTo>
                  <a:close/>
                  <a:moveTo>
                    <a:pt x="930682" y="2777565"/>
                  </a:moveTo>
                  <a:cubicBezTo>
                    <a:pt x="910927" y="2777565"/>
                    <a:pt x="893367" y="2762199"/>
                    <a:pt x="893367" y="2740250"/>
                  </a:cubicBezTo>
                  <a:cubicBezTo>
                    <a:pt x="893367" y="2718299"/>
                    <a:pt x="910927" y="2702934"/>
                    <a:pt x="930682" y="2702934"/>
                  </a:cubicBezTo>
                  <a:cubicBezTo>
                    <a:pt x="952633" y="2702934"/>
                    <a:pt x="967997" y="2720494"/>
                    <a:pt x="967997" y="2740250"/>
                  </a:cubicBezTo>
                  <a:cubicBezTo>
                    <a:pt x="967997" y="2762199"/>
                    <a:pt x="950437" y="2777565"/>
                    <a:pt x="930682" y="2777565"/>
                  </a:cubicBezTo>
                  <a:close/>
                  <a:moveTo>
                    <a:pt x="256816" y="2781955"/>
                  </a:moveTo>
                  <a:cubicBezTo>
                    <a:pt x="250230" y="2781955"/>
                    <a:pt x="248036" y="2777565"/>
                    <a:pt x="248036" y="2773175"/>
                  </a:cubicBezTo>
                  <a:cubicBezTo>
                    <a:pt x="248036" y="2768785"/>
                    <a:pt x="252426" y="2764395"/>
                    <a:pt x="256816" y="2764395"/>
                  </a:cubicBezTo>
                  <a:cubicBezTo>
                    <a:pt x="261206" y="2764395"/>
                    <a:pt x="265596" y="2768785"/>
                    <a:pt x="265596" y="2773175"/>
                  </a:cubicBezTo>
                  <a:cubicBezTo>
                    <a:pt x="265596" y="2777565"/>
                    <a:pt x="261206" y="2781955"/>
                    <a:pt x="256816" y="2781955"/>
                  </a:cubicBezTo>
                  <a:close/>
                  <a:moveTo>
                    <a:pt x="1745028" y="2781955"/>
                  </a:moveTo>
                  <a:cubicBezTo>
                    <a:pt x="1738444" y="2781955"/>
                    <a:pt x="1734053" y="2775369"/>
                    <a:pt x="1731859" y="2768785"/>
                  </a:cubicBezTo>
                  <a:cubicBezTo>
                    <a:pt x="1731859" y="2762199"/>
                    <a:pt x="1738444" y="2755614"/>
                    <a:pt x="1745028" y="2755614"/>
                  </a:cubicBezTo>
                  <a:cubicBezTo>
                    <a:pt x="1751614" y="2755614"/>
                    <a:pt x="1758198" y="2762199"/>
                    <a:pt x="1758198" y="2768785"/>
                  </a:cubicBezTo>
                  <a:cubicBezTo>
                    <a:pt x="1758198" y="2775369"/>
                    <a:pt x="1751614" y="2781955"/>
                    <a:pt x="1745028" y="2781955"/>
                  </a:cubicBezTo>
                  <a:close/>
                  <a:moveTo>
                    <a:pt x="1995259" y="2781955"/>
                  </a:moveTo>
                  <a:cubicBezTo>
                    <a:pt x="1990410" y="2781955"/>
                    <a:pt x="1986479" y="2778023"/>
                    <a:pt x="1986479" y="2773175"/>
                  </a:cubicBezTo>
                  <a:cubicBezTo>
                    <a:pt x="1986479" y="2768325"/>
                    <a:pt x="1990410" y="2764395"/>
                    <a:pt x="1995259" y="2764395"/>
                  </a:cubicBezTo>
                  <a:cubicBezTo>
                    <a:pt x="2000109" y="2764395"/>
                    <a:pt x="2004039" y="2768326"/>
                    <a:pt x="2004039" y="2773175"/>
                  </a:cubicBezTo>
                  <a:cubicBezTo>
                    <a:pt x="2004039" y="2778024"/>
                    <a:pt x="2000109" y="2781955"/>
                    <a:pt x="1995259" y="2781955"/>
                  </a:cubicBezTo>
                  <a:close/>
                  <a:moveTo>
                    <a:pt x="588261" y="2795125"/>
                  </a:moveTo>
                  <a:cubicBezTo>
                    <a:pt x="570701" y="2795125"/>
                    <a:pt x="555336" y="2779759"/>
                    <a:pt x="555336" y="2762199"/>
                  </a:cubicBezTo>
                  <a:cubicBezTo>
                    <a:pt x="555336" y="2744640"/>
                    <a:pt x="568506" y="2729274"/>
                    <a:pt x="588261" y="2729274"/>
                  </a:cubicBezTo>
                  <a:cubicBezTo>
                    <a:pt x="605821" y="2729274"/>
                    <a:pt x="621186" y="2742444"/>
                    <a:pt x="621186" y="2762199"/>
                  </a:cubicBezTo>
                  <a:cubicBezTo>
                    <a:pt x="621186" y="2779759"/>
                    <a:pt x="608016" y="2795125"/>
                    <a:pt x="588261" y="2795125"/>
                  </a:cubicBezTo>
                  <a:close/>
                  <a:moveTo>
                    <a:pt x="1145793" y="2817074"/>
                  </a:moveTo>
                  <a:cubicBezTo>
                    <a:pt x="1126038" y="2817074"/>
                    <a:pt x="1110672" y="2801710"/>
                    <a:pt x="1110672" y="2781955"/>
                  </a:cubicBezTo>
                  <a:cubicBezTo>
                    <a:pt x="1110672" y="2762199"/>
                    <a:pt x="1126038" y="2746834"/>
                    <a:pt x="1145793" y="2746834"/>
                  </a:cubicBezTo>
                  <a:cubicBezTo>
                    <a:pt x="1165548" y="2746834"/>
                    <a:pt x="1180912" y="2762199"/>
                    <a:pt x="1180912" y="2781955"/>
                  </a:cubicBezTo>
                  <a:cubicBezTo>
                    <a:pt x="1180912" y="2801710"/>
                    <a:pt x="1165548" y="2817074"/>
                    <a:pt x="1145793" y="2817074"/>
                  </a:cubicBezTo>
                  <a:close/>
                  <a:moveTo>
                    <a:pt x="2381579" y="2823660"/>
                  </a:moveTo>
                  <a:cubicBezTo>
                    <a:pt x="2377191" y="2823660"/>
                    <a:pt x="2372799" y="2819270"/>
                    <a:pt x="2372799" y="2814880"/>
                  </a:cubicBezTo>
                  <a:cubicBezTo>
                    <a:pt x="2372799" y="2810490"/>
                    <a:pt x="2377191" y="2806100"/>
                    <a:pt x="2381579" y="2806100"/>
                  </a:cubicBezTo>
                  <a:cubicBezTo>
                    <a:pt x="2385971" y="2806100"/>
                    <a:pt x="2390360" y="2810490"/>
                    <a:pt x="2390360" y="2814880"/>
                  </a:cubicBezTo>
                  <a:cubicBezTo>
                    <a:pt x="2390360" y="2819270"/>
                    <a:pt x="2385971" y="2823660"/>
                    <a:pt x="2381579" y="2823660"/>
                  </a:cubicBezTo>
                  <a:close/>
                  <a:moveTo>
                    <a:pt x="794592" y="2852195"/>
                  </a:moveTo>
                  <a:cubicBezTo>
                    <a:pt x="770447" y="2852195"/>
                    <a:pt x="748497" y="2832440"/>
                    <a:pt x="748497" y="2806100"/>
                  </a:cubicBezTo>
                  <a:cubicBezTo>
                    <a:pt x="748497" y="2779759"/>
                    <a:pt x="768252" y="2760004"/>
                    <a:pt x="794592" y="2760004"/>
                  </a:cubicBezTo>
                  <a:cubicBezTo>
                    <a:pt x="820932" y="2760004"/>
                    <a:pt x="840687" y="2779759"/>
                    <a:pt x="840687" y="2806100"/>
                  </a:cubicBezTo>
                  <a:cubicBezTo>
                    <a:pt x="840687" y="2832440"/>
                    <a:pt x="820932" y="2852195"/>
                    <a:pt x="794592" y="2852195"/>
                  </a:cubicBezTo>
                  <a:close/>
                  <a:moveTo>
                    <a:pt x="1369682" y="2852195"/>
                  </a:moveTo>
                  <a:cubicBezTo>
                    <a:pt x="1349928" y="2852195"/>
                    <a:pt x="1332367" y="2836830"/>
                    <a:pt x="1332367" y="2814880"/>
                  </a:cubicBezTo>
                  <a:cubicBezTo>
                    <a:pt x="1332367" y="2792929"/>
                    <a:pt x="1349928" y="2777565"/>
                    <a:pt x="1369682" y="2777565"/>
                  </a:cubicBezTo>
                  <a:cubicBezTo>
                    <a:pt x="1391633" y="2777565"/>
                    <a:pt x="1406998" y="2795125"/>
                    <a:pt x="1406998" y="2814880"/>
                  </a:cubicBezTo>
                  <a:cubicBezTo>
                    <a:pt x="1406998" y="2836830"/>
                    <a:pt x="1389438" y="2852195"/>
                    <a:pt x="1369682" y="2852195"/>
                  </a:cubicBezTo>
                  <a:close/>
                  <a:moveTo>
                    <a:pt x="2109399" y="2856585"/>
                  </a:moveTo>
                  <a:cubicBezTo>
                    <a:pt x="2102815" y="2856585"/>
                    <a:pt x="2096230" y="2852195"/>
                    <a:pt x="2096230" y="2843415"/>
                  </a:cubicBezTo>
                  <a:cubicBezTo>
                    <a:pt x="2096230" y="2836830"/>
                    <a:pt x="2102815" y="2830245"/>
                    <a:pt x="2109399" y="2830245"/>
                  </a:cubicBezTo>
                  <a:cubicBezTo>
                    <a:pt x="2115984" y="2830245"/>
                    <a:pt x="2122570" y="2836830"/>
                    <a:pt x="2122570" y="2843415"/>
                  </a:cubicBezTo>
                  <a:cubicBezTo>
                    <a:pt x="2122570" y="2849999"/>
                    <a:pt x="2115984" y="2856585"/>
                    <a:pt x="2109399" y="2856585"/>
                  </a:cubicBezTo>
                  <a:close/>
                  <a:moveTo>
                    <a:pt x="454366" y="2858780"/>
                  </a:moveTo>
                  <a:cubicBezTo>
                    <a:pt x="436806" y="2858780"/>
                    <a:pt x="419246" y="2843415"/>
                    <a:pt x="419246" y="2823660"/>
                  </a:cubicBezTo>
                  <a:cubicBezTo>
                    <a:pt x="419246" y="2803904"/>
                    <a:pt x="434611" y="2788539"/>
                    <a:pt x="454366" y="2788539"/>
                  </a:cubicBezTo>
                  <a:cubicBezTo>
                    <a:pt x="474122" y="2788539"/>
                    <a:pt x="489487" y="2803904"/>
                    <a:pt x="489487" y="2823660"/>
                  </a:cubicBezTo>
                  <a:cubicBezTo>
                    <a:pt x="489487" y="2843415"/>
                    <a:pt x="474122" y="2858780"/>
                    <a:pt x="454366" y="2858780"/>
                  </a:cubicBezTo>
                  <a:close/>
                  <a:moveTo>
                    <a:pt x="2506696" y="2867560"/>
                  </a:moveTo>
                  <a:cubicBezTo>
                    <a:pt x="2502304" y="2867560"/>
                    <a:pt x="2497916" y="2863170"/>
                    <a:pt x="2497916" y="2858780"/>
                  </a:cubicBezTo>
                  <a:cubicBezTo>
                    <a:pt x="2497916" y="2854389"/>
                    <a:pt x="2502304" y="2849999"/>
                    <a:pt x="2506696" y="2849999"/>
                  </a:cubicBezTo>
                  <a:cubicBezTo>
                    <a:pt x="2511084" y="2849999"/>
                    <a:pt x="2515476" y="2854389"/>
                    <a:pt x="2515476" y="2858780"/>
                  </a:cubicBezTo>
                  <a:cubicBezTo>
                    <a:pt x="2515476" y="2863170"/>
                    <a:pt x="2511084" y="2867560"/>
                    <a:pt x="2506696" y="2867560"/>
                  </a:cubicBezTo>
                  <a:close/>
                  <a:moveTo>
                    <a:pt x="1604549" y="2869755"/>
                  </a:moveTo>
                  <a:cubicBezTo>
                    <a:pt x="1586989" y="2869755"/>
                    <a:pt x="1576014" y="2856585"/>
                    <a:pt x="1576014" y="2841220"/>
                  </a:cubicBezTo>
                  <a:cubicBezTo>
                    <a:pt x="1576014" y="2825855"/>
                    <a:pt x="1589184" y="2812684"/>
                    <a:pt x="1604549" y="2812684"/>
                  </a:cubicBezTo>
                  <a:cubicBezTo>
                    <a:pt x="1619914" y="2812684"/>
                    <a:pt x="1633084" y="2825855"/>
                    <a:pt x="1633084" y="2841220"/>
                  </a:cubicBezTo>
                  <a:cubicBezTo>
                    <a:pt x="1633084" y="2856585"/>
                    <a:pt x="1619914" y="2869755"/>
                    <a:pt x="1604549" y="2869755"/>
                  </a:cubicBezTo>
                  <a:close/>
                  <a:moveTo>
                    <a:pt x="1850389" y="2874144"/>
                  </a:moveTo>
                  <a:cubicBezTo>
                    <a:pt x="1837219" y="2874144"/>
                    <a:pt x="1826244" y="2865365"/>
                    <a:pt x="1826244" y="2849999"/>
                  </a:cubicBezTo>
                  <a:cubicBezTo>
                    <a:pt x="1826244" y="2836830"/>
                    <a:pt x="1837219" y="2825855"/>
                    <a:pt x="1850389" y="2825855"/>
                  </a:cubicBezTo>
                  <a:cubicBezTo>
                    <a:pt x="1863559" y="2825855"/>
                    <a:pt x="1874534" y="2836830"/>
                    <a:pt x="1874534" y="2849999"/>
                  </a:cubicBezTo>
                  <a:cubicBezTo>
                    <a:pt x="1874534" y="2863170"/>
                    <a:pt x="1863559" y="2874144"/>
                    <a:pt x="1850389" y="2874144"/>
                  </a:cubicBezTo>
                  <a:close/>
                  <a:moveTo>
                    <a:pt x="1009702" y="2891704"/>
                  </a:moveTo>
                  <a:cubicBezTo>
                    <a:pt x="985557" y="2891704"/>
                    <a:pt x="967997" y="2871950"/>
                    <a:pt x="967997" y="2849999"/>
                  </a:cubicBezTo>
                  <a:cubicBezTo>
                    <a:pt x="967997" y="2828050"/>
                    <a:pt x="985557" y="2808294"/>
                    <a:pt x="1009702" y="2808294"/>
                  </a:cubicBezTo>
                  <a:cubicBezTo>
                    <a:pt x="1031652" y="2808294"/>
                    <a:pt x="1051407" y="2825855"/>
                    <a:pt x="1051407" y="2849999"/>
                  </a:cubicBezTo>
                  <a:cubicBezTo>
                    <a:pt x="1051407" y="2871950"/>
                    <a:pt x="1033847" y="2891704"/>
                    <a:pt x="1009702" y="2891704"/>
                  </a:cubicBezTo>
                  <a:close/>
                  <a:moveTo>
                    <a:pt x="2225735" y="2915850"/>
                  </a:moveTo>
                  <a:cubicBezTo>
                    <a:pt x="2221344" y="2915850"/>
                    <a:pt x="2216954" y="2911460"/>
                    <a:pt x="2216954" y="2907069"/>
                  </a:cubicBezTo>
                  <a:cubicBezTo>
                    <a:pt x="2216954" y="2902680"/>
                    <a:pt x="2221344" y="2898290"/>
                    <a:pt x="2225735" y="2898290"/>
                  </a:cubicBezTo>
                  <a:cubicBezTo>
                    <a:pt x="2230124" y="2898290"/>
                    <a:pt x="2234515" y="2902680"/>
                    <a:pt x="2234515" y="2907069"/>
                  </a:cubicBezTo>
                  <a:cubicBezTo>
                    <a:pt x="2234515" y="2911460"/>
                    <a:pt x="2230124" y="2915850"/>
                    <a:pt x="2225735" y="2915850"/>
                  </a:cubicBezTo>
                  <a:close/>
                  <a:moveTo>
                    <a:pt x="320471" y="2918045"/>
                  </a:moveTo>
                  <a:cubicBezTo>
                    <a:pt x="305106" y="2918045"/>
                    <a:pt x="291936" y="2904875"/>
                    <a:pt x="291936" y="2889510"/>
                  </a:cubicBezTo>
                  <a:cubicBezTo>
                    <a:pt x="291936" y="2874144"/>
                    <a:pt x="305106" y="2860975"/>
                    <a:pt x="320471" y="2860975"/>
                  </a:cubicBezTo>
                  <a:cubicBezTo>
                    <a:pt x="335836" y="2860975"/>
                    <a:pt x="349006" y="2874144"/>
                    <a:pt x="349006" y="2889510"/>
                  </a:cubicBezTo>
                  <a:cubicBezTo>
                    <a:pt x="349006" y="2904875"/>
                    <a:pt x="335836" y="2918045"/>
                    <a:pt x="320471" y="2918045"/>
                  </a:cubicBezTo>
                  <a:close/>
                  <a:moveTo>
                    <a:pt x="660696" y="2918045"/>
                  </a:moveTo>
                  <a:cubicBezTo>
                    <a:pt x="634356" y="2918045"/>
                    <a:pt x="614601" y="2898290"/>
                    <a:pt x="614601" y="2871950"/>
                  </a:cubicBezTo>
                  <a:cubicBezTo>
                    <a:pt x="614601" y="2845609"/>
                    <a:pt x="634356" y="2825855"/>
                    <a:pt x="660696" y="2825855"/>
                  </a:cubicBezTo>
                  <a:cubicBezTo>
                    <a:pt x="687037" y="2825855"/>
                    <a:pt x="706792" y="2845609"/>
                    <a:pt x="706792" y="2871950"/>
                  </a:cubicBezTo>
                  <a:cubicBezTo>
                    <a:pt x="706792" y="2898290"/>
                    <a:pt x="687037" y="2918045"/>
                    <a:pt x="660696" y="2918045"/>
                  </a:cubicBezTo>
                  <a:close/>
                  <a:moveTo>
                    <a:pt x="1231398" y="2924630"/>
                  </a:moveTo>
                  <a:cubicBezTo>
                    <a:pt x="1207253" y="2924630"/>
                    <a:pt x="1189693" y="2907069"/>
                    <a:pt x="1189693" y="2882925"/>
                  </a:cubicBezTo>
                  <a:cubicBezTo>
                    <a:pt x="1189693" y="2858780"/>
                    <a:pt x="1209448" y="2841220"/>
                    <a:pt x="1231398" y="2841220"/>
                  </a:cubicBezTo>
                  <a:cubicBezTo>
                    <a:pt x="1255543" y="2841220"/>
                    <a:pt x="1273103" y="2860975"/>
                    <a:pt x="1273103" y="2882925"/>
                  </a:cubicBezTo>
                  <a:cubicBezTo>
                    <a:pt x="1273103" y="2907069"/>
                    <a:pt x="1253348" y="2924630"/>
                    <a:pt x="1231398" y="2924630"/>
                  </a:cubicBezTo>
                  <a:close/>
                  <a:moveTo>
                    <a:pt x="1960140" y="2946580"/>
                  </a:moveTo>
                  <a:cubicBezTo>
                    <a:pt x="1949164" y="2946580"/>
                    <a:pt x="1940384" y="2937800"/>
                    <a:pt x="1940384" y="2926825"/>
                  </a:cubicBezTo>
                  <a:cubicBezTo>
                    <a:pt x="1940384" y="2915850"/>
                    <a:pt x="1949164" y="2907069"/>
                    <a:pt x="1960140" y="2907069"/>
                  </a:cubicBezTo>
                  <a:cubicBezTo>
                    <a:pt x="1971114" y="2907069"/>
                    <a:pt x="1979894" y="2915850"/>
                    <a:pt x="1979894" y="2926825"/>
                  </a:cubicBezTo>
                  <a:cubicBezTo>
                    <a:pt x="1979894" y="2937800"/>
                    <a:pt x="1971114" y="2946580"/>
                    <a:pt x="1960140" y="2946580"/>
                  </a:cubicBezTo>
                  <a:close/>
                  <a:moveTo>
                    <a:pt x="1461873" y="2948775"/>
                  </a:moveTo>
                  <a:cubicBezTo>
                    <a:pt x="1442118" y="2948775"/>
                    <a:pt x="1426753" y="2931215"/>
                    <a:pt x="1424558" y="2911460"/>
                  </a:cubicBezTo>
                  <a:cubicBezTo>
                    <a:pt x="1424558" y="2889510"/>
                    <a:pt x="1442118" y="2874144"/>
                    <a:pt x="1461873" y="2874144"/>
                  </a:cubicBezTo>
                  <a:cubicBezTo>
                    <a:pt x="1483823" y="2874144"/>
                    <a:pt x="1499188" y="2891705"/>
                    <a:pt x="1499188" y="2911460"/>
                  </a:cubicBezTo>
                  <a:cubicBezTo>
                    <a:pt x="1499188" y="2933410"/>
                    <a:pt x="1481628" y="2948775"/>
                    <a:pt x="1461873" y="2948775"/>
                  </a:cubicBezTo>
                  <a:close/>
                  <a:moveTo>
                    <a:pt x="1705519" y="2953165"/>
                  </a:moveTo>
                  <a:cubicBezTo>
                    <a:pt x="1690154" y="2953165"/>
                    <a:pt x="1676983" y="2942190"/>
                    <a:pt x="1679178" y="2926825"/>
                  </a:cubicBezTo>
                  <a:cubicBezTo>
                    <a:pt x="1679178" y="2913655"/>
                    <a:pt x="1690154" y="2900485"/>
                    <a:pt x="1705519" y="2900485"/>
                  </a:cubicBezTo>
                  <a:cubicBezTo>
                    <a:pt x="1718689" y="2900485"/>
                    <a:pt x="1731859" y="2911460"/>
                    <a:pt x="1731859" y="2926825"/>
                  </a:cubicBezTo>
                  <a:cubicBezTo>
                    <a:pt x="1731859" y="2939995"/>
                    <a:pt x="1720883" y="2953165"/>
                    <a:pt x="1705519" y="2953165"/>
                  </a:cubicBezTo>
                  <a:close/>
                  <a:moveTo>
                    <a:pt x="873612" y="2961945"/>
                  </a:moveTo>
                  <a:cubicBezTo>
                    <a:pt x="847272" y="2961945"/>
                    <a:pt x="827517" y="2939995"/>
                    <a:pt x="827517" y="2915850"/>
                  </a:cubicBezTo>
                  <a:cubicBezTo>
                    <a:pt x="827517" y="2889510"/>
                    <a:pt x="847272" y="2869755"/>
                    <a:pt x="873612" y="2869755"/>
                  </a:cubicBezTo>
                  <a:cubicBezTo>
                    <a:pt x="899953" y="2869755"/>
                    <a:pt x="919708" y="2889510"/>
                    <a:pt x="919708" y="2915850"/>
                  </a:cubicBezTo>
                  <a:cubicBezTo>
                    <a:pt x="919708" y="2942190"/>
                    <a:pt x="899953" y="2961945"/>
                    <a:pt x="873612" y="2961945"/>
                  </a:cubicBezTo>
                  <a:close/>
                  <a:moveTo>
                    <a:pt x="526802" y="2972920"/>
                  </a:moveTo>
                  <a:cubicBezTo>
                    <a:pt x="507047" y="2972920"/>
                    <a:pt x="491681" y="2957555"/>
                    <a:pt x="491681" y="2937800"/>
                  </a:cubicBezTo>
                  <a:cubicBezTo>
                    <a:pt x="491681" y="2918045"/>
                    <a:pt x="507047" y="2902680"/>
                    <a:pt x="526802" y="2902680"/>
                  </a:cubicBezTo>
                  <a:cubicBezTo>
                    <a:pt x="546556" y="2902680"/>
                    <a:pt x="561922" y="2918045"/>
                    <a:pt x="561922" y="2937800"/>
                  </a:cubicBezTo>
                  <a:cubicBezTo>
                    <a:pt x="561922" y="2957555"/>
                    <a:pt x="546556" y="2972920"/>
                    <a:pt x="526802" y="2972920"/>
                  </a:cubicBezTo>
                  <a:close/>
                  <a:moveTo>
                    <a:pt x="2348655" y="2972920"/>
                  </a:moveTo>
                  <a:cubicBezTo>
                    <a:pt x="2342071" y="2972920"/>
                    <a:pt x="2335485" y="2966335"/>
                    <a:pt x="2335485" y="2959750"/>
                  </a:cubicBezTo>
                  <a:cubicBezTo>
                    <a:pt x="2335485" y="2953165"/>
                    <a:pt x="2342071" y="2946580"/>
                    <a:pt x="2348655" y="2946580"/>
                  </a:cubicBezTo>
                  <a:cubicBezTo>
                    <a:pt x="2355239" y="2946580"/>
                    <a:pt x="2361825" y="2953165"/>
                    <a:pt x="2361825" y="2959750"/>
                  </a:cubicBezTo>
                  <a:cubicBezTo>
                    <a:pt x="2361825" y="2966335"/>
                    <a:pt x="2355239" y="2972920"/>
                    <a:pt x="2348655" y="2972920"/>
                  </a:cubicBezTo>
                  <a:close/>
                  <a:moveTo>
                    <a:pt x="1093112" y="2990480"/>
                  </a:moveTo>
                  <a:cubicBezTo>
                    <a:pt x="1071162" y="2990480"/>
                    <a:pt x="1055797" y="2972920"/>
                    <a:pt x="1055797" y="2953165"/>
                  </a:cubicBezTo>
                  <a:cubicBezTo>
                    <a:pt x="1055797" y="2933410"/>
                    <a:pt x="1071162" y="2915850"/>
                    <a:pt x="1093112" y="2915850"/>
                  </a:cubicBezTo>
                  <a:cubicBezTo>
                    <a:pt x="1112868" y="2915850"/>
                    <a:pt x="1130428" y="2931215"/>
                    <a:pt x="1130428" y="2953165"/>
                  </a:cubicBezTo>
                  <a:cubicBezTo>
                    <a:pt x="1130428" y="2972920"/>
                    <a:pt x="1115062" y="2990480"/>
                    <a:pt x="1093112" y="2990480"/>
                  </a:cubicBezTo>
                  <a:close/>
                  <a:moveTo>
                    <a:pt x="2074279" y="3012430"/>
                  </a:moveTo>
                  <a:cubicBezTo>
                    <a:pt x="2063304" y="3012430"/>
                    <a:pt x="2056718" y="3003650"/>
                    <a:pt x="2056718" y="2994870"/>
                  </a:cubicBezTo>
                  <a:cubicBezTo>
                    <a:pt x="2056718" y="2986090"/>
                    <a:pt x="2065498" y="2977311"/>
                    <a:pt x="2074279" y="2977311"/>
                  </a:cubicBezTo>
                  <a:cubicBezTo>
                    <a:pt x="2083059" y="2977311"/>
                    <a:pt x="2091839" y="2986090"/>
                    <a:pt x="2091839" y="2994870"/>
                  </a:cubicBezTo>
                  <a:cubicBezTo>
                    <a:pt x="2091839" y="3003650"/>
                    <a:pt x="2083059" y="3012430"/>
                    <a:pt x="2074279" y="3012430"/>
                  </a:cubicBezTo>
                  <a:close/>
                  <a:moveTo>
                    <a:pt x="2473770" y="3016820"/>
                  </a:moveTo>
                  <a:cubicBezTo>
                    <a:pt x="2467184" y="3016820"/>
                    <a:pt x="2460600" y="3010235"/>
                    <a:pt x="2460600" y="3003649"/>
                  </a:cubicBezTo>
                  <a:cubicBezTo>
                    <a:pt x="2460600" y="2997064"/>
                    <a:pt x="2467184" y="2990480"/>
                    <a:pt x="2473770" y="2990480"/>
                  </a:cubicBezTo>
                  <a:cubicBezTo>
                    <a:pt x="2480356" y="2990480"/>
                    <a:pt x="2486940" y="2997064"/>
                    <a:pt x="2486940" y="3003649"/>
                  </a:cubicBezTo>
                  <a:cubicBezTo>
                    <a:pt x="2486940" y="3010235"/>
                    <a:pt x="2480356" y="3016820"/>
                    <a:pt x="2473770" y="3016820"/>
                  </a:cubicBezTo>
                  <a:close/>
                  <a:moveTo>
                    <a:pt x="390711" y="3021210"/>
                  </a:moveTo>
                  <a:cubicBezTo>
                    <a:pt x="381931" y="3021210"/>
                    <a:pt x="373151" y="3012430"/>
                    <a:pt x="370956" y="3001455"/>
                  </a:cubicBezTo>
                  <a:cubicBezTo>
                    <a:pt x="370956" y="2990480"/>
                    <a:pt x="379736" y="2981700"/>
                    <a:pt x="390711" y="2981700"/>
                  </a:cubicBezTo>
                  <a:cubicBezTo>
                    <a:pt x="401686" y="2981700"/>
                    <a:pt x="410466" y="2990480"/>
                    <a:pt x="410466" y="3001455"/>
                  </a:cubicBezTo>
                  <a:cubicBezTo>
                    <a:pt x="410466" y="3012430"/>
                    <a:pt x="401686" y="3021210"/>
                    <a:pt x="390711" y="3021210"/>
                  </a:cubicBezTo>
                  <a:close/>
                  <a:moveTo>
                    <a:pt x="1321393" y="3023405"/>
                  </a:moveTo>
                  <a:cubicBezTo>
                    <a:pt x="1299443" y="3023405"/>
                    <a:pt x="1279688" y="3003650"/>
                    <a:pt x="1279688" y="2981700"/>
                  </a:cubicBezTo>
                  <a:cubicBezTo>
                    <a:pt x="1279688" y="2959750"/>
                    <a:pt x="1297248" y="2939995"/>
                    <a:pt x="1321393" y="2939995"/>
                  </a:cubicBezTo>
                  <a:cubicBezTo>
                    <a:pt x="1343343" y="2939995"/>
                    <a:pt x="1363099" y="2959750"/>
                    <a:pt x="1363099" y="2981700"/>
                  </a:cubicBezTo>
                  <a:cubicBezTo>
                    <a:pt x="1363099" y="3003650"/>
                    <a:pt x="1345539" y="3023405"/>
                    <a:pt x="1321393" y="3023405"/>
                  </a:cubicBezTo>
                  <a:close/>
                  <a:moveTo>
                    <a:pt x="737522" y="3029990"/>
                  </a:moveTo>
                  <a:cubicBezTo>
                    <a:pt x="708987" y="3029990"/>
                    <a:pt x="687037" y="3008040"/>
                    <a:pt x="689232" y="2981700"/>
                  </a:cubicBezTo>
                  <a:cubicBezTo>
                    <a:pt x="689232" y="2955360"/>
                    <a:pt x="711182" y="2933410"/>
                    <a:pt x="737522" y="2933410"/>
                  </a:cubicBezTo>
                  <a:cubicBezTo>
                    <a:pt x="763861" y="2933410"/>
                    <a:pt x="785812" y="2955360"/>
                    <a:pt x="785812" y="2981700"/>
                  </a:cubicBezTo>
                  <a:cubicBezTo>
                    <a:pt x="785812" y="3008040"/>
                    <a:pt x="763861" y="3029990"/>
                    <a:pt x="737522" y="3029990"/>
                  </a:cubicBezTo>
                  <a:close/>
                  <a:moveTo>
                    <a:pt x="1810879" y="3036575"/>
                  </a:moveTo>
                  <a:cubicBezTo>
                    <a:pt x="1793319" y="3036575"/>
                    <a:pt x="1780149" y="3023405"/>
                    <a:pt x="1780149" y="3005846"/>
                  </a:cubicBezTo>
                  <a:cubicBezTo>
                    <a:pt x="1780149" y="2988285"/>
                    <a:pt x="1793319" y="2975115"/>
                    <a:pt x="1810879" y="2975115"/>
                  </a:cubicBezTo>
                  <a:cubicBezTo>
                    <a:pt x="1828439" y="2975115"/>
                    <a:pt x="1841609" y="2988285"/>
                    <a:pt x="1841609" y="3005846"/>
                  </a:cubicBezTo>
                  <a:cubicBezTo>
                    <a:pt x="1841609" y="3023405"/>
                    <a:pt x="1828439" y="3036575"/>
                    <a:pt x="1810879" y="3036575"/>
                  </a:cubicBezTo>
                  <a:close/>
                  <a:moveTo>
                    <a:pt x="1560648" y="3040965"/>
                  </a:moveTo>
                  <a:cubicBezTo>
                    <a:pt x="1538699" y="3040965"/>
                    <a:pt x="1521139" y="3021210"/>
                    <a:pt x="1521139" y="3001455"/>
                  </a:cubicBezTo>
                  <a:cubicBezTo>
                    <a:pt x="1521139" y="2979505"/>
                    <a:pt x="1538699" y="2961945"/>
                    <a:pt x="1560648" y="2961945"/>
                  </a:cubicBezTo>
                  <a:cubicBezTo>
                    <a:pt x="1582598" y="2961945"/>
                    <a:pt x="1600159" y="2979505"/>
                    <a:pt x="1600159" y="3001455"/>
                  </a:cubicBezTo>
                  <a:cubicBezTo>
                    <a:pt x="1600159" y="3023405"/>
                    <a:pt x="1582598" y="3040965"/>
                    <a:pt x="1560648" y="3040965"/>
                  </a:cubicBezTo>
                  <a:close/>
                  <a:moveTo>
                    <a:pt x="2601080" y="3047550"/>
                  </a:moveTo>
                  <a:cubicBezTo>
                    <a:pt x="2596690" y="3047550"/>
                    <a:pt x="2592300" y="3043160"/>
                    <a:pt x="2592300" y="3038769"/>
                  </a:cubicBezTo>
                  <a:cubicBezTo>
                    <a:pt x="2592300" y="3034379"/>
                    <a:pt x="2596690" y="3029990"/>
                    <a:pt x="2601080" y="3029990"/>
                  </a:cubicBezTo>
                  <a:cubicBezTo>
                    <a:pt x="2605470" y="3029990"/>
                    <a:pt x="2609860" y="3034379"/>
                    <a:pt x="2609860" y="3038769"/>
                  </a:cubicBezTo>
                  <a:cubicBezTo>
                    <a:pt x="2609860" y="3043160"/>
                    <a:pt x="2605470" y="3047550"/>
                    <a:pt x="2601080" y="3047550"/>
                  </a:cubicBezTo>
                  <a:close/>
                  <a:moveTo>
                    <a:pt x="954827" y="3062915"/>
                  </a:moveTo>
                  <a:cubicBezTo>
                    <a:pt x="930682" y="3062915"/>
                    <a:pt x="910927" y="3043161"/>
                    <a:pt x="910927" y="3019016"/>
                  </a:cubicBezTo>
                  <a:cubicBezTo>
                    <a:pt x="910927" y="2994870"/>
                    <a:pt x="930682" y="2975115"/>
                    <a:pt x="954827" y="2975115"/>
                  </a:cubicBezTo>
                  <a:cubicBezTo>
                    <a:pt x="978973" y="2975115"/>
                    <a:pt x="998728" y="2994870"/>
                    <a:pt x="998728" y="3019016"/>
                  </a:cubicBezTo>
                  <a:cubicBezTo>
                    <a:pt x="998728" y="3043161"/>
                    <a:pt x="978973" y="3062915"/>
                    <a:pt x="954827" y="3062915"/>
                  </a:cubicBezTo>
                  <a:close/>
                  <a:moveTo>
                    <a:pt x="2192810" y="3071696"/>
                  </a:moveTo>
                  <a:cubicBezTo>
                    <a:pt x="2181835" y="3071696"/>
                    <a:pt x="2175250" y="3062915"/>
                    <a:pt x="2175250" y="3054135"/>
                  </a:cubicBezTo>
                  <a:cubicBezTo>
                    <a:pt x="2175250" y="3045355"/>
                    <a:pt x="2184030" y="3036575"/>
                    <a:pt x="2192810" y="3036575"/>
                  </a:cubicBezTo>
                  <a:cubicBezTo>
                    <a:pt x="2201591" y="3036575"/>
                    <a:pt x="2210370" y="3045355"/>
                    <a:pt x="2210370" y="3054135"/>
                  </a:cubicBezTo>
                  <a:cubicBezTo>
                    <a:pt x="2210370" y="3062915"/>
                    <a:pt x="2201591" y="3071696"/>
                    <a:pt x="2192810" y="3071696"/>
                  </a:cubicBezTo>
                  <a:close/>
                  <a:moveTo>
                    <a:pt x="1183108" y="3093646"/>
                  </a:moveTo>
                  <a:cubicBezTo>
                    <a:pt x="1158963" y="3093646"/>
                    <a:pt x="1139207" y="3073891"/>
                    <a:pt x="1141403" y="3051941"/>
                  </a:cubicBezTo>
                  <a:cubicBezTo>
                    <a:pt x="1141403" y="3029990"/>
                    <a:pt x="1158963" y="3010236"/>
                    <a:pt x="1183108" y="3010236"/>
                  </a:cubicBezTo>
                  <a:cubicBezTo>
                    <a:pt x="1205058" y="3010236"/>
                    <a:pt x="1224813" y="3027795"/>
                    <a:pt x="1224813" y="3051941"/>
                  </a:cubicBezTo>
                  <a:cubicBezTo>
                    <a:pt x="1224813" y="3073891"/>
                    <a:pt x="1207253" y="3093646"/>
                    <a:pt x="1183108" y="3093646"/>
                  </a:cubicBezTo>
                  <a:close/>
                  <a:moveTo>
                    <a:pt x="601432" y="3095840"/>
                  </a:moveTo>
                  <a:cubicBezTo>
                    <a:pt x="575091" y="3095840"/>
                    <a:pt x="553142" y="3073891"/>
                    <a:pt x="553142" y="3047551"/>
                  </a:cubicBezTo>
                  <a:cubicBezTo>
                    <a:pt x="553142" y="3021210"/>
                    <a:pt x="575091" y="2999260"/>
                    <a:pt x="601432" y="2999260"/>
                  </a:cubicBezTo>
                  <a:cubicBezTo>
                    <a:pt x="627772" y="2999260"/>
                    <a:pt x="649722" y="3021210"/>
                    <a:pt x="649722" y="3047551"/>
                  </a:cubicBezTo>
                  <a:cubicBezTo>
                    <a:pt x="649722" y="3073891"/>
                    <a:pt x="627772" y="3095840"/>
                    <a:pt x="601432" y="3095840"/>
                  </a:cubicBezTo>
                  <a:close/>
                  <a:moveTo>
                    <a:pt x="1922824" y="3109010"/>
                  </a:moveTo>
                  <a:cubicBezTo>
                    <a:pt x="1905264" y="3109010"/>
                    <a:pt x="1892094" y="3095840"/>
                    <a:pt x="1894289" y="3080475"/>
                  </a:cubicBezTo>
                  <a:cubicBezTo>
                    <a:pt x="1894289" y="3065110"/>
                    <a:pt x="1907459" y="3051940"/>
                    <a:pt x="1922824" y="3051940"/>
                  </a:cubicBezTo>
                  <a:cubicBezTo>
                    <a:pt x="1938189" y="3051940"/>
                    <a:pt x="1951360" y="3065110"/>
                    <a:pt x="1951360" y="3080475"/>
                  </a:cubicBezTo>
                  <a:cubicBezTo>
                    <a:pt x="1951360" y="3095840"/>
                    <a:pt x="1938189" y="3109010"/>
                    <a:pt x="1922824" y="3109010"/>
                  </a:cubicBezTo>
                  <a:close/>
                  <a:moveTo>
                    <a:pt x="1417973" y="3113401"/>
                  </a:moveTo>
                  <a:cubicBezTo>
                    <a:pt x="1394939" y="3113401"/>
                    <a:pt x="1376268" y="3094728"/>
                    <a:pt x="1376268" y="3071696"/>
                  </a:cubicBezTo>
                  <a:cubicBezTo>
                    <a:pt x="1376268" y="3048662"/>
                    <a:pt x="1394939" y="3029990"/>
                    <a:pt x="1417973" y="3029990"/>
                  </a:cubicBezTo>
                  <a:cubicBezTo>
                    <a:pt x="1441006" y="3029990"/>
                    <a:pt x="1459678" y="3048663"/>
                    <a:pt x="1459678" y="3071696"/>
                  </a:cubicBezTo>
                  <a:cubicBezTo>
                    <a:pt x="1459678" y="3094729"/>
                    <a:pt x="1441006" y="3113401"/>
                    <a:pt x="1417973" y="3113401"/>
                  </a:cubicBezTo>
                  <a:close/>
                  <a:moveTo>
                    <a:pt x="1666009" y="3115596"/>
                  </a:moveTo>
                  <a:cubicBezTo>
                    <a:pt x="1647825" y="3115596"/>
                    <a:pt x="1633084" y="3100855"/>
                    <a:pt x="1633084" y="3082670"/>
                  </a:cubicBezTo>
                  <a:cubicBezTo>
                    <a:pt x="1633084" y="3064486"/>
                    <a:pt x="1647825" y="3049745"/>
                    <a:pt x="1666009" y="3049745"/>
                  </a:cubicBezTo>
                  <a:cubicBezTo>
                    <a:pt x="1684193" y="3049745"/>
                    <a:pt x="1698934" y="3064486"/>
                    <a:pt x="1698934" y="3082670"/>
                  </a:cubicBezTo>
                  <a:cubicBezTo>
                    <a:pt x="1698934" y="3100855"/>
                    <a:pt x="1684193" y="3115596"/>
                    <a:pt x="1666009" y="3115596"/>
                  </a:cubicBezTo>
                  <a:close/>
                  <a:moveTo>
                    <a:pt x="2313535" y="3126571"/>
                  </a:moveTo>
                  <a:cubicBezTo>
                    <a:pt x="2302559" y="3126571"/>
                    <a:pt x="2291585" y="3117791"/>
                    <a:pt x="2291585" y="3104621"/>
                  </a:cubicBezTo>
                  <a:cubicBezTo>
                    <a:pt x="2291585" y="3091450"/>
                    <a:pt x="2302559" y="3082670"/>
                    <a:pt x="2313535" y="3082670"/>
                  </a:cubicBezTo>
                  <a:cubicBezTo>
                    <a:pt x="2326705" y="3082670"/>
                    <a:pt x="2335485" y="3091450"/>
                    <a:pt x="2335485" y="3104621"/>
                  </a:cubicBezTo>
                  <a:cubicBezTo>
                    <a:pt x="2335485" y="3117791"/>
                    <a:pt x="2324511" y="3126571"/>
                    <a:pt x="2313535" y="3126571"/>
                  </a:cubicBezTo>
                  <a:close/>
                  <a:moveTo>
                    <a:pt x="818737" y="3133156"/>
                  </a:moveTo>
                  <a:cubicBezTo>
                    <a:pt x="792067" y="3133156"/>
                    <a:pt x="770447" y="3111536"/>
                    <a:pt x="770447" y="3084866"/>
                  </a:cubicBezTo>
                  <a:cubicBezTo>
                    <a:pt x="770447" y="3058196"/>
                    <a:pt x="792067" y="3036575"/>
                    <a:pt x="818737" y="3036575"/>
                  </a:cubicBezTo>
                  <a:cubicBezTo>
                    <a:pt x="845407" y="3036575"/>
                    <a:pt x="867027" y="3058196"/>
                    <a:pt x="867027" y="3084866"/>
                  </a:cubicBezTo>
                  <a:cubicBezTo>
                    <a:pt x="867027" y="3111536"/>
                    <a:pt x="845407" y="3133156"/>
                    <a:pt x="818737" y="3133156"/>
                  </a:cubicBezTo>
                  <a:close/>
                  <a:moveTo>
                    <a:pt x="465342" y="3150716"/>
                  </a:moveTo>
                  <a:cubicBezTo>
                    <a:pt x="445586" y="3150716"/>
                    <a:pt x="428027" y="3133155"/>
                    <a:pt x="425831" y="3111206"/>
                  </a:cubicBezTo>
                  <a:cubicBezTo>
                    <a:pt x="425831" y="3089256"/>
                    <a:pt x="443391" y="3071696"/>
                    <a:pt x="465342" y="3071696"/>
                  </a:cubicBezTo>
                  <a:cubicBezTo>
                    <a:pt x="487291" y="3071696"/>
                    <a:pt x="504851" y="3089256"/>
                    <a:pt x="504851" y="3111206"/>
                  </a:cubicBezTo>
                  <a:cubicBezTo>
                    <a:pt x="504851" y="3133155"/>
                    <a:pt x="487291" y="3150716"/>
                    <a:pt x="465342" y="3150716"/>
                  </a:cubicBezTo>
                  <a:close/>
                  <a:moveTo>
                    <a:pt x="1042627" y="3161690"/>
                  </a:moveTo>
                  <a:cubicBezTo>
                    <a:pt x="1020677" y="3161690"/>
                    <a:pt x="1000922" y="3141935"/>
                    <a:pt x="1000922" y="3119985"/>
                  </a:cubicBezTo>
                  <a:cubicBezTo>
                    <a:pt x="1000922" y="3098035"/>
                    <a:pt x="1018482" y="3078280"/>
                    <a:pt x="1042627" y="3078280"/>
                  </a:cubicBezTo>
                  <a:cubicBezTo>
                    <a:pt x="1064577" y="3078280"/>
                    <a:pt x="1084333" y="3095840"/>
                    <a:pt x="1084333" y="3119985"/>
                  </a:cubicBezTo>
                  <a:cubicBezTo>
                    <a:pt x="1084333" y="3141935"/>
                    <a:pt x="1066773" y="3161690"/>
                    <a:pt x="1042627" y="3161690"/>
                  </a:cubicBezTo>
                  <a:close/>
                  <a:moveTo>
                    <a:pt x="2440845" y="3166081"/>
                  </a:moveTo>
                  <a:cubicBezTo>
                    <a:pt x="2429871" y="3166081"/>
                    <a:pt x="2423286" y="3157300"/>
                    <a:pt x="2423286" y="3148520"/>
                  </a:cubicBezTo>
                  <a:cubicBezTo>
                    <a:pt x="2423286" y="3139740"/>
                    <a:pt x="2432066" y="3130960"/>
                    <a:pt x="2440845" y="3130960"/>
                  </a:cubicBezTo>
                  <a:cubicBezTo>
                    <a:pt x="2449625" y="3130960"/>
                    <a:pt x="2458405" y="3139740"/>
                    <a:pt x="2458405" y="3148520"/>
                  </a:cubicBezTo>
                  <a:cubicBezTo>
                    <a:pt x="2458405" y="3157300"/>
                    <a:pt x="2449625" y="3166081"/>
                    <a:pt x="2440845" y="3166081"/>
                  </a:cubicBezTo>
                  <a:close/>
                  <a:moveTo>
                    <a:pt x="2039159" y="3177055"/>
                  </a:moveTo>
                  <a:cubicBezTo>
                    <a:pt x="2019404" y="3177055"/>
                    <a:pt x="2004039" y="3161690"/>
                    <a:pt x="2006235" y="3144130"/>
                  </a:cubicBezTo>
                  <a:cubicBezTo>
                    <a:pt x="2006235" y="3126570"/>
                    <a:pt x="2019404" y="3111205"/>
                    <a:pt x="2039159" y="3111205"/>
                  </a:cubicBezTo>
                  <a:cubicBezTo>
                    <a:pt x="2056718" y="3111205"/>
                    <a:pt x="2072084" y="3124375"/>
                    <a:pt x="2072084" y="3144130"/>
                  </a:cubicBezTo>
                  <a:cubicBezTo>
                    <a:pt x="2072084" y="3161690"/>
                    <a:pt x="2058914" y="3177055"/>
                    <a:pt x="2039159" y="3177055"/>
                  </a:cubicBezTo>
                  <a:close/>
                  <a:moveTo>
                    <a:pt x="331446" y="3181445"/>
                  </a:moveTo>
                  <a:cubicBezTo>
                    <a:pt x="329251" y="3181445"/>
                    <a:pt x="327056" y="3179250"/>
                    <a:pt x="327056" y="3177055"/>
                  </a:cubicBezTo>
                  <a:cubicBezTo>
                    <a:pt x="327056" y="3174860"/>
                    <a:pt x="329251" y="3172665"/>
                    <a:pt x="331446" y="3172665"/>
                  </a:cubicBezTo>
                  <a:cubicBezTo>
                    <a:pt x="333641" y="3172665"/>
                    <a:pt x="335836" y="3174860"/>
                    <a:pt x="335836" y="3177055"/>
                  </a:cubicBezTo>
                  <a:cubicBezTo>
                    <a:pt x="335836" y="3179250"/>
                    <a:pt x="333641" y="3181445"/>
                    <a:pt x="331446" y="3181445"/>
                  </a:cubicBezTo>
                  <a:close/>
                  <a:moveTo>
                    <a:pt x="1277493" y="3185835"/>
                  </a:moveTo>
                  <a:cubicBezTo>
                    <a:pt x="1253348" y="3185835"/>
                    <a:pt x="1235788" y="3166081"/>
                    <a:pt x="1235788" y="3144130"/>
                  </a:cubicBezTo>
                  <a:cubicBezTo>
                    <a:pt x="1235788" y="3122180"/>
                    <a:pt x="1255543" y="3102425"/>
                    <a:pt x="1277493" y="3102425"/>
                  </a:cubicBezTo>
                  <a:cubicBezTo>
                    <a:pt x="1299443" y="3102425"/>
                    <a:pt x="1319198" y="3119985"/>
                    <a:pt x="1319198" y="3144130"/>
                  </a:cubicBezTo>
                  <a:cubicBezTo>
                    <a:pt x="1319198" y="3166081"/>
                    <a:pt x="1301638" y="3185835"/>
                    <a:pt x="1277493" y="3185835"/>
                  </a:cubicBezTo>
                  <a:close/>
                  <a:moveTo>
                    <a:pt x="2568156" y="3192420"/>
                  </a:moveTo>
                  <a:cubicBezTo>
                    <a:pt x="2563765" y="3192420"/>
                    <a:pt x="2557181" y="3188030"/>
                    <a:pt x="2557181" y="3181445"/>
                  </a:cubicBezTo>
                  <a:cubicBezTo>
                    <a:pt x="2557181" y="3174860"/>
                    <a:pt x="2561570" y="3170470"/>
                    <a:pt x="2568156" y="3170470"/>
                  </a:cubicBezTo>
                  <a:cubicBezTo>
                    <a:pt x="2574741" y="3170470"/>
                    <a:pt x="2579131" y="3174860"/>
                    <a:pt x="2579131" y="3181445"/>
                  </a:cubicBezTo>
                  <a:cubicBezTo>
                    <a:pt x="2579131" y="3188030"/>
                    <a:pt x="2574741" y="3192420"/>
                    <a:pt x="2568156" y="3192420"/>
                  </a:cubicBezTo>
                  <a:close/>
                  <a:moveTo>
                    <a:pt x="1521139" y="3196810"/>
                  </a:moveTo>
                  <a:cubicBezTo>
                    <a:pt x="1499188" y="3196810"/>
                    <a:pt x="1481628" y="3179250"/>
                    <a:pt x="1481628" y="3157300"/>
                  </a:cubicBezTo>
                  <a:cubicBezTo>
                    <a:pt x="1481628" y="3135350"/>
                    <a:pt x="1499188" y="3117790"/>
                    <a:pt x="1521139" y="3117790"/>
                  </a:cubicBezTo>
                  <a:cubicBezTo>
                    <a:pt x="1543089" y="3117790"/>
                    <a:pt x="1560648" y="3135350"/>
                    <a:pt x="1560648" y="3157300"/>
                  </a:cubicBezTo>
                  <a:cubicBezTo>
                    <a:pt x="1560648" y="3179250"/>
                    <a:pt x="1543089" y="3196810"/>
                    <a:pt x="1521139" y="3196810"/>
                  </a:cubicBezTo>
                  <a:close/>
                  <a:moveTo>
                    <a:pt x="1773564" y="3196810"/>
                  </a:moveTo>
                  <a:cubicBezTo>
                    <a:pt x="1753808" y="3196810"/>
                    <a:pt x="1736249" y="3179250"/>
                    <a:pt x="1736249" y="3159495"/>
                  </a:cubicBezTo>
                  <a:cubicBezTo>
                    <a:pt x="1736249" y="3137545"/>
                    <a:pt x="1753808" y="3122180"/>
                    <a:pt x="1773564" y="3122180"/>
                  </a:cubicBezTo>
                  <a:cubicBezTo>
                    <a:pt x="1795514" y="3122180"/>
                    <a:pt x="1810879" y="3139740"/>
                    <a:pt x="1810879" y="3159495"/>
                  </a:cubicBezTo>
                  <a:cubicBezTo>
                    <a:pt x="1810879" y="3181445"/>
                    <a:pt x="1793319" y="3196810"/>
                    <a:pt x="1773564" y="3196810"/>
                  </a:cubicBezTo>
                  <a:close/>
                  <a:moveTo>
                    <a:pt x="682647" y="3201201"/>
                  </a:moveTo>
                  <a:cubicBezTo>
                    <a:pt x="656306" y="3201201"/>
                    <a:pt x="634356" y="3179251"/>
                    <a:pt x="634356" y="3152911"/>
                  </a:cubicBezTo>
                  <a:cubicBezTo>
                    <a:pt x="634356" y="3126571"/>
                    <a:pt x="656306" y="3104621"/>
                    <a:pt x="682647" y="3104621"/>
                  </a:cubicBezTo>
                  <a:cubicBezTo>
                    <a:pt x="708987" y="3104621"/>
                    <a:pt x="730936" y="3126571"/>
                    <a:pt x="730936" y="3152911"/>
                  </a:cubicBezTo>
                  <a:cubicBezTo>
                    <a:pt x="730936" y="3179251"/>
                    <a:pt x="708987" y="3201201"/>
                    <a:pt x="682647" y="3201201"/>
                  </a:cubicBezTo>
                  <a:close/>
                  <a:moveTo>
                    <a:pt x="2157690" y="3225345"/>
                  </a:moveTo>
                  <a:cubicBezTo>
                    <a:pt x="2144518" y="3225345"/>
                    <a:pt x="2135738" y="3214370"/>
                    <a:pt x="2133544" y="3201200"/>
                  </a:cubicBezTo>
                  <a:cubicBezTo>
                    <a:pt x="2133544" y="3188030"/>
                    <a:pt x="2144518" y="3177055"/>
                    <a:pt x="2157690" y="3177055"/>
                  </a:cubicBezTo>
                  <a:cubicBezTo>
                    <a:pt x="2170859" y="3177055"/>
                    <a:pt x="2181835" y="3188030"/>
                    <a:pt x="2181835" y="3201200"/>
                  </a:cubicBezTo>
                  <a:cubicBezTo>
                    <a:pt x="2181835" y="3214370"/>
                    <a:pt x="2170859" y="3225345"/>
                    <a:pt x="2157690" y="3225345"/>
                  </a:cubicBezTo>
                  <a:close/>
                  <a:moveTo>
                    <a:pt x="904342" y="3231931"/>
                  </a:moveTo>
                  <a:cubicBezTo>
                    <a:pt x="878884" y="3231931"/>
                    <a:pt x="858247" y="3211293"/>
                    <a:pt x="858247" y="3185835"/>
                  </a:cubicBezTo>
                  <a:cubicBezTo>
                    <a:pt x="858247" y="3160377"/>
                    <a:pt x="878884" y="3139740"/>
                    <a:pt x="904342" y="3139740"/>
                  </a:cubicBezTo>
                  <a:cubicBezTo>
                    <a:pt x="929799" y="3139740"/>
                    <a:pt x="950437" y="3160377"/>
                    <a:pt x="950437" y="3185835"/>
                  </a:cubicBezTo>
                  <a:cubicBezTo>
                    <a:pt x="950437" y="3211293"/>
                    <a:pt x="929799" y="3231931"/>
                    <a:pt x="904342" y="3231931"/>
                  </a:cubicBezTo>
                  <a:close/>
                  <a:moveTo>
                    <a:pt x="1137013" y="3256076"/>
                  </a:moveTo>
                  <a:cubicBezTo>
                    <a:pt x="1112868" y="3256076"/>
                    <a:pt x="1095307" y="3236321"/>
                    <a:pt x="1095307" y="3214370"/>
                  </a:cubicBezTo>
                  <a:cubicBezTo>
                    <a:pt x="1095307" y="3192420"/>
                    <a:pt x="1112868" y="3172665"/>
                    <a:pt x="1137013" y="3172665"/>
                  </a:cubicBezTo>
                  <a:cubicBezTo>
                    <a:pt x="1158963" y="3172665"/>
                    <a:pt x="1178718" y="3190225"/>
                    <a:pt x="1178718" y="3214370"/>
                  </a:cubicBezTo>
                  <a:cubicBezTo>
                    <a:pt x="1178718" y="3236321"/>
                    <a:pt x="1161157" y="3256076"/>
                    <a:pt x="1137013" y="3256076"/>
                  </a:cubicBezTo>
                  <a:close/>
                  <a:moveTo>
                    <a:pt x="546556" y="3258270"/>
                  </a:moveTo>
                  <a:cubicBezTo>
                    <a:pt x="524606" y="3258270"/>
                    <a:pt x="507047" y="3240711"/>
                    <a:pt x="507047" y="3218760"/>
                  </a:cubicBezTo>
                  <a:cubicBezTo>
                    <a:pt x="507047" y="3196810"/>
                    <a:pt x="524606" y="3179250"/>
                    <a:pt x="546556" y="3179250"/>
                  </a:cubicBezTo>
                  <a:cubicBezTo>
                    <a:pt x="568507" y="3179250"/>
                    <a:pt x="586067" y="3196810"/>
                    <a:pt x="586067" y="3218760"/>
                  </a:cubicBezTo>
                  <a:cubicBezTo>
                    <a:pt x="586067" y="3240711"/>
                    <a:pt x="568507" y="3258270"/>
                    <a:pt x="546556" y="3258270"/>
                  </a:cubicBezTo>
                  <a:close/>
                  <a:moveTo>
                    <a:pt x="1887704" y="3264856"/>
                  </a:moveTo>
                  <a:cubicBezTo>
                    <a:pt x="1867949" y="3264856"/>
                    <a:pt x="1852584" y="3249491"/>
                    <a:pt x="1852584" y="3229735"/>
                  </a:cubicBezTo>
                  <a:cubicBezTo>
                    <a:pt x="1852584" y="3209980"/>
                    <a:pt x="1867949" y="3194615"/>
                    <a:pt x="1887704" y="3194615"/>
                  </a:cubicBezTo>
                  <a:cubicBezTo>
                    <a:pt x="1907459" y="3194615"/>
                    <a:pt x="1922824" y="3209980"/>
                    <a:pt x="1922824" y="3229735"/>
                  </a:cubicBezTo>
                  <a:cubicBezTo>
                    <a:pt x="1922824" y="3249491"/>
                    <a:pt x="1907459" y="3264856"/>
                    <a:pt x="1887704" y="3264856"/>
                  </a:cubicBezTo>
                  <a:close/>
                  <a:moveTo>
                    <a:pt x="1376268" y="3271440"/>
                  </a:moveTo>
                  <a:cubicBezTo>
                    <a:pt x="1354318" y="3271440"/>
                    <a:pt x="1336757" y="3253880"/>
                    <a:pt x="1336757" y="3231931"/>
                  </a:cubicBezTo>
                  <a:cubicBezTo>
                    <a:pt x="1336757" y="3209980"/>
                    <a:pt x="1354318" y="3192420"/>
                    <a:pt x="1376268" y="3192420"/>
                  </a:cubicBezTo>
                  <a:cubicBezTo>
                    <a:pt x="1398218" y="3192420"/>
                    <a:pt x="1415778" y="3209980"/>
                    <a:pt x="1415778" y="3231931"/>
                  </a:cubicBezTo>
                  <a:cubicBezTo>
                    <a:pt x="1415778" y="3253880"/>
                    <a:pt x="1398218" y="3271440"/>
                    <a:pt x="1376268" y="3271440"/>
                  </a:cubicBezTo>
                  <a:close/>
                  <a:moveTo>
                    <a:pt x="1626499" y="3273635"/>
                  </a:moveTo>
                  <a:cubicBezTo>
                    <a:pt x="1606743" y="3273635"/>
                    <a:pt x="1589184" y="3258270"/>
                    <a:pt x="1589184" y="3236321"/>
                  </a:cubicBezTo>
                  <a:cubicBezTo>
                    <a:pt x="1589184" y="3214370"/>
                    <a:pt x="1606743" y="3199006"/>
                    <a:pt x="1626499" y="3199006"/>
                  </a:cubicBezTo>
                  <a:cubicBezTo>
                    <a:pt x="1648449" y="3199006"/>
                    <a:pt x="1663814" y="3216565"/>
                    <a:pt x="1663814" y="3236321"/>
                  </a:cubicBezTo>
                  <a:cubicBezTo>
                    <a:pt x="1663814" y="3258270"/>
                    <a:pt x="1646254" y="3273635"/>
                    <a:pt x="1626499" y="3273635"/>
                  </a:cubicBezTo>
                  <a:close/>
                  <a:moveTo>
                    <a:pt x="2280611" y="3280220"/>
                  </a:moveTo>
                  <a:cubicBezTo>
                    <a:pt x="2265245" y="3280220"/>
                    <a:pt x="2254271" y="3267050"/>
                    <a:pt x="2252075" y="3251686"/>
                  </a:cubicBezTo>
                  <a:cubicBezTo>
                    <a:pt x="2252075" y="3236321"/>
                    <a:pt x="2265245" y="3223151"/>
                    <a:pt x="2280611" y="3223151"/>
                  </a:cubicBezTo>
                  <a:cubicBezTo>
                    <a:pt x="2295975" y="3223151"/>
                    <a:pt x="2309145" y="3236321"/>
                    <a:pt x="2309145" y="3251686"/>
                  </a:cubicBezTo>
                  <a:cubicBezTo>
                    <a:pt x="2309145" y="3267050"/>
                    <a:pt x="2295975" y="3280220"/>
                    <a:pt x="2280611" y="3280220"/>
                  </a:cubicBezTo>
                  <a:close/>
                  <a:moveTo>
                    <a:pt x="768252" y="3302171"/>
                  </a:moveTo>
                  <a:cubicBezTo>
                    <a:pt x="739717" y="3302171"/>
                    <a:pt x="719962" y="3280220"/>
                    <a:pt x="719962" y="3253880"/>
                  </a:cubicBezTo>
                  <a:cubicBezTo>
                    <a:pt x="719962" y="3227540"/>
                    <a:pt x="741912" y="3205590"/>
                    <a:pt x="768252" y="3205590"/>
                  </a:cubicBezTo>
                  <a:cubicBezTo>
                    <a:pt x="794592" y="3205590"/>
                    <a:pt x="816542" y="3227540"/>
                    <a:pt x="816542" y="3253880"/>
                  </a:cubicBezTo>
                  <a:cubicBezTo>
                    <a:pt x="816542" y="3280220"/>
                    <a:pt x="794592" y="3302171"/>
                    <a:pt x="768252" y="3302171"/>
                  </a:cubicBezTo>
                  <a:close/>
                  <a:moveTo>
                    <a:pt x="2407920" y="3317536"/>
                  </a:moveTo>
                  <a:cubicBezTo>
                    <a:pt x="2394751" y="3317536"/>
                    <a:pt x="2383775" y="3306561"/>
                    <a:pt x="2383775" y="3293391"/>
                  </a:cubicBezTo>
                  <a:cubicBezTo>
                    <a:pt x="2383775" y="3280220"/>
                    <a:pt x="2394751" y="3269246"/>
                    <a:pt x="2407920" y="3269246"/>
                  </a:cubicBezTo>
                  <a:cubicBezTo>
                    <a:pt x="2421091" y="3269246"/>
                    <a:pt x="2432066" y="3280220"/>
                    <a:pt x="2432066" y="3293391"/>
                  </a:cubicBezTo>
                  <a:cubicBezTo>
                    <a:pt x="2432066" y="3306561"/>
                    <a:pt x="2421091" y="3317536"/>
                    <a:pt x="2407920" y="3317536"/>
                  </a:cubicBezTo>
                  <a:close/>
                  <a:moveTo>
                    <a:pt x="996532" y="3330706"/>
                  </a:moveTo>
                  <a:cubicBezTo>
                    <a:pt x="969862" y="3330706"/>
                    <a:pt x="948242" y="3309085"/>
                    <a:pt x="948242" y="3282415"/>
                  </a:cubicBezTo>
                  <a:cubicBezTo>
                    <a:pt x="948242" y="3255745"/>
                    <a:pt x="969862" y="3234125"/>
                    <a:pt x="996532" y="3234125"/>
                  </a:cubicBezTo>
                  <a:cubicBezTo>
                    <a:pt x="1023202" y="3234125"/>
                    <a:pt x="1044822" y="3255745"/>
                    <a:pt x="1044822" y="3282415"/>
                  </a:cubicBezTo>
                  <a:cubicBezTo>
                    <a:pt x="1044822" y="3309085"/>
                    <a:pt x="1023202" y="3330706"/>
                    <a:pt x="996532" y="3330706"/>
                  </a:cubicBezTo>
                  <a:close/>
                  <a:moveTo>
                    <a:pt x="2004039" y="3330706"/>
                  </a:moveTo>
                  <a:cubicBezTo>
                    <a:pt x="1982089" y="3330706"/>
                    <a:pt x="1964530" y="3313146"/>
                    <a:pt x="1964530" y="3291195"/>
                  </a:cubicBezTo>
                  <a:cubicBezTo>
                    <a:pt x="1964530" y="3269246"/>
                    <a:pt x="1982089" y="3251686"/>
                    <a:pt x="2004039" y="3251686"/>
                  </a:cubicBezTo>
                  <a:cubicBezTo>
                    <a:pt x="2025990" y="3251686"/>
                    <a:pt x="2043550" y="3269246"/>
                    <a:pt x="2043550" y="3291195"/>
                  </a:cubicBezTo>
                  <a:cubicBezTo>
                    <a:pt x="2043550" y="3313146"/>
                    <a:pt x="2025990" y="3330706"/>
                    <a:pt x="2004039" y="3330706"/>
                  </a:cubicBezTo>
                  <a:close/>
                  <a:moveTo>
                    <a:pt x="2535230" y="3346071"/>
                  </a:moveTo>
                  <a:cubicBezTo>
                    <a:pt x="2526450" y="3346071"/>
                    <a:pt x="2517670" y="3337290"/>
                    <a:pt x="2515476" y="3326316"/>
                  </a:cubicBezTo>
                  <a:cubicBezTo>
                    <a:pt x="2515476" y="3315341"/>
                    <a:pt x="2524256" y="3306561"/>
                    <a:pt x="2535230" y="3306561"/>
                  </a:cubicBezTo>
                  <a:cubicBezTo>
                    <a:pt x="2546205" y="3306561"/>
                    <a:pt x="2554985" y="3315341"/>
                    <a:pt x="2554985" y="3326316"/>
                  </a:cubicBezTo>
                  <a:cubicBezTo>
                    <a:pt x="2554985" y="3337290"/>
                    <a:pt x="2546205" y="3346071"/>
                    <a:pt x="2535230" y="3346071"/>
                  </a:cubicBezTo>
                  <a:close/>
                  <a:moveTo>
                    <a:pt x="1233593" y="3350461"/>
                  </a:moveTo>
                  <a:cubicBezTo>
                    <a:pt x="1209448" y="3350461"/>
                    <a:pt x="1187498" y="3328510"/>
                    <a:pt x="1187498" y="3304365"/>
                  </a:cubicBezTo>
                  <a:cubicBezTo>
                    <a:pt x="1187498" y="3278025"/>
                    <a:pt x="1207253" y="3258270"/>
                    <a:pt x="1233593" y="3258270"/>
                  </a:cubicBezTo>
                  <a:cubicBezTo>
                    <a:pt x="1259933" y="3258270"/>
                    <a:pt x="1279688" y="3280220"/>
                    <a:pt x="1279688" y="3304365"/>
                  </a:cubicBezTo>
                  <a:cubicBezTo>
                    <a:pt x="1279688" y="3330705"/>
                    <a:pt x="1257738" y="3350461"/>
                    <a:pt x="1233593" y="3350461"/>
                  </a:cubicBezTo>
                  <a:close/>
                  <a:moveTo>
                    <a:pt x="1736249" y="3352655"/>
                  </a:moveTo>
                  <a:cubicBezTo>
                    <a:pt x="1714299" y="3352655"/>
                    <a:pt x="1694544" y="3335096"/>
                    <a:pt x="1694544" y="3310951"/>
                  </a:cubicBezTo>
                  <a:cubicBezTo>
                    <a:pt x="1694544" y="3286805"/>
                    <a:pt x="1714299" y="3269246"/>
                    <a:pt x="1736249" y="3269246"/>
                  </a:cubicBezTo>
                  <a:cubicBezTo>
                    <a:pt x="1760394" y="3269246"/>
                    <a:pt x="1777954" y="3289001"/>
                    <a:pt x="1777954" y="3310951"/>
                  </a:cubicBezTo>
                  <a:cubicBezTo>
                    <a:pt x="1777954" y="3335096"/>
                    <a:pt x="1758198" y="3352655"/>
                    <a:pt x="1736249" y="3352655"/>
                  </a:cubicBezTo>
                  <a:close/>
                  <a:moveTo>
                    <a:pt x="1479433" y="3359241"/>
                  </a:moveTo>
                  <a:cubicBezTo>
                    <a:pt x="1455288" y="3359241"/>
                    <a:pt x="1435533" y="3339486"/>
                    <a:pt x="1435533" y="3315341"/>
                  </a:cubicBezTo>
                  <a:cubicBezTo>
                    <a:pt x="1435533" y="3291195"/>
                    <a:pt x="1455288" y="3271440"/>
                    <a:pt x="1479433" y="3271440"/>
                  </a:cubicBezTo>
                  <a:cubicBezTo>
                    <a:pt x="1503578" y="3271440"/>
                    <a:pt x="1523333" y="3291195"/>
                    <a:pt x="1523333" y="3315341"/>
                  </a:cubicBezTo>
                  <a:cubicBezTo>
                    <a:pt x="1523333" y="3339486"/>
                    <a:pt x="1503578" y="3359241"/>
                    <a:pt x="1479433" y="3359241"/>
                  </a:cubicBezTo>
                  <a:close/>
                  <a:moveTo>
                    <a:pt x="629966" y="3370215"/>
                  </a:moveTo>
                  <a:cubicBezTo>
                    <a:pt x="603626" y="3370215"/>
                    <a:pt x="581676" y="3348266"/>
                    <a:pt x="581676" y="3321926"/>
                  </a:cubicBezTo>
                  <a:cubicBezTo>
                    <a:pt x="581676" y="3295585"/>
                    <a:pt x="603626" y="3273635"/>
                    <a:pt x="629966" y="3273635"/>
                  </a:cubicBezTo>
                  <a:cubicBezTo>
                    <a:pt x="656306" y="3273635"/>
                    <a:pt x="678257" y="3295585"/>
                    <a:pt x="678257" y="3321926"/>
                  </a:cubicBezTo>
                  <a:cubicBezTo>
                    <a:pt x="678257" y="3348266"/>
                    <a:pt x="656306" y="3370215"/>
                    <a:pt x="629966" y="3370215"/>
                  </a:cubicBezTo>
                  <a:close/>
                  <a:moveTo>
                    <a:pt x="2124766" y="3381191"/>
                  </a:moveTo>
                  <a:cubicBezTo>
                    <a:pt x="2105010" y="3381191"/>
                    <a:pt x="2091840" y="3365825"/>
                    <a:pt x="2091840" y="3348266"/>
                  </a:cubicBezTo>
                  <a:cubicBezTo>
                    <a:pt x="2091840" y="3330706"/>
                    <a:pt x="2107206" y="3315341"/>
                    <a:pt x="2124766" y="3315341"/>
                  </a:cubicBezTo>
                  <a:cubicBezTo>
                    <a:pt x="2142326" y="3315341"/>
                    <a:pt x="2157690" y="3330706"/>
                    <a:pt x="2157690" y="3348266"/>
                  </a:cubicBezTo>
                  <a:cubicBezTo>
                    <a:pt x="2157690" y="3365825"/>
                    <a:pt x="2142326" y="3381191"/>
                    <a:pt x="2124766" y="3381191"/>
                  </a:cubicBezTo>
                  <a:close/>
                  <a:moveTo>
                    <a:pt x="856052" y="3400945"/>
                  </a:moveTo>
                  <a:cubicBezTo>
                    <a:pt x="829382" y="3400945"/>
                    <a:pt x="807762" y="3379326"/>
                    <a:pt x="807762" y="3352656"/>
                  </a:cubicBezTo>
                  <a:cubicBezTo>
                    <a:pt x="807762" y="3325986"/>
                    <a:pt x="829382" y="3304365"/>
                    <a:pt x="856052" y="3304365"/>
                  </a:cubicBezTo>
                  <a:cubicBezTo>
                    <a:pt x="882722" y="3304365"/>
                    <a:pt x="904342" y="3325986"/>
                    <a:pt x="904342" y="3352656"/>
                  </a:cubicBezTo>
                  <a:cubicBezTo>
                    <a:pt x="904342" y="3379326"/>
                    <a:pt x="882722" y="3400945"/>
                    <a:pt x="856052" y="3400945"/>
                  </a:cubicBezTo>
                  <a:close/>
                  <a:moveTo>
                    <a:pt x="491681" y="3405336"/>
                  </a:moveTo>
                  <a:cubicBezTo>
                    <a:pt x="482901" y="3405336"/>
                    <a:pt x="476316" y="3398751"/>
                    <a:pt x="474122" y="3387776"/>
                  </a:cubicBezTo>
                  <a:cubicBezTo>
                    <a:pt x="474122" y="3378996"/>
                    <a:pt x="482901" y="3370215"/>
                    <a:pt x="491681" y="3370215"/>
                  </a:cubicBezTo>
                  <a:cubicBezTo>
                    <a:pt x="500461" y="3370215"/>
                    <a:pt x="509241" y="3378996"/>
                    <a:pt x="509241" y="3387776"/>
                  </a:cubicBezTo>
                  <a:cubicBezTo>
                    <a:pt x="509241" y="3396556"/>
                    <a:pt x="500461" y="3405336"/>
                    <a:pt x="491681" y="3405336"/>
                  </a:cubicBezTo>
                  <a:close/>
                  <a:moveTo>
                    <a:pt x="1850389" y="3418506"/>
                  </a:moveTo>
                  <a:cubicBezTo>
                    <a:pt x="1830634" y="3418506"/>
                    <a:pt x="1813074" y="3400946"/>
                    <a:pt x="1810879" y="3378996"/>
                  </a:cubicBezTo>
                  <a:cubicBezTo>
                    <a:pt x="1810879" y="3357046"/>
                    <a:pt x="1828439" y="3339486"/>
                    <a:pt x="1850389" y="3339486"/>
                  </a:cubicBezTo>
                  <a:cubicBezTo>
                    <a:pt x="1870144" y="3339486"/>
                    <a:pt x="1887704" y="3357046"/>
                    <a:pt x="1887704" y="3378996"/>
                  </a:cubicBezTo>
                  <a:cubicBezTo>
                    <a:pt x="1887704" y="3400946"/>
                    <a:pt x="1872339" y="3418506"/>
                    <a:pt x="1850389" y="3418506"/>
                  </a:cubicBezTo>
                  <a:close/>
                  <a:moveTo>
                    <a:pt x="1090917" y="3422896"/>
                  </a:moveTo>
                  <a:cubicBezTo>
                    <a:pt x="1066773" y="3422896"/>
                    <a:pt x="1044822" y="3400946"/>
                    <a:pt x="1044822" y="3376801"/>
                  </a:cubicBezTo>
                  <a:cubicBezTo>
                    <a:pt x="1044822" y="3350461"/>
                    <a:pt x="1064577" y="3330706"/>
                    <a:pt x="1090917" y="3330706"/>
                  </a:cubicBezTo>
                  <a:cubicBezTo>
                    <a:pt x="1117258" y="3330706"/>
                    <a:pt x="1137013" y="3350461"/>
                    <a:pt x="1137013" y="3376801"/>
                  </a:cubicBezTo>
                  <a:cubicBezTo>
                    <a:pt x="1137013" y="3403141"/>
                    <a:pt x="1117258" y="3422896"/>
                    <a:pt x="1090917" y="3422896"/>
                  </a:cubicBezTo>
                  <a:close/>
                  <a:moveTo>
                    <a:pt x="2247685" y="3431676"/>
                  </a:moveTo>
                  <a:cubicBezTo>
                    <a:pt x="2227930" y="3431676"/>
                    <a:pt x="2212564" y="3416311"/>
                    <a:pt x="2212564" y="3396556"/>
                  </a:cubicBezTo>
                  <a:cubicBezTo>
                    <a:pt x="2212564" y="3376801"/>
                    <a:pt x="2227930" y="3361436"/>
                    <a:pt x="2247685" y="3361436"/>
                  </a:cubicBezTo>
                  <a:cubicBezTo>
                    <a:pt x="2267439" y="3361436"/>
                    <a:pt x="2282805" y="3376801"/>
                    <a:pt x="2282805" y="3396556"/>
                  </a:cubicBezTo>
                  <a:cubicBezTo>
                    <a:pt x="2282805" y="3416311"/>
                    <a:pt x="2267439" y="3431676"/>
                    <a:pt x="2247685" y="3431676"/>
                  </a:cubicBezTo>
                  <a:close/>
                  <a:moveTo>
                    <a:pt x="1334563" y="3433871"/>
                  </a:moveTo>
                  <a:cubicBezTo>
                    <a:pt x="1310418" y="3433871"/>
                    <a:pt x="1290663" y="3414116"/>
                    <a:pt x="1290663" y="3389971"/>
                  </a:cubicBezTo>
                  <a:cubicBezTo>
                    <a:pt x="1290663" y="3365825"/>
                    <a:pt x="1310418" y="3346071"/>
                    <a:pt x="1334563" y="3346071"/>
                  </a:cubicBezTo>
                  <a:cubicBezTo>
                    <a:pt x="1358709" y="3346071"/>
                    <a:pt x="1378464" y="3365825"/>
                    <a:pt x="1378464" y="3389971"/>
                  </a:cubicBezTo>
                  <a:cubicBezTo>
                    <a:pt x="1378464" y="3414116"/>
                    <a:pt x="1358709" y="3433871"/>
                    <a:pt x="1334563" y="3433871"/>
                  </a:cubicBezTo>
                  <a:close/>
                  <a:moveTo>
                    <a:pt x="1589184" y="3436066"/>
                  </a:moveTo>
                  <a:cubicBezTo>
                    <a:pt x="1565038" y="3436066"/>
                    <a:pt x="1545283" y="3416311"/>
                    <a:pt x="1545283" y="3392166"/>
                  </a:cubicBezTo>
                  <a:cubicBezTo>
                    <a:pt x="1545283" y="3368021"/>
                    <a:pt x="1565038" y="3348266"/>
                    <a:pt x="1589184" y="3348266"/>
                  </a:cubicBezTo>
                  <a:cubicBezTo>
                    <a:pt x="1613329" y="3348266"/>
                    <a:pt x="1633084" y="3368021"/>
                    <a:pt x="1633084" y="3392166"/>
                  </a:cubicBezTo>
                  <a:cubicBezTo>
                    <a:pt x="1633084" y="3416311"/>
                    <a:pt x="1613329" y="3436066"/>
                    <a:pt x="1589184" y="3436066"/>
                  </a:cubicBezTo>
                  <a:close/>
                  <a:moveTo>
                    <a:pt x="717766" y="3460211"/>
                  </a:moveTo>
                  <a:cubicBezTo>
                    <a:pt x="695817" y="3460211"/>
                    <a:pt x="680451" y="3442651"/>
                    <a:pt x="678257" y="3420701"/>
                  </a:cubicBezTo>
                  <a:cubicBezTo>
                    <a:pt x="678257" y="3398751"/>
                    <a:pt x="695817" y="3381191"/>
                    <a:pt x="717766" y="3381191"/>
                  </a:cubicBezTo>
                  <a:cubicBezTo>
                    <a:pt x="739717" y="3381191"/>
                    <a:pt x="757277" y="3398751"/>
                    <a:pt x="757277" y="3420701"/>
                  </a:cubicBezTo>
                  <a:cubicBezTo>
                    <a:pt x="757277" y="3442651"/>
                    <a:pt x="739717" y="3460211"/>
                    <a:pt x="717766" y="3460211"/>
                  </a:cubicBezTo>
                  <a:close/>
                  <a:moveTo>
                    <a:pt x="2374995" y="3468991"/>
                  </a:moveTo>
                  <a:cubicBezTo>
                    <a:pt x="2357435" y="3468991"/>
                    <a:pt x="2344265" y="3453626"/>
                    <a:pt x="2344265" y="3438260"/>
                  </a:cubicBezTo>
                  <a:cubicBezTo>
                    <a:pt x="2344265" y="3420700"/>
                    <a:pt x="2357435" y="3407531"/>
                    <a:pt x="2374995" y="3407531"/>
                  </a:cubicBezTo>
                  <a:cubicBezTo>
                    <a:pt x="2392555" y="3407531"/>
                    <a:pt x="2405726" y="3420700"/>
                    <a:pt x="2405726" y="3438260"/>
                  </a:cubicBezTo>
                  <a:cubicBezTo>
                    <a:pt x="2405726" y="3455820"/>
                    <a:pt x="2392555" y="3468991"/>
                    <a:pt x="2374995" y="3468991"/>
                  </a:cubicBezTo>
                  <a:close/>
                  <a:moveTo>
                    <a:pt x="1968920" y="3477771"/>
                  </a:moveTo>
                  <a:cubicBezTo>
                    <a:pt x="1949164" y="3477771"/>
                    <a:pt x="1931604" y="3462406"/>
                    <a:pt x="1929409" y="3438261"/>
                  </a:cubicBezTo>
                  <a:cubicBezTo>
                    <a:pt x="1929409" y="3416311"/>
                    <a:pt x="1946969" y="3398751"/>
                    <a:pt x="1968920" y="3398751"/>
                  </a:cubicBezTo>
                  <a:cubicBezTo>
                    <a:pt x="1990869" y="3398751"/>
                    <a:pt x="2008430" y="3416311"/>
                    <a:pt x="2008430" y="3438261"/>
                  </a:cubicBezTo>
                  <a:cubicBezTo>
                    <a:pt x="2008430" y="3460211"/>
                    <a:pt x="1990869" y="3477771"/>
                    <a:pt x="1968920" y="3477771"/>
                  </a:cubicBezTo>
                  <a:close/>
                  <a:moveTo>
                    <a:pt x="579481" y="3493135"/>
                  </a:moveTo>
                  <a:cubicBezTo>
                    <a:pt x="577286" y="3493135"/>
                    <a:pt x="575091" y="3490941"/>
                    <a:pt x="575091" y="3488745"/>
                  </a:cubicBezTo>
                  <a:cubicBezTo>
                    <a:pt x="575091" y="3486551"/>
                    <a:pt x="577286" y="3484355"/>
                    <a:pt x="579481" y="3484355"/>
                  </a:cubicBezTo>
                  <a:cubicBezTo>
                    <a:pt x="581676" y="3484355"/>
                    <a:pt x="583871" y="3486551"/>
                    <a:pt x="583871" y="3488745"/>
                  </a:cubicBezTo>
                  <a:cubicBezTo>
                    <a:pt x="583871" y="3490941"/>
                    <a:pt x="581676" y="3493135"/>
                    <a:pt x="579481" y="3493135"/>
                  </a:cubicBezTo>
                  <a:close/>
                  <a:moveTo>
                    <a:pt x="950437" y="3497526"/>
                  </a:moveTo>
                  <a:cubicBezTo>
                    <a:pt x="924098" y="3497526"/>
                    <a:pt x="899953" y="3473381"/>
                    <a:pt x="899953" y="3447040"/>
                  </a:cubicBezTo>
                  <a:cubicBezTo>
                    <a:pt x="899953" y="3418505"/>
                    <a:pt x="921902" y="3396555"/>
                    <a:pt x="950437" y="3396555"/>
                  </a:cubicBezTo>
                  <a:cubicBezTo>
                    <a:pt x="978973" y="3396555"/>
                    <a:pt x="1000922" y="3418505"/>
                    <a:pt x="1000922" y="3447040"/>
                  </a:cubicBezTo>
                  <a:cubicBezTo>
                    <a:pt x="1000922" y="3475575"/>
                    <a:pt x="978973" y="3497526"/>
                    <a:pt x="950437" y="3497526"/>
                  </a:cubicBezTo>
                  <a:close/>
                  <a:moveTo>
                    <a:pt x="2502304" y="3501916"/>
                  </a:moveTo>
                  <a:cubicBezTo>
                    <a:pt x="2486940" y="3501916"/>
                    <a:pt x="2471576" y="3488745"/>
                    <a:pt x="2471576" y="3471185"/>
                  </a:cubicBezTo>
                  <a:cubicBezTo>
                    <a:pt x="2471576" y="3453626"/>
                    <a:pt x="2484745" y="3440456"/>
                    <a:pt x="2502304" y="3440456"/>
                  </a:cubicBezTo>
                  <a:cubicBezTo>
                    <a:pt x="2519864" y="3440456"/>
                    <a:pt x="2533036" y="3453626"/>
                    <a:pt x="2533036" y="3471185"/>
                  </a:cubicBezTo>
                  <a:cubicBezTo>
                    <a:pt x="2533036" y="3488745"/>
                    <a:pt x="2519864" y="3501916"/>
                    <a:pt x="2502304" y="3501916"/>
                  </a:cubicBezTo>
                  <a:close/>
                  <a:moveTo>
                    <a:pt x="1191888" y="3510696"/>
                  </a:moveTo>
                  <a:cubicBezTo>
                    <a:pt x="1165548" y="3510696"/>
                    <a:pt x="1145793" y="3488745"/>
                    <a:pt x="1145793" y="3464600"/>
                  </a:cubicBezTo>
                  <a:cubicBezTo>
                    <a:pt x="1145793" y="3440456"/>
                    <a:pt x="1165548" y="3418505"/>
                    <a:pt x="1191888" y="3418505"/>
                  </a:cubicBezTo>
                  <a:cubicBezTo>
                    <a:pt x="1216033" y="3418505"/>
                    <a:pt x="1237983" y="3438260"/>
                    <a:pt x="1237983" y="3464600"/>
                  </a:cubicBezTo>
                  <a:cubicBezTo>
                    <a:pt x="1237983" y="3488745"/>
                    <a:pt x="1218228" y="3510696"/>
                    <a:pt x="1191888" y="3510696"/>
                  </a:cubicBezTo>
                  <a:close/>
                  <a:moveTo>
                    <a:pt x="1701129" y="3510696"/>
                  </a:moveTo>
                  <a:cubicBezTo>
                    <a:pt x="1674789" y="3510696"/>
                    <a:pt x="1652839" y="3488745"/>
                    <a:pt x="1652839" y="3462405"/>
                  </a:cubicBezTo>
                  <a:cubicBezTo>
                    <a:pt x="1652839" y="3436065"/>
                    <a:pt x="1674789" y="3414115"/>
                    <a:pt x="1701129" y="3414115"/>
                  </a:cubicBezTo>
                  <a:cubicBezTo>
                    <a:pt x="1727469" y="3414115"/>
                    <a:pt x="1749419" y="3436065"/>
                    <a:pt x="1749419" y="3462405"/>
                  </a:cubicBezTo>
                  <a:cubicBezTo>
                    <a:pt x="1749419" y="3488745"/>
                    <a:pt x="1727469" y="3510696"/>
                    <a:pt x="1701129" y="3510696"/>
                  </a:cubicBezTo>
                  <a:close/>
                  <a:moveTo>
                    <a:pt x="1442118" y="3515086"/>
                  </a:moveTo>
                  <a:cubicBezTo>
                    <a:pt x="1415778" y="3515086"/>
                    <a:pt x="1396023" y="3495331"/>
                    <a:pt x="1396023" y="3468991"/>
                  </a:cubicBezTo>
                  <a:cubicBezTo>
                    <a:pt x="1396023" y="3442651"/>
                    <a:pt x="1417973" y="3422896"/>
                    <a:pt x="1442118" y="3422896"/>
                  </a:cubicBezTo>
                  <a:cubicBezTo>
                    <a:pt x="1468458" y="3422896"/>
                    <a:pt x="1488214" y="3444846"/>
                    <a:pt x="1488214" y="3468991"/>
                  </a:cubicBezTo>
                  <a:cubicBezTo>
                    <a:pt x="1488214" y="3495331"/>
                    <a:pt x="1466263" y="3515086"/>
                    <a:pt x="1442118" y="3515086"/>
                  </a:cubicBezTo>
                  <a:close/>
                  <a:moveTo>
                    <a:pt x="2626806" y="3521105"/>
                  </a:moveTo>
                  <a:lnTo>
                    <a:pt x="2613976" y="3516184"/>
                  </a:lnTo>
                  <a:cubicBezTo>
                    <a:pt x="2608763" y="3511245"/>
                    <a:pt x="2605470" y="3504111"/>
                    <a:pt x="2605470" y="3495331"/>
                  </a:cubicBezTo>
                  <a:cubicBezTo>
                    <a:pt x="2605470" y="3487649"/>
                    <a:pt x="2608763" y="3480515"/>
                    <a:pt x="2613976" y="3475302"/>
                  </a:cubicBezTo>
                  <a:lnTo>
                    <a:pt x="2626806" y="3469853"/>
                  </a:lnTo>
                  <a:close/>
                  <a:moveTo>
                    <a:pt x="2089644" y="3530452"/>
                  </a:moveTo>
                  <a:cubicBezTo>
                    <a:pt x="2069890" y="3530452"/>
                    <a:pt x="2054524" y="3515086"/>
                    <a:pt x="2054524" y="3495331"/>
                  </a:cubicBezTo>
                  <a:cubicBezTo>
                    <a:pt x="2054524" y="3475576"/>
                    <a:pt x="2069890" y="3460211"/>
                    <a:pt x="2089644" y="3460211"/>
                  </a:cubicBezTo>
                  <a:cubicBezTo>
                    <a:pt x="2109399" y="3460211"/>
                    <a:pt x="2124764" y="3475576"/>
                    <a:pt x="2124764" y="3495331"/>
                  </a:cubicBezTo>
                  <a:cubicBezTo>
                    <a:pt x="2124764" y="3515086"/>
                    <a:pt x="2109399" y="3530452"/>
                    <a:pt x="2089644" y="3530452"/>
                  </a:cubicBezTo>
                  <a:close/>
                  <a:moveTo>
                    <a:pt x="809957" y="3565571"/>
                  </a:moveTo>
                  <a:cubicBezTo>
                    <a:pt x="783617" y="3565571"/>
                    <a:pt x="759472" y="3543621"/>
                    <a:pt x="759472" y="3515086"/>
                  </a:cubicBezTo>
                  <a:cubicBezTo>
                    <a:pt x="759472" y="3486551"/>
                    <a:pt x="781422" y="3464600"/>
                    <a:pt x="809957" y="3464600"/>
                  </a:cubicBezTo>
                  <a:cubicBezTo>
                    <a:pt x="838492" y="3464600"/>
                    <a:pt x="860442" y="3486551"/>
                    <a:pt x="860442" y="3515086"/>
                  </a:cubicBezTo>
                  <a:cubicBezTo>
                    <a:pt x="860442" y="3543621"/>
                    <a:pt x="838492" y="3565571"/>
                    <a:pt x="809957" y="3565571"/>
                  </a:cubicBezTo>
                  <a:close/>
                  <a:moveTo>
                    <a:pt x="1815269" y="3569961"/>
                  </a:moveTo>
                  <a:cubicBezTo>
                    <a:pt x="1793319" y="3569961"/>
                    <a:pt x="1775758" y="3552401"/>
                    <a:pt x="1773564" y="3528256"/>
                  </a:cubicBezTo>
                  <a:cubicBezTo>
                    <a:pt x="1773564" y="3504110"/>
                    <a:pt x="1793319" y="3486551"/>
                    <a:pt x="1815269" y="3486551"/>
                  </a:cubicBezTo>
                  <a:cubicBezTo>
                    <a:pt x="1839414" y="3486551"/>
                    <a:pt x="1856974" y="3506306"/>
                    <a:pt x="1856974" y="3528256"/>
                  </a:cubicBezTo>
                  <a:cubicBezTo>
                    <a:pt x="1856974" y="3552401"/>
                    <a:pt x="1837219" y="3569961"/>
                    <a:pt x="1815269" y="3569961"/>
                  </a:cubicBezTo>
                  <a:close/>
                  <a:moveTo>
                    <a:pt x="2214759" y="3578741"/>
                  </a:moveTo>
                  <a:cubicBezTo>
                    <a:pt x="2195005" y="3578741"/>
                    <a:pt x="2179639" y="3561181"/>
                    <a:pt x="2179639" y="3543621"/>
                  </a:cubicBezTo>
                  <a:cubicBezTo>
                    <a:pt x="2179639" y="3523866"/>
                    <a:pt x="2195005" y="3508500"/>
                    <a:pt x="2214759" y="3508500"/>
                  </a:cubicBezTo>
                  <a:cubicBezTo>
                    <a:pt x="2234515" y="3508500"/>
                    <a:pt x="2249879" y="3523866"/>
                    <a:pt x="2249879" y="3543621"/>
                  </a:cubicBezTo>
                  <a:cubicBezTo>
                    <a:pt x="2249879" y="3563376"/>
                    <a:pt x="2234515" y="3578741"/>
                    <a:pt x="2214759" y="3578741"/>
                  </a:cubicBezTo>
                  <a:close/>
                  <a:moveTo>
                    <a:pt x="1049212" y="3585327"/>
                  </a:moveTo>
                  <a:cubicBezTo>
                    <a:pt x="1022872" y="3585327"/>
                    <a:pt x="1000922" y="3563377"/>
                    <a:pt x="1000922" y="3537036"/>
                  </a:cubicBezTo>
                  <a:cubicBezTo>
                    <a:pt x="1000922" y="3510696"/>
                    <a:pt x="1022872" y="3488746"/>
                    <a:pt x="1049212" y="3488746"/>
                  </a:cubicBezTo>
                  <a:cubicBezTo>
                    <a:pt x="1075553" y="3488746"/>
                    <a:pt x="1097502" y="3510696"/>
                    <a:pt x="1097502" y="3537036"/>
                  </a:cubicBezTo>
                  <a:cubicBezTo>
                    <a:pt x="1097502" y="3563377"/>
                    <a:pt x="1075553" y="3585327"/>
                    <a:pt x="1049212" y="3585327"/>
                  </a:cubicBezTo>
                  <a:close/>
                  <a:moveTo>
                    <a:pt x="1295053" y="3594106"/>
                  </a:moveTo>
                  <a:cubicBezTo>
                    <a:pt x="1268713" y="3594106"/>
                    <a:pt x="1248958" y="3572156"/>
                    <a:pt x="1246763" y="3545816"/>
                  </a:cubicBezTo>
                  <a:cubicBezTo>
                    <a:pt x="1246763" y="3519476"/>
                    <a:pt x="1268713" y="3497526"/>
                    <a:pt x="1295053" y="3497526"/>
                  </a:cubicBezTo>
                  <a:cubicBezTo>
                    <a:pt x="1321393" y="3497526"/>
                    <a:pt x="1343343" y="3519476"/>
                    <a:pt x="1343343" y="3545816"/>
                  </a:cubicBezTo>
                  <a:cubicBezTo>
                    <a:pt x="1343343" y="3572156"/>
                    <a:pt x="1321393" y="3594106"/>
                    <a:pt x="1295053" y="3594106"/>
                  </a:cubicBezTo>
                  <a:close/>
                  <a:moveTo>
                    <a:pt x="1551869" y="3594106"/>
                  </a:moveTo>
                  <a:cubicBezTo>
                    <a:pt x="1525528" y="3594106"/>
                    <a:pt x="1503578" y="3572156"/>
                    <a:pt x="1503578" y="3545816"/>
                  </a:cubicBezTo>
                  <a:cubicBezTo>
                    <a:pt x="1503578" y="3519476"/>
                    <a:pt x="1525528" y="3497526"/>
                    <a:pt x="1551869" y="3497526"/>
                  </a:cubicBezTo>
                  <a:cubicBezTo>
                    <a:pt x="1578209" y="3497526"/>
                    <a:pt x="1600159" y="3519476"/>
                    <a:pt x="1600159" y="3545816"/>
                  </a:cubicBezTo>
                  <a:cubicBezTo>
                    <a:pt x="1600159" y="3572156"/>
                    <a:pt x="1578209" y="3594106"/>
                    <a:pt x="1551869" y="3594106"/>
                  </a:cubicBezTo>
                  <a:close/>
                  <a:moveTo>
                    <a:pt x="671671" y="3596301"/>
                  </a:moveTo>
                  <a:cubicBezTo>
                    <a:pt x="665086" y="3596301"/>
                    <a:pt x="658502" y="3591911"/>
                    <a:pt x="660696" y="3585326"/>
                  </a:cubicBezTo>
                  <a:cubicBezTo>
                    <a:pt x="660696" y="3578741"/>
                    <a:pt x="665086" y="3574351"/>
                    <a:pt x="671671" y="3574351"/>
                  </a:cubicBezTo>
                  <a:cubicBezTo>
                    <a:pt x="678257" y="3574351"/>
                    <a:pt x="682647" y="3578741"/>
                    <a:pt x="682647" y="3585326"/>
                  </a:cubicBezTo>
                  <a:cubicBezTo>
                    <a:pt x="682647" y="3591911"/>
                    <a:pt x="678257" y="3596301"/>
                    <a:pt x="671671" y="3596301"/>
                  </a:cubicBezTo>
                  <a:close/>
                  <a:moveTo>
                    <a:pt x="2342071" y="3618251"/>
                  </a:moveTo>
                  <a:cubicBezTo>
                    <a:pt x="2320120" y="3618251"/>
                    <a:pt x="2304755" y="3602886"/>
                    <a:pt x="2304755" y="3580936"/>
                  </a:cubicBezTo>
                  <a:cubicBezTo>
                    <a:pt x="2304755" y="3561181"/>
                    <a:pt x="2322315" y="3543621"/>
                    <a:pt x="2342071" y="3543621"/>
                  </a:cubicBezTo>
                  <a:cubicBezTo>
                    <a:pt x="2361825" y="3543621"/>
                    <a:pt x="2379385" y="3561181"/>
                    <a:pt x="2379385" y="3580936"/>
                  </a:cubicBezTo>
                  <a:cubicBezTo>
                    <a:pt x="2379385" y="3600691"/>
                    <a:pt x="2361825" y="3618251"/>
                    <a:pt x="2342071" y="3618251"/>
                  </a:cubicBezTo>
                  <a:close/>
                  <a:moveTo>
                    <a:pt x="1935994" y="3629226"/>
                  </a:moveTo>
                  <a:cubicBezTo>
                    <a:pt x="1911849" y="3629226"/>
                    <a:pt x="1894289" y="3611666"/>
                    <a:pt x="1894289" y="3587521"/>
                  </a:cubicBezTo>
                  <a:cubicBezTo>
                    <a:pt x="1894289" y="3565571"/>
                    <a:pt x="1911849" y="3545816"/>
                    <a:pt x="1935994" y="3545816"/>
                  </a:cubicBezTo>
                  <a:cubicBezTo>
                    <a:pt x="1957944" y="3545816"/>
                    <a:pt x="1977700" y="3563376"/>
                    <a:pt x="1977700" y="3587521"/>
                  </a:cubicBezTo>
                  <a:cubicBezTo>
                    <a:pt x="1977700" y="3609471"/>
                    <a:pt x="1960140" y="3629226"/>
                    <a:pt x="1935994" y="3629226"/>
                  </a:cubicBezTo>
                  <a:close/>
                  <a:moveTo>
                    <a:pt x="2469380" y="3651176"/>
                  </a:moveTo>
                  <a:cubicBezTo>
                    <a:pt x="2449625" y="3651176"/>
                    <a:pt x="2434260" y="3635811"/>
                    <a:pt x="2434260" y="3616056"/>
                  </a:cubicBezTo>
                  <a:cubicBezTo>
                    <a:pt x="2434260" y="3596301"/>
                    <a:pt x="2449625" y="3580936"/>
                    <a:pt x="2469380" y="3580936"/>
                  </a:cubicBezTo>
                  <a:cubicBezTo>
                    <a:pt x="2489136" y="3580936"/>
                    <a:pt x="2504500" y="3596301"/>
                    <a:pt x="2504500" y="3616056"/>
                  </a:cubicBezTo>
                  <a:cubicBezTo>
                    <a:pt x="2504500" y="3635811"/>
                    <a:pt x="2489136" y="3651176"/>
                    <a:pt x="2469380" y="3651176"/>
                  </a:cubicBezTo>
                  <a:close/>
                  <a:moveTo>
                    <a:pt x="906537" y="3655566"/>
                  </a:moveTo>
                  <a:cubicBezTo>
                    <a:pt x="880197" y="3655566"/>
                    <a:pt x="858247" y="3633616"/>
                    <a:pt x="858247" y="3607276"/>
                  </a:cubicBezTo>
                  <a:cubicBezTo>
                    <a:pt x="858247" y="3580936"/>
                    <a:pt x="880197" y="3558986"/>
                    <a:pt x="906537" y="3558986"/>
                  </a:cubicBezTo>
                  <a:cubicBezTo>
                    <a:pt x="932878" y="3558986"/>
                    <a:pt x="954827" y="3580936"/>
                    <a:pt x="954827" y="3607276"/>
                  </a:cubicBezTo>
                  <a:cubicBezTo>
                    <a:pt x="954827" y="3633616"/>
                    <a:pt x="932878" y="3655566"/>
                    <a:pt x="906537" y="3655566"/>
                  </a:cubicBezTo>
                  <a:close/>
                  <a:moveTo>
                    <a:pt x="1663814" y="3662151"/>
                  </a:moveTo>
                  <a:cubicBezTo>
                    <a:pt x="1637474" y="3662151"/>
                    <a:pt x="1617719" y="3640201"/>
                    <a:pt x="1615523" y="3613861"/>
                  </a:cubicBezTo>
                  <a:cubicBezTo>
                    <a:pt x="1615523" y="3587521"/>
                    <a:pt x="1637474" y="3565571"/>
                    <a:pt x="1663814" y="3565571"/>
                  </a:cubicBezTo>
                  <a:cubicBezTo>
                    <a:pt x="1690154" y="3565571"/>
                    <a:pt x="1712104" y="3587521"/>
                    <a:pt x="1712104" y="3613861"/>
                  </a:cubicBezTo>
                  <a:cubicBezTo>
                    <a:pt x="1712104" y="3640201"/>
                    <a:pt x="1690154" y="3662151"/>
                    <a:pt x="1663814" y="3662151"/>
                  </a:cubicBezTo>
                  <a:close/>
                  <a:moveTo>
                    <a:pt x="1150183" y="3670931"/>
                  </a:moveTo>
                  <a:cubicBezTo>
                    <a:pt x="1123842" y="3670931"/>
                    <a:pt x="1101892" y="3648981"/>
                    <a:pt x="1101892" y="3622641"/>
                  </a:cubicBezTo>
                  <a:cubicBezTo>
                    <a:pt x="1101892" y="3596301"/>
                    <a:pt x="1123842" y="3574351"/>
                    <a:pt x="1150183" y="3574351"/>
                  </a:cubicBezTo>
                  <a:cubicBezTo>
                    <a:pt x="1176523" y="3574351"/>
                    <a:pt x="1198473" y="3596301"/>
                    <a:pt x="1198473" y="3622641"/>
                  </a:cubicBezTo>
                  <a:cubicBezTo>
                    <a:pt x="1198473" y="3648981"/>
                    <a:pt x="1176523" y="3670931"/>
                    <a:pt x="1150183" y="3670931"/>
                  </a:cubicBezTo>
                  <a:close/>
                  <a:moveTo>
                    <a:pt x="1402608" y="3670931"/>
                  </a:moveTo>
                  <a:cubicBezTo>
                    <a:pt x="1376268" y="3670931"/>
                    <a:pt x="1356513" y="3651176"/>
                    <a:pt x="1354318" y="3622641"/>
                  </a:cubicBezTo>
                  <a:cubicBezTo>
                    <a:pt x="1354318" y="3596301"/>
                    <a:pt x="1376268" y="3574351"/>
                    <a:pt x="1402608" y="3574351"/>
                  </a:cubicBezTo>
                  <a:cubicBezTo>
                    <a:pt x="1428948" y="3574351"/>
                    <a:pt x="1450898" y="3596301"/>
                    <a:pt x="1450898" y="3622641"/>
                  </a:cubicBezTo>
                  <a:cubicBezTo>
                    <a:pt x="1450898" y="3648981"/>
                    <a:pt x="1428948" y="3670931"/>
                    <a:pt x="1402608" y="3670931"/>
                  </a:cubicBezTo>
                  <a:close/>
                  <a:moveTo>
                    <a:pt x="2601080" y="3679711"/>
                  </a:moveTo>
                  <a:cubicBezTo>
                    <a:pt x="2579131" y="3679711"/>
                    <a:pt x="2561570" y="3662151"/>
                    <a:pt x="2561570" y="3640201"/>
                  </a:cubicBezTo>
                  <a:cubicBezTo>
                    <a:pt x="2561570" y="3618251"/>
                    <a:pt x="2579131" y="3600691"/>
                    <a:pt x="2601080" y="3600691"/>
                  </a:cubicBezTo>
                  <a:cubicBezTo>
                    <a:pt x="2606568" y="3600691"/>
                    <a:pt x="2611782" y="3601788"/>
                    <a:pt x="2616514" y="3603778"/>
                  </a:cubicBezTo>
                  <a:lnTo>
                    <a:pt x="2626806" y="3610695"/>
                  </a:lnTo>
                  <a:lnTo>
                    <a:pt x="2626806" y="3669707"/>
                  </a:lnTo>
                  <a:lnTo>
                    <a:pt x="2616514" y="3676625"/>
                  </a:lnTo>
                  <a:cubicBezTo>
                    <a:pt x="2611782" y="3678614"/>
                    <a:pt x="2606568" y="3679711"/>
                    <a:pt x="2601080" y="3679711"/>
                  </a:cubicBezTo>
                  <a:close/>
                  <a:moveTo>
                    <a:pt x="2056720" y="3681905"/>
                  </a:moveTo>
                  <a:cubicBezTo>
                    <a:pt x="2034770" y="3681905"/>
                    <a:pt x="2015015" y="3662151"/>
                    <a:pt x="2015015" y="3640201"/>
                  </a:cubicBezTo>
                  <a:cubicBezTo>
                    <a:pt x="2015015" y="3618251"/>
                    <a:pt x="2032574" y="3598496"/>
                    <a:pt x="2056720" y="3598496"/>
                  </a:cubicBezTo>
                  <a:cubicBezTo>
                    <a:pt x="2078669" y="3598496"/>
                    <a:pt x="2098425" y="3618251"/>
                    <a:pt x="2098425" y="3640201"/>
                  </a:cubicBezTo>
                  <a:cubicBezTo>
                    <a:pt x="2098425" y="3662151"/>
                    <a:pt x="2080865" y="3681905"/>
                    <a:pt x="2056720" y="3681905"/>
                  </a:cubicBezTo>
                  <a:close/>
                  <a:moveTo>
                    <a:pt x="766057" y="3721416"/>
                  </a:moveTo>
                  <a:cubicBezTo>
                    <a:pt x="741912" y="3721416"/>
                    <a:pt x="722156" y="3701661"/>
                    <a:pt x="722156" y="3677516"/>
                  </a:cubicBezTo>
                  <a:cubicBezTo>
                    <a:pt x="722156" y="3653371"/>
                    <a:pt x="741912" y="3633616"/>
                    <a:pt x="766057" y="3633616"/>
                  </a:cubicBezTo>
                  <a:cubicBezTo>
                    <a:pt x="790202" y="3633616"/>
                    <a:pt x="809957" y="3653371"/>
                    <a:pt x="809957" y="3677516"/>
                  </a:cubicBezTo>
                  <a:cubicBezTo>
                    <a:pt x="809957" y="3701661"/>
                    <a:pt x="790202" y="3721416"/>
                    <a:pt x="766057" y="3721416"/>
                  </a:cubicBezTo>
                  <a:close/>
                  <a:moveTo>
                    <a:pt x="1782344" y="3723612"/>
                  </a:moveTo>
                  <a:cubicBezTo>
                    <a:pt x="1756004" y="3723612"/>
                    <a:pt x="1736249" y="3701661"/>
                    <a:pt x="1736249" y="3677516"/>
                  </a:cubicBezTo>
                  <a:cubicBezTo>
                    <a:pt x="1736249" y="3651176"/>
                    <a:pt x="1758198" y="3631421"/>
                    <a:pt x="1782344" y="3631421"/>
                  </a:cubicBezTo>
                  <a:cubicBezTo>
                    <a:pt x="1808684" y="3631421"/>
                    <a:pt x="1828439" y="3653371"/>
                    <a:pt x="1828439" y="3677516"/>
                  </a:cubicBezTo>
                  <a:cubicBezTo>
                    <a:pt x="1828439" y="3703856"/>
                    <a:pt x="1806489" y="3723612"/>
                    <a:pt x="1782344" y="3723612"/>
                  </a:cubicBezTo>
                  <a:close/>
                  <a:moveTo>
                    <a:pt x="2181835" y="3730196"/>
                  </a:moveTo>
                  <a:cubicBezTo>
                    <a:pt x="2157690" y="3730196"/>
                    <a:pt x="2137934" y="3710442"/>
                    <a:pt x="2137934" y="3686297"/>
                  </a:cubicBezTo>
                  <a:cubicBezTo>
                    <a:pt x="2137934" y="3662151"/>
                    <a:pt x="2157690" y="3642396"/>
                    <a:pt x="2181835" y="3642396"/>
                  </a:cubicBezTo>
                  <a:cubicBezTo>
                    <a:pt x="2205979" y="3642396"/>
                    <a:pt x="2225735" y="3662151"/>
                    <a:pt x="2225735" y="3686297"/>
                  </a:cubicBezTo>
                  <a:cubicBezTo>
                    <a:pt x="2225735" y="3710442"/>
                    <a:pt x="2205979" y="3730196"/>
                    <a:pt x="2181835" y="3730196"/>
                  </a:cubicBezTo>
                  <a:close/>
                  <a:moveTo>
                    <a:pt x="1007507" y="3738977"/>
                  </a:moveTo>
                  <a:cubicBezTo>
                    <a:pt x="983362" y="3738977"/>
                    <a:pt x="963607" y="3719222"/>
                    <a:pt x="963607" y="3695076"/>
                  </a:cubicBezTo>
                  <a:cubicBezTo>
                    <a:pt x="963607" y="3670931"/>
                    <a:pt x="983362" y="3651176"/>
                    <a:pt x="1007507" y="3651176"/>
                  </a:cubicBezTo>
                  <a:cubicBezTo>
                    <a:pt x="1031652" y="3651176"/>
                    <a:pt x="1051407" y="3670931"/>
                    <a:pt x="1051407" y="3695076"/>
                  </a:cubicBezTo>
                  <a:cubicBezTo>
                    <a:pt x="1051407" y="3719222"/>
                    <a:pt x="1031652" y="3738977"/>
                    <a:pt x="1007507" y="3738977"/>
                  </a:cubicBezTo>
                  <a:close/>
                  <a:moveTo>
                    <a:pt x="1514553" y="3743367"/>
                  </a:moveTo>
                  <a:cubicBezTo>
                    <a:pt x="1488214" y="3743367"/>
                    <a:pt x="1468458" y="3721416"/>
                    <a:pt x="1468458" y="3697271"/>
                  </a:cubicBezTo>
                  <a:cubicBezTo>
                    <a:pt x="1468458" y="3670931"/>
                    <a:pt x="1488214" y="3651176"/>
                    <a:pt x="1514553" y="3651176"/>
                  </a:cubicBezTo>
                  <a:cubicBezTo>
                    <a:pt x="1540893" y="3651176"/>
                    <a:pt x="1560648" y="3670931"/>
                    <a:pt x="1560648" y="3697271"/>
                  </a:cubicBezTo>
                  <a:cubicBezTo>
                    <a:pt x="1560648" y="3723612"/>
                    <a:pt x="1540893" y="3743367"/>
                    <a:pt x="1514553" y="3743367"/>
                  </a:cubicBezTo>
                  <a:close/>
                  <a:moveTo>
                    <a:pt x="1257738" y="3749951"/>
                  </a:moveTo>
                  <a:cubicBezTo>
                    <a:pt x="1231398" y="3749951"/>
                    <a:pt x="1209448" y="3728002"/>
                    <a:pt x="1209448" y="3701661"/>
                  </a:cubicBezTo>
                  <a:cubicBezTo>
                    <a:pt x="1209448" y="3675321"/>
                    <a:pt x="1231398" y="3653371"/>
                    <a:pt x="1257738" y="3653371"/>
                  </a:cubicBezTo>
                  <a:cubicBezTo>
                    <a:pt x="1284078" y="3653371"/>
                    <a:pt x="1306028" y="3675321"/>
                    <a:pt x="1306028" y="3701661"/>
                  </a:cubicBezTo>
                  <a:cubicBezTo>
                    <a:pt x="1306028" y="3728002"/>
                    <a:pt x="1284078" y="3749951"/>
                    <a:pt x="1257738" y="3749951"/>
                  </a:cubicBezTo>
                  <a:close/>
                  <a:moveTo>
                    <a:pt x="2309145" y="3771902"/>
                  </a:moveTo>
                  <a:cubicBezTo>
                    <a:pt x="2282805" y="3771902"/>
                    <a:pt x="2263051" y="3752147"/>
                    <a:pt x="2263051" y="3725806"/>
                  </a:cubicBezTo>
                  <a:cubicBezTo>
                    <a:pt x="2263051" y="3699466"/>
                    <a:pt x="2282805" y="3679711"/>
                    <a:pt x="2309145" y="3679711"/>
                  </a:cubicBezTo>
                  <a:cubicBezTo>
                    <a:pt x="2335485" y="3679711"/>
                    <a:pt x="2355239" y="3699466"/>
                    <a:pt x="2355239" y="3725806"/>
                  </a:cubicBezTo>
                  <a:cubicBezTo>
                    <a:pt x="2355239" y="3752147"/>
                    <a:pt x="2335485" y="3771902"/>
                    <a:pt x="2309145" y="3771902"/>
                  </a:cubicBezTo>
                  <a:close/>
                  <a:moveTo>
                    <a:pt x="1900874" y="3782876"/>
                  </a:moveTo>
                  <a:cubicBezTo>
                    <a:pt x="1874534" y="3782876"/>
                    <a:pt x="1852584" y="3760927"/>
                    <a:pt x="1852584" y="3734586"/>
                  </a:cubicBezTo>
                  <a:cubicBezTo>
                    <a:pt x="1852584" y="3708246"/>
                    <a:pt x="1874534" y="3686297"/>
                    <a:pt x="1900874" y="3686297"/>
                  </a:cubicBezTo>
                  <a:cubicBezTo>
                    <a:pt x="1927215" y="3686297"/>
                    <a:pt x="1949164" y="3708246"/>
                    <a:pt x="1949164" y="3734586"/>
                  </a:cubicBezTo>
                  <a:cubicBezTo>
                    <a:pt x="1949164" y="3760927"/>
                    <a:pt x="1927215" y="3782876"/>
                    <a:pt x="1900874" y="3782876"/>
                  </a:cubicBezTo>
                  <a:close/>
                  <a:moveTo>
                    <a:pt x="864832" y="3798242"/>
                  </a:moveTo>
                  <a:cubicBezTo>
                    <a:pt x="847272" y="3798242"/>
                    <a:pt x="834102" y="3785072"/>
                    <a:pt x="834102" y="3767511"/>
                  </a:cubicBezTo>
                  <a:cubicBezTo>
                    <a:pt x="834102" y="3749951"/>
                    <a:pt x="847272" y="3736781"/>
                    <a:pt x="864832" y="3736781"/>
                  </a:cubicBezTo>
                  <a:cubicBezTo>
                    <a:pt x="882393" y="3736781"/>
                    <a:pt x="895563" y="3749951"/>
                    <a:pt x="895563" y="3767511"/>
                  </a:cubicBezTo>
                  <a:cubicBezTo>
                    <a:pt x="895563" y="3785072"/>
                    <a:pt x="882393" y="3798242"/>
                    <a:pt x="864832" y="3798242"/>
                  </a:cubicBezTo>
                  <a:close/>
                  <a:moveTo>
                    <a:pt x="2436456" y="3800437"/>
                  </a:moveTo>
                  <a:cubicBezTo>
                    <a:pt x="2414506" y="3800437"/>
                    <a:pt x="2396945" y="3782876"/>
                    <a:pt x="2394751" y="3758731"/>
                  </a:cubicBezTo>
                  <a:cubicBezTo>
                    <a:pt x="2394751" y="3734586"/>
                    <a:pt x="2414506" y="3717026"/>
                    <a:pt x="2436456" y="3717026"/>
                  </a:cubicBezTo>
                  <a:cubicBezTo>
                    <a:pt x="2460600" y="3717026"/>
                    <a:pt x="2478160" y="3736781"/>
                    <a:pt x="2478160" y="3758731"/>
                  </a:cubicBezTo>
                  <a:cubicBezTo>
                    <a:pt x="2478160" y="3782876"/>
                    <a:pt x="2458405" y="3800437"/>
                    <a:pt x="2436456" y="3800437"/>
                  </a:cubicBezTo>
                  <a:close/>
                  <a:moveTo>
                    <a:pt x="1628694" y="3811412"/>
                  </a:moveTo>
                  <a:cubicBezTo>
                    <a:pt x="1602354" y="3811412"/>
                    <a:pt x="1580404" y="3789462"/>
                    <a:pt x="1580404" y="3763121"/>
                  </a:cubicBezTo>
                  <a:cubicBezTo>
                    <a:pt x="1580404" y="3736781"/>
                    <a:pt x="1602354" y="3714832"/>
                    <a:pt x="1628694" y="3714832"/>
                  </a:cubicBezTo>
                  <a:cubicBezTo>
                    <a:pt x="1655034" y="3714832"/>
                    <a:pt x="1676984" y="3736781"/>
                    <a:pt x="1676984" y="3763121"/>
                  </a:cubicBezTo>
                  <a:cubicBezTo>
                    <a:pt x="1676984" y="3789462"/>
                    <a:pt x="1655034" y="3811412"/>
                    <a:pt x="1628694" y="3811412"/>
                  </a:cubicBezTo>
                  <a:close/>
                  <a:moveTo>
                    <a:pt x="2568156" y="3822387"/>
                  </a:moveTo>
                  <a:cubicBezTo>
                    <a:pt x="2546205" y="3822387"/>
                    <a:pt x="2530840" y="3807022"/>
                    <a:pt x="2530840" y="3785072"/>
                  </a:cubicBezTo>
                  <a:cubicBezTo>
                    <a:pt x="2530840" y="3765317"/>
                    <a:pt x="2548400" y="3747757"/>
                    <a:pt x="2568156" y="3747757"/>
                  </a:cubicBezTo>
                  <a:cubicBezTo>
                    <a:pt x="2587910" y="3747757"/>
                    <a:pt x="2605470" y="3765317"/>
                    <a:pt x="2605470" y="3785072"/>
                  </a:cubicBezTo>
                  <a:cubicBezTo>
                    <a:pt x="2605470" y="3804827"/>
                    <a:pt x="2587910" y="3822387"/>
                    <a:pt x="2568156" y="3822387"/>
                  </a:cubicBezTo>
                  <a:close/>
                  <a:moveTo>
                    <a:pt x="1365293" y="3824582"/>
                  </a:moveTo>
                  <a:cubicBezTo>
                    <a:pt x="1341148" y="3824582"/>
                    <a:pt x="1319198" y="3802632"/>
                    <a:pt x="1319198" y="3778487"/>
                  </a:cubicBezTo>
                  <a:cubicBezTo>
                    <a:pt x="1319198" y="3752147"/>
                    <a:pt x="1338953" y="3732392"/>
                    <a:pt x="1365293" y="3732392"/>
                  </a:cubicBezTo>
                  <a:cubicBezTo>
                    <a:pt x="1391633" y="3732392"/>
                    <a:pt x="1411388" y="3752147"/>
                    <a:pt x="1411388" y="3778487"/>
                  </a:cubicBezTo>
                  <a:cubicBezTo>
                    <a:pt x="1411388" y="3804827"/>
                    <a:pt x="1391633" y="3824582"/>
                    <a:pt x="1365293" y="3824582"/>
                  </a:cubicBezTo>
                  <a:close/>
                  <a:moveTo>
                    <a:pt x="1110672" y="3828971"/>
                  </a:moveTo>
                  <a:cubicBezTo>
                    <a:pt x="1082137" y="3828971"/>
                    <a:pt x="1060187" y="3807022"/>
                    <a:pt x="1057992" y="3776292"/>
                  </a:cubicBezTo>
                  <a:cubicBezTo>
                    <a:pt x="1057992" y="3747757"/>
                    <a:pt x="1082137" y="3723612"/>
                    <a:pt x="1110672" y="3723612"/>
                  </a:cubicBezTo>
                  <a:cubicBezTo>
                    <a:pt x="1139207" y="3723612"/>
                    <a:pt x="1163353" y="3747757"/>
                    <a:pt x="1163353" y="3776292"/>
                  </a:cubicBezTo>
                  <a:cubicBezTo>
                    <a:pt x="1163353" y="3804827"/>
                    <a:pt x="1139207" y="3828971"/>
                    <a:pt x="1110672" y="3828971"/>
                  </a:cubicBezTo>
                  <a:close/>
                  <a:moveTo>
                    <a:pt x="2023795" y="3833362"/>
                  </a:moveTo>
                  <a:cubicBezTo>
                    <a:pt x="1997455" y="3833362"/>
                    <a:pt x="1977700" y="3813606"/>
                    <a:pt x="1977700" y="3787266"/>
                  </a:cubicBezTo>
                  <a:cubicBezTo>
                    <a:pt x="1977700" y="3763121"/>
                    <a:pt x="1999649" y="3741171"/>
                    <a:pt x="2023795" y="3741171"/>
                  </a:cubicBezTo>
                  <a:cubicBezTo>
                    <a:pt x="2047940" y="3741171"/>
                    <a:pt x="2069890" y="3760927"/>
                    <a:pt x="2069890" y="3787266"/>
                  </a:cubicBezTo>
                  <a:cubicBezTo>
                    <a:pt x="2069890" y="3811412"/>
                    <a:pt x="2050134" y="3833362"/>
                    <a:pt x="2023795" y="3833362"/>
                  </a:cubicBezTo>
                  <a:close/>
                  <a:moveTo>
                    <a:pt x="1747224" y="3872872"/>
                  </a:moveTo>
                  <a:cubicBezTo>
                    <a:pt x="1720883" y="3872872"/>
                    <a:pt x="1698933" y="3850922"/>
                    <a:pt x="1698933" y="3824582"/>
                  </a:cubicBezTo>
                  <a:cubicBezTo>
                    <a:pt x="1698933" y="3798242"/>
                    <a:pt x="1720883" y="3776292"/>
                    <a:pt x="1747224" y="3776292"/>
                  </a:cubicBezTo>
                  <a:cubicBezTo>
                    <a:pt x="1773564" y="3776292"/>
                    <a:pt x="1795514" y="3798242"/>
                    <a:pt x="1795514" y="3824582"/>
                  </a:cubicBezTo>
                  <a:cubicBezTo>
                    <a:pt x="1795514" y="3850922"/>
                    <a:pt x="1773564" y="3872872"/>
                    <a:pt x="1747224" y="3872872"/>
                  </a:cubicBezTo>
                  <a:close/>
                  <a:moveTo>
                    <a:pt x="965802" y="3879457"/>
                  </a:moveTo>
                  <a:cubicBezTo>
                    <a:pt x="952632" y="3879457"/>
                    <a:pt x="939462" y="3866287"/>
                    <a:pt x="939462" y="3853117"/>
                  </a:cubicBezTo>
                  <a:cubicBezTo>
                    <a:pt x="939462" y="3837752"/>
                    <a:pt x="950437" y="3826777"/>
                    <a:pt x="965802" y="3826777"/>
                  </a:cubicBezTo>
                  <a:cubicBezTo>
                    <a:pt x="981167" y="3826777"/>
                    <a:pt x="992142" y="3837752"/>
                    <a:pt x="992142" y="3853117"/>
                  </a:cubicBezTo>
                  <a:cubicBezTo>
                    <a:pt x="992142" y="3868482"/>
                    <a:pt x="981167" y="3879457"/>
                    <a:pt x="965802" y="3879457"/>
                  </a:cubicBezTo>
                  <a:close/>
                  <a:moveTo>
                    <a:pt x="2148910" y="3879457"/>
                  </a:moveTo>
                  <a:cubicBezTo>
                    <a:pt x="2122570" y="3879457"/>
                    <a:pt x="2100620" y="3857507"/>
                    <a:pt x="2102815" y="3833362"/>
                  </a:cubicBezTo>
                  <a:cubicBezTo>
                    <a:pt x="2102815" y="3809217"/>
                    <a:pt x="2122570" y="3787266"/>
                    <a:pt x="2148910" y="3787266"/>
                  </a:cubicBezTo>
                  <a:cubicBezTo>
                    <a:pt x="2173054" y="3787266"/>
                    <a:pt x="2195006" y="3807022"/>
                    <a:pt x="2195006" y="3833362"/>
                  </a:cubicBezTo>
                  <a:cubicBezTo>
                    <a:pt x="2195006" y="3857507"/>
                    <a:pt x="2175250" y="3879457"/>
                    <a:pt x="2148910" y="3879457"/>
                  </a:cubicBezTo>
                  <a:close/>
                  <a:moveTo>
                    <a:pt x="1479433" y="3890431"/>
                  </a:moveTo>
                  <a:cubicBezTo>
                    <a:pt x="1455288" y="3890431"/>
                    <a:pt x="1435533" y="3870677"/>
                    <a:pt x="1435533" y="3846531"/>
                  </a:cubicBezTo>
                  <a:cubicBezTo>
                    <a:pt x="1435533" y="3822386"/>
                    <a:pt x="1455288" y="3802631"/>
                    <a:pt x="1479433" y="3802631"/>
                  </a:cubicBezTo>
                  <a:cubicBezTo>
                    <a:pt x="1503578" y="3802631"/>
                    <a:pt x="1523333" y="3822386"/>
                    <a:pt x="1523333" y="3846531"/>
                  </a:cubicBezTo>
                  <a:cubicBezTo>
                    <a:pt x="1523333" y="3870677"/>
                    <a:pt x="1503578" y="3890431"/>
                    <a:pt x="1479433" y="3890431"/>
                  </a:cubicBezTo>
                  <a:close/>
                  <a:moveTo>
                    <a:pt x="1106195" y="3905171"/>
                  </a:moveTo>
                  <a:lnTo>
                    <a:pt x="1034905" y="3905171"/>
                  </a:lnTo>
                  <a:lnTo>
                    <a:pt x="1039060" y="3899211"/>
                  </a:lnTo>
                  <a:cubicBezTo>
                    <a:pt x="1047566" y="3890980"/>
                    <a:pt x="1059090" y="3886041"/>
                    <a:pt x="1071162" y="3886041"/>
                  </a:cubicBezTo>
                  <a:cubicBezTo>
                    <a:pt x="1084332" y="3886041"/>
                    <a:pt x="1095856" y="3891529"/>
                    <a:pt x="1104087" y="3900035"/>
                  </a:cubicBezTo>
                  <a:close/>
                  <a:moveTo>
                    <a:pt x="1225200" y="3905171"/>
                  </a:moveTo>
                  <a:lnTo>
                    <a:pt x="1211629" y="3905171"/>
                  </a:lnTo>
                  <a:lnTo>
                    <a:pt x="1182285" y="3892627"/>
                  </a:lnTo>
                  <a:cubicBezTo>
                    <a:pt x="1173230" y="3883298"/>
                    <a:pt x="1167743" y="3870677"/>
                    <a:pt x="1167743" y="3857506"/>
                  </a:cubicBezTo>
                  <a:cubicBezTo>
                    <a:pt x="1167743" y="3828971"/>
                    <a:pt x="1189693" y="3807022"/>
                    <a:pt x="1218228" y="3807022"/>
                  </a:cubicBezTo>
                  <a:cubicBezTo>
                    <a:pt x="1246763" y="3807022"/>
                    <a:pt x="1268713" y="3828971"/>
                    <a:pt x="1268713" y="3857506"/>
                  </a:cubicBezTo>
                  <a:cubicBezTo>
                    <a:pt x="1268713" y="3871774"/>
                    <a:pt x="1263226" y="3884395"/>
                    <a:pt x="1254171" y="3893450"/>
                  </a:cubicBezTo>
                  <a:close/>
                  <a:moveTo>
                    <a:pt x="1371361" y="3905171"/>
                  </a:moveTo>
                  <a:lnTo>
                    <a:pt x="1284594" y="3905171"/>
                  </a:lnTo>
                  <a:lnTo>
                    <a:pt x="1292034" y="3893998"/>
                  </a:lnTo>
                  <a:cubicBezTo>
                    <a:pt x="1301088" y="3884944"/>
                    <a:pt x="1313710" y="3879456"/>
                    <a:pt x="1327977" y="3879456"/>
                  </a:cubicBezTo>
                  <a:cubicBezTo>
                    <a:pt x="1342245" y="3879456"/>
                    <a:pt x="1354866" y="3884944"/>
                    <a:pt x="1363920" y="3893998"/>
                  </a:cubicBezTo>
                  <a:close/>
                  <a:moveTo>
                    <a:pt x="1634475" y="3905171"/>
                  </a:moveTo>
                  <a:lnTo>
                    <a:pt x="1552672" y="3905171"/>
                  </a:lnTo>
                  <a:lnTo>
                    <a:pt x="1562569" y="3881377"/>
                  </a:lnTo>
                  <a:cubicBezTo>
                    <a:pt x="1570526" y="3873420"/>
                    <a:pt x="1581501" y="3868481"/>
                    <a:pt x="1593574" y="3868481"/>
                  </a:cubicBezTo>
                  <a:cubicBezTo>
                    <a:pt x="1605646" y="3868481"/>
                    <a:pt x="1616621" y="3873420"/>
                    <a:pt x="1624578" y="3881377"/>
                  </a:cubicBezTo>
                  <a:close/>
                  <a:moveTo>
                    <a:pt x="1909099" y="3905171"/>
                  </a:moveTo>
                  <a:lnTo>
                    <a:pt x="1824848" y="3905171"/>
                  </a:lnTo>
                  <a:lnTo>
                    <a:pt x="1822266" y="3901235"/>
                  </a:lnTo>
                  <a:cubicBezTo>
                    <a:pt x="1820071" y="3895371"/>
                    <a:pt x="1819111" y="3888786"/>
                    <a:pt x="1819659" y="3881652"/>
                  </a:cubicBezTo>
                  <a:cubicBezTo>
                    <a:pt x="1819659" y="3855312"/>
                    <a:pt x="1841609" y="3833362"/>
                    <a:pt x="1867949" y="3833362"/>
                  </a:cubicBezTo>
                  <a:cubicBezTo>
                    <a:pt x="1894289" y="3833362"/>
                    <a:pt x="1916239" y="3855312"/>
                    <a:pt x="1916239" y="3881652"/>
                  </a:cubicBezTo>
                  <a:cubicBezTo>
                    <a:pt x="1916239" y="3888237"/>
                    <a:pt x="1914867" y="3894548"/>
                    <a:pt x="1912398" y="3900310"/>
                  </a:cubicBezTo>
                  <a:close/>
                  <a:moveTo>
                    <a:pt x="2029680" y="3905171"/>
                  </a:moveTo>
                  <a:lnTo>
                    <a:pt x="1952059" y="3905171"/>
                  </a:lnTo>
                  <a:lnTo>
                    <a:pt x="1956847" y="3898115"/>
                  </a:lnTo>
                  <a:cubicBezTo>
                    <a:pt x="1965627" y="3889335"/>
                    <a:pt x="1977699" y="3883847"/>
                    <a:pt x="1990869" y="3883847"/>
                  </a:cubicBezTo>
                  <a:cubicBezTo>
                    <a:pt x="2004040" y="3883847"/>
                    <a:pt x="2016112" y="3889335"/>
                    <a:pt x="2024892" y="3898115"/>
                  </a:cubicBezTo>
                  <a:close/>
                  <a:moveTo>
                    <a:pt x="2304497" y="3905171"/>
                  </a:moveTo>
                  <a:lnTo>
                    <a:pt x="2247217" y="3905171"/>
                  </a:lnTo>
                  <a:lnTo>
                    <a:pt x="2243294" y="3903602"/>
                  </a:lnTo>
                  <a:cubicBezTo>
                    <a:pt x="2235063" y="3895370"/>
                    <a:pt x="2230124" y="3883847"/>
                    <a:pt x="2230124" y="3870677"/>
                  </a:cubicBezTo>
                  <a:cubicBezTo>
                    <a:pt x="2230124" y="3844336"/>
                    <a:pt x="2252075" y="3824581"/>
                    <a:pt x="2276219" y="3824581"/>
                  </a:cubicBezTo>
                  <a:cubicBezTo>
                    <a:pt x="2302559" y="3824581"/>
                    <a:pt x="2322315" y="3846531"/>
                    <a:pt x="2322315" y="3870677"/>
                  </a:cubicBezTo>
                  <a:cubicBezTo>
                    <a:pt x="2322315" y="3883847"/>
                    <a:pt x="2316828" y="3895370"/>
                    <a:pt x="2308322" y="3903602"/>
                  </a:cubicBezTo>
                  <a:close/>
                  <a:moveTo>
                    <a:pt x="2448998" y="3905171"/>
                  </a:moveTo>
                  <a:lnTo>
                    <a:pt x="2357761" y="3905171"/>
                  </a:lnTo>
                  <a:lnTo>
                    <a:pt x="2357435" y="3903602"/>
                  </a:lnTo>
                  <a:cubicBezTo>
                    <a:pt x="2357435" y="3877261"/>
                    <a:pt x="2377191" y="3857506"/>
                    <a:pt x="2403531" y="3857506"/>
                  </a:cubicBezTo>
                  <a:cubicBezTo>
                    <a:pt x="2429871" y="3857506"/>
                    <a:pt x="2449625" y="3877261"/>
                    <a:pt x="2449625" y="3903602"/>
                  </a:cubicBezTo>
                  <a:close/>
                  <a:moveTo>
                    <a:pt x="2565556" y="3905171"/>
                  </a:moveTo>
                  <a:lnTo>
                    <a:pt x="2504463" y="3905171"/>
                  </a:lnTo>
                  <a:lnTo>
                    <a:pt x="2505322" y="3903053"/>
                  </a:lnTo>
                  <a:cubicBezTo>
                    <a:pt x="2512731" y="3895370"/>
                    <a:pt x="2523157" y="3890431"/>
                    <a:pt x="2535230" y="3890431"/>
                  </a:cubicBezTo>
                  <a:cubicBezTo>
                    <a:pt x="2546205" y="3890431"/>
                    <a:pt x="2556632" y="3894821"/>
                    <a:pt x="2564315" y="3902230"/>
                  </a:cubicBezTo>
                  <a:close/>
                </a:path>
              </a:pathLst>
            </a:custGeom>
            <a:gradFill>
              <a:gsLst>
                <a:gs pos="0">
                  <a:schemeClr val="accent3">
                    <a:alpha val="0"/>
                  </a:schemeClr>
                </a:gs>
                <a:gs pos="93000">
                  <a:schemeClr val="accent1">
                    <a:lumMod val="75000"/>
                    <a:alpha val="17000"/>
                  </a:schemeClr>
                </a:gs>
              </a:gsLst>
              <a:lin ang="10800000" scaled="1"/>
            </a:gradFill>
            <a:ln w="31528" cap="flat">
              <a:noFill/>
              <a:prstDash val="solid"/>
              <a:miter/>
            </a:ln>
          </p:spPr>
          <p:txBody>
            <a:bodyPr rtlCol="0" anchor="ctr"/>
            <a:lstStyle/>
            <a:p>
              <a:endParaRPr lang="en-US" sz="1765" noProof="0"/>
            </a:p>
          </p:txBody>
        </p:sp>
        <p:sp>
          <p:nvSpPr>
            <p:cNvPr id="9" name="Freeform: Shape 8">
              <a:extLst>
                <a:ext uri="{FF2B5EF4-FFF2-40B4-BE49-F238E27FC236}">
                  <a16:creationId xmlns:a16="http://schemas.microsoft.com/office/drawing/2014/main" id="{FAB7CEE2-007A-C4E1-9D23-691C3467E650}"/>
                </a:ext>
                <a:ext uri="{C183D7F6-B498-43B3-948B-1728B52AA6E4}">
                  <adec:decorative xmlns:adec="http://schemas.microsoft.com/office/drawing/2017/decorative" val="1"/>
                </a:ext>
              </a:extLst>
            </p:cNvPr>
            <p:cNvSpPr/>
            <p:nvPr/>
          </p:nvSpPr>
          <p:spPr>
            <a:xfrm>
              <a:off x="8930686" y="1582126"/>
              <a:ext cx="2957919" cy="5314092"/>
            </a:xfrm>
            <a:custGeom>
              <a:avLst/>
              <a:gdLst>
                <a:gd name="connsiteX0" fmla="*/ 3030947 w 4016827"/>
                <a:gd name="connsiteY0" fmla="*/ 7203063 h 7216489"/>
                <a:gd name="connsiteX1" fmla="*/ 3037660 w 4016827"/>
                <a:gd name="connsiteY1" fmla="*/ 7209776 h 7216489"/>
                <a:gd name="connsiteX2" fmla="*/ 3030947 w 4016827"/>
                <a:gd name="connsiteY2" fmla="*/ 7216489 h 7216489"/>
                <a:gd name="connsiteX3" fmla="*/ 3024234 w 4016827"/>
                <a:gd name="connsiteY3" fmla="*/ 7209776 h 7216489"/>
                <a:gd name="connsiteX4" fmla="*/ 3030947 w 4016827"/>
                <a:gd name="connsiteY4" fmla="*/ 7203063 h 7216489"/>
                <a:gd name="connsiteX5" fmla="*/ 3873436 w 4016827"/>
                <a:gd name="connsiteY5" fmla="*/ 7149359 h 7216489"/>
                <a:gd name="connsiteX6" fmla="*/ 3893574 w 4016827"/>
                <a:gd name="connsiteY6" fmla="*/ 7169498 h 7216489"/>
                <a:gd name="connsiteX7" fmla="*/ 3873436 w 4016827"/>
                <a:gd name="connsiteY7" fmla="*/ 7189637 h 7216489"/>
                <a:gd name="connsiteX8" fmla="*/ 3853295 w 4016827"/>
                <a:gd name="connsiteY8" fmla="*/ 7169498 h 7216489"/>
                <a:gd name="connsiteX9" fmla="*/ 3873436 w 4016827"/>
                <a:gd name="connsiteY9" fmla="*/ 7149359 h 7216489"/>
                <a:gd name="connsiteX10" fmla="*/ 2839624 w 4016827"/>
                <a:gd name="connsiteY10" fmla="*/ 7142646 h 7216489"/>
                <a:gd name="connsiteX11" fmla="*/ 2839624 w 4016827"/>
                <a:gd name="connsiteY11" fmla="*/ 7146002 h 7216489"/>
                <a:gd name="connsiteX12" fmla="*/ 2839624 w 4016827"/>
                <a:gd name="connsiteY12" fmla="*/ 7142646 h 7216489"/>
                <a:gd name="connsiteX13" fmla="*/ 3675402 w 4016827"/>
                <a:gd name="connsiteY13" fmla="*/ 7109080 h 7216489"/>
                <a:gd name="connsiteX14" fmla="*/ 3702254 w 4016827"/>
                <a:gd name="connsiteY14" fmla="*/ 7135933 h 7216489"/>
                <a:gd name="connsiteX15" fmla="*/ 3675402 w 4016827"/>
                <a:gd name="connsiteY15" fmla="*/ 7162785 h 7216489"/>
                <a:gd name="connsiteX16" fmla="*/ 3648550 w 4016827"/>
                <a:gd name="connsiteY16" fmla="*/ 7135933 h 7216489"/>
                <a:gd name="connsiteX17" fmla="*/ 3675402 w 4016827"/>
                <a:gd name="connsiteY17" fmla="*/ 7109080 h 7216489"/>
                <a:gd name="connsiteX18" fmla="*/ 3474010 w 4016827"/>
                <a:gd name="connsiteY18" fmla="*/ 7055376 h 7216489"/>
                <a:gd name="connsiteX19" fmla="*/ 3510931 w 4016827"/>
                <a:gd name="connsiteY19" fmla="*/ 7092298 h 7216489"/>
                <a:gd name="connsiteX20" fmla="*/ 3474010 w 4016827"/>
                <a:gd name="connsiteY20" fmla="*/ 7129220 h 7216489"/>
                <a:gd name="connsiteX21" fmla="*/ 3437087 w 4016827"/>
                <a:gd name="connsiteY21" fmla="*/ 7092298 h 7216489"/>
                <a:gd name="connsiteX22" fmla="*/ 3474010 w 4016827"/>
                <a:gd name="connsiteY22" fmla="*/ 7055376 h 7216489"/>
                <a:gd name="connsiteX23" fmla="*/ 3279328 w 4016827"/>
                <a:gd name="connsiteY23" fmla="*/ 7021810 h 7216489"/>
                <a:gd name="connsiteX24" fmla="*/ 3302826 w 4016827"/>
                <a:gd name="connsiteY24" fmla="*/ 7045306 h 7216489"/>
                <a:gd name="connsiteX25" fmla="*/ 3279328 w 4016827"/>
                <a:gd name="connsiteY25" fmla="*/ 7068802 h 7216489"/>
                <a:gd name="connsiteX26" fmla="*/ 3255834 w 4016827"/>
                <a:gd name="connsiteY26" fmla="*/ 7045306 h 7216489"/>
                <a:gd name="connsiteX27" fmla="*/ 3279328 w 4016827"/>
                <a:gd name="connsiteY27" fmla="*/ 7021810 h 7216489"/>
                <a:gd name="connsiteX28" fmla="*/ 2463694 w 4016827"/>
                <a:gd name="connsiteY28" fmla="*/ 6984888 h 7216489"/>
                <a:gd name="connsiteX29" fmla="*/ 2470406 w 4016827"/>
                <a:gd name="connsiteY29" fmla="*/ 6991602 h 7216489"/>
                <a:gd name="connsiteX30" fmla="*/ 2463694 w 4016827"/>
                <a:gd name="connsiteY30" fmla="*/ 6998315 h 7216489"/>
                <a:gd name="connsiteX31" fmla="*/ 2456980 w 4016827"/>
                <a:gd name="connsiteY31" fmla="*/ 6991602 h 7216489"/>
                <a:gd name="connsiteX32" fmla="*/ 2463694 w 4016827"/>
                <a:gd name="connsiteY32" fmla="*/ 6984888 h 7216489"/>
                <a:gd name="connsiteX33" fmla="*/ 3081295 w 4016827"/>
                <a:gd name="connsiteY33" fmla="*/ 6911045 h 7216489"/>
                <a:gd name="connsiteX34" fmla="*/ 3158496 w 4016827"/>
                <a:gd name="connsiteY34" fmla="*/ 6988245 h 7216489"/>
                <a:gd name="connsiteX35" fmla="*/ 3081295 w 4016827"/>
                <a:gd name="connsiteY35" fmla="*/ 7065445 h 7216489"/>
                <a:gd name="connsiteX36" fmla="*/ 3004095 w 4016827"/>
                <a:gd name="connsiteY36" fmla="*/ 6988245 h 7216489"/>
                <a:gd name="connsiteX37" fmla="*/ 3081295 w 4016827"/>
                <a:gd name="connsiteY37" fmla="*/ 6911045 h 7216489"/>
                <a:gd name="connsiteX38" fmla="*/ 2279084 w 4016827"/>
                <a:gd name="connsiteY38" fmla="*/ 6897619 h 7216489"/>
                <a:gd name="connsiteX39" fmla="*/ 2285797 w 4016827"/>
                <a:gd name="connsiteY39" fmla="*/ 6904332 h 7216489"/>
                <a:gd name="connsiteX40" fmla="*/ 2279084 w 4016827"/>
                <a:gd name="connsiteY40" fmla="*/ 6911045 h 7216489"/>
                <a:gd name="connsiteX41" fmla="*/ 2272371 w 4016827"/>
                <a:gd name="connsiteY41" fmla="*/ 6904332 h 7216489"/>
                <a:gd name="connsiteX42" fmla="*/ 2279084 w 4016827"/>
                <a:gd name="connsiteY42" fmla="*/ 6897619 h 7216489"/>
                <a:gd name="connsiteX43" fmla="*/ 3923784 w 4016827"/>
                <a:gd name="connsiteY43" fmla="*/ 6877479 h 7216489"/>
                <a:gd name="connsiteX44" fmla="*/ 3994272 w 4016827"/>
                <a:gd name="connsiteY44" fmla="*/ 6947967 h 7216489"/>
                <a:gd name="connsiteX45" fmla="*/ 3923784 w 4016827"/>
                <a:gd name="connsiteY45" fmla="*/ 7018454 h 7216489"/>
                <a:gd name="connsiteX46" fmla="*/ 3853295 w 4016827"/>
                <a:gd name="connsiteY46" fmla="*/ 6947967 h 7216489"/>
                <a:gd name="connsiteX47" fmla="*/ 3923784 w 4016827"/>
                <a:gd name="connsiteY47" fmla="*/ 6877479 h 7216489"/>
                <a:gd name="connsiteX48" fmla="*/ 2889972 w 4016827"/>
                <a:gd name="connsiteY48" fmla="*/ 6860697 h 7216489"/>
                <a:gd name="connsiteX49" fmla="*/ 2950390 w 4016827"/>
                <a:gd name="connsiteY49" fmla="*/ 6921114 h 7216489"/>
                <a:gd name="connsiteX50" fmla="*/ 2889972 w 4016827"/>
                <a:gd name="connsiteY50" fmla="*/ 6981532 h 7216489"/>
                <a:gd name="connsiteX51" fmla="*/ 2829555 w 4016827"/>
                <a:gd name="connsiteY51" fmla="*/ 6921114 h 7216489"/>
                <a:gd name="connsiteX52" fmla="*/ 2889972 w 4016827"/>
                <a:gd name="connsiteY52" fmla="*/ 6860697 h 7216489"/>
                <a:gd name="connsiteX53" fmla="*/ 3725749 w 4016827"/>
                <a:gd name="connsiteY53" fmla="*/ 6840557 h 7216489"/>
                <a:gd name="connsiteX54" fmla="*/ 3796237 w 4016827"/>
                <a:gd name="connsiteY54" fmla="*/ 6911045 h 7216489"/>
                <a:gd name="connsiteX55" fmla="*/ 3725749 w 4016827"/>
                <a:gd name="connsiteY55" fmla="*/ 6981532 h 7216489"/>
                <a:gd name="connsiteX56" fmla="*/ 3655261 w 4016827"/>
                <a:gd name="connsiteY56" fmla="*/ 6911045 h 7216489"/>
                <a:gd name="connsiteX57" fmla="*/ 3725749 w 4016827"/>
                <a:gd name="connsiteY57" fmla="*/ 6840557 h 7216489"/>
                <a:gd name="connsiteX58" fmla="*/ 2702006 w 4016827"/>
                <a:gd name="connsiteY58" fmla="*/ 6817062 h 7216489"/>
                <a:gd name="connsiteX59" fmla="*/ 2732215 w 4016827"/>
                <a:gd name="connsiteY59" fmla="*/ 6847271 h 7216489"/>
                <a:gd name="connsiteX60" fmla="*/ 2702006 w 4016827"/>
                <a:gd name="connsiteY60" fmla="*/ 6877479 h 7216489"/>
                <a:gd name="connsiteX61" fmla="*/ 2671798 w 4016827"/>
                <a:gd name="connsiteY61" fmla="*/ 6847271 h 7216489"/>
                <a:gd name="connsiteX62" fmla="*/ 2702006 w 4016827"/>
                <a:gd name="connsiteY62" fmla="*/ 6817062 h 7216489"/>
                <a:gd name="connsiteX63" fmla="*/ 3524357 w 4016827"/>
                <a:gd name="connsiteY63" fmla="*/ 6793566 h 7216489"/>
                <a:gd name="connsiteX64" fmla="*/ 3601556 w 4016827"/>
                <a:gd name="connsiteY64" fmla="*/ 6870766 h 7216489"/>
                <a:gd name="connsiteX65" fmla="*/ 3524357 w 4016827"/>
                <a:gd name="connsiteY65" fmla="*/ 6947967 h 7216489"/>
                <a:gd name="connsiteX66" fmla="*/ 3447158 w 4016827"/>
                <a:gd name="connsiteY66" fmla="*/ 6870766 h 7216489"/>
                <a:gd name="connsiteX67" fmla="*/ 3524357 w 4016827"/>
                <a:gd name="connsiteY67" fmla="*/ 6793566 h 7216489"/>
                <a:gd name="connsiteX68" fmla="*/ 3329678 w 4016827"/>
                <a:gd name="connsiteY68" fmla="*/ 6743218 h 7216489"/>
                <a:gd name="connsiteX69" fmla="*/ 3406879 w 4016827"/>
                <a:gd name="connsiteY69" fmla="*/ 6820418 h 7216489"/>
                <a:gd name="connsiteX70" fmla="*/ 3329678 w 4016827"/>
                <a:gd name="connsiteY70" fmla="*/ 6897619 h 7216489"/>
                <a:gd name="connsiteX71" fmla="*/ 3252476 w 4016827"/>
                <a:gd name="connsiteY71" fmla="*/ 6820418 h 7216489"/>
                <a:gd name="connsiteX72" fmla="*/ 3329678 w 4016827"/>
                <a:gd name="connsiteY72" fmla="*/ 6743218 h 7216489"/>
                <a:gd name="connsiteX73" fmla="*/ 1919936 w 4016827"/>
                <a:gd name="connsiteY73" fmla="*/ 6709653 h 7216489"/>
                <a:gd name="connsiteX74" fmla="*/ 1923292 w 4016827"/>
                <a:gd name="connsiteY74" fmla="*/ 6713009 h 7216489"/>
                <a:gd name="connsiteX75" fmla="*/ 1919936 w 4016827"/>
                <a:gd name="connsiteY75" fmla="*/ 6716366 h 7216489"/>
                <a:gd name="connsiteX76" fmla="*/ 1916579 w 4016827"/>
                <a:gd name="connsiteY76" fmla="*/ 6713009 h 7216489"/>
                <a:gd name="connsiteX77" fmla="*/ 1919936 w 4016827"/>
                <a:gd name="connsiteY77" fmla="*/ 6709653 h 7216489"/>
                <a:gd name="connsiteX78" fmla="*/ 3131643 w 4016827"/>
                <a:gd name="connsiteY78" fmla="*/ 6696226 h 7216489"/>
                <a:gd name="connsiteX79" fmla="*/ 3202129 w 4016827"/>
                <a:gd name="connsiteY79" fmla="*/ 6766714 h 7216489"/>
                <a:gd name="connsiteX80" fmla="*/ 3131643 w 4016827"/>
                <a:gd name="connsiteY80" fmla="*/ 6837201 h 7216489"/>
                <a:gd name="connsiteX81" fmla="*/ 3061156 w 4016827"/>
                <a:gd name="connsiteY81" fmla="*/ 6766714 h 7216489"/>
                <a:gd name="connsiteX82" fmla="*/ 3131643 w 4016827"/>
                <a:gd name="connsiteY82" fmla="*/ 6696226 h 7216489"/>
                <a:gd name="connsiteX83" fmla="*/ 2514042 w 4016827"/>
                <a:gd name="connsiteY83" fmla="*/ 6686157 h 7216489"/>
                <a:gd name="connsiteX84" fmla="*/ 2594598 w 4016827"/>
                <a:gd name="connsiteY84" fmla="*/ 6766714 h 7216489"/>
                <a:gd name="connsiteX85" fmla="*/ 2514042 w 4016827"/>
                <a:gd name="connsiteY85" fmla="*/ 6847271 h 7216489"/>
                <a:gd name="connsiteX86" fmla="*/ 2433484 w 4016827"/>
                <a:gd name="connsiteY86" fmla="*/ 6766714 h 7216489"/>
                <a:gd name="connsiteX87" fmla="*/ 2514042 w 4016827"/>
                <a:gd name="connsiteY87" fmla="*/ 6686157 h 7216489"/>
                <a:gd name="connsiteX88" fmla="*/ 3974130 w 4016827"/>
                <a:gd name="connsiteY88" fmla="*/ 6662662 h 7216489"/>
                <a:gd name="connsiteX89" fmla="*/ 3997732 w 4016827"/>
                <a:gd name="connsiteY89" fmla="*/ 6667382 h 7216489"/>
                <a:gd name="connsiteX90" fmla="*/ 4016827 w 4016827"/>
                <a:gd name="connsiteY90" fmla="*/ 6680216 h 7216489"/>
                <a:gd name="connsiteX91" fmla="*/ 4016827 w 4016827"/>
                <a:gd name="connsiteY91" fmla="*/ 6765944 h 7216489"/>
                <a:gd name="connsiteX92" fmla="*/ 3997732 w 4016827"/>
                <a:gd name="connsiteY92" fmla="*/ 6778777 h 7216489"/>
                <a:gd name="connsiteX93" fmla="*/ 3974130 w 4016827"/>
                <a:gd name="connsiteY93" fmla="*/ 6783497 h 7216489"/>
                <a:gd name="connsiteX94" fmla="*/ 3913715 w 4016827"/>
                <a:gd name="connsiteY94" fmla="*/ 6723080 h 7216489"/>
                <a:gd name="connsiteX95" fmla="*/ 3974130 w 4016827"/>
                <a:gd name="connsiteY95" fmla="*/ 6662662 h 7216489"/>
                <a:gd name="connsiteX96" fmla="*/ 2940320 w 4016827"/>
                <a:gd name="connsiteY96" fmla="*/ 6629097 h 7216489"/>
                <a:gd name="connsiteX97" fmla="*/ 3010808 w 4016827"/>
                <a:gd name="connsiteY97" fmla="*/ 6699584 h 7216489"/>
                <a:gd name="connsiteX98" fmla="*/ 2940320 w 4016827"/>
                <a:gd name="connsiteY98" fmla="*/ 6770071 h 7216489"/>
                <a:gd name="connsiteX99" fmla="*/ 2869833 w 4016827"/>
                <a:gd name="connsiteY99" fmla="*/ 6699584 h 7216489"/>
                <a:gd name="connsiteX100" fmla="*/ 2940320 w 4016827"/>
                <a:gd name="connsiteY100" fmla="*/ 6629097 h 7216489"/>
                <a:gd name="connsiteX101" fmla="*/ 3776096 w 4016827"/>
                <a:gd name="connsiteY101" fmla="*/ 6619027 h 7216489"/>
                <a:gd name="connsiteX102" fmla="*/ 3849940 w 4016827"/>
                <a:gd name="connsiteY102" fmla="*/ 6692871 h 7216489"/>
                <a:gd name="connsiteX103" fmla="*/ 3776096 w 4016827"/>
                <a:gd name="connsiteY103" fmla="*/ 6766715 h 7216489"/>
                <a:gd name="connsiteX104" fmla="*/ 3702254 w 4016827"/>
                <a:gd name="connsiteY104" fmla="*/ 6692871 h 7216489"/>
                <a:gd name="connsiteX105" fmla="*/ 3776096 w 4016827"/>
                <a:gd name="connsiteY105" fmla="*/ 6619027 h 7216489"/>
                <a:gd name="connsiteX106" fmla="*/ 2329432 w 4016827"/>
                <a:gd name="connsiteY106" fmla="*/ 6612314 h 7216489"/>
                <a:gd name="connsiteX107" fmla="*/ 2396563 w 4016827"/>
                <a:gd name="connsiteY107" fmla="*/ 6679445 h 7216489"/>
                <a:gd name="connsiteX108" fmla="*/ 2329432 w 4016827"/>
                <a:gd name="connsiteY108" fmla="*/ 6746575 h 7216489"/>
                <a:gd name="connsiteX109" fmla="*/ 2262301 w 4016827"/>
                <a:gd name="connsiteY109" fmla="*/ 6679445 h 7216489"/>
                <a:gd name="connsiteX110" fmla="*/ 2329432 w 4016827"/>
                <a:gd name="connsiteY110" fmla="*/ 6612314 h 7216489"/>
                <a:gd name="connsiteX111" fmla="*/ 1747494 w 4016827"/>
                <a:gd name="connsiteY111" fmla="*/ 6604762 h 7216489"/>
                <a:gd name="connsiteX112" fmla="*/ 1748752 w 4016827"/>
                <a:gd name="connsiteY112" fmla="*/ 6605601 h 7216489"/>
                <a:gd name="connsiteX113" fmla="*/ 1748752 w 4016827"/>
                <a:gd name="connsiteY113" fmla="*/ 6608957 h 7216489"/>
                <a:gd name="connsiteX114" fmla="*/ 1747494 w 4016827"/>
                <a:gd name="connsiteY114" fmla="*/ 6604762 h 7216489"/>
                <a:gd name="connsiteX115" fmla="*/ 976750 w 4016827"/>
                <a:gd name="connsiteY115" fmla="*/ 6595531 h 7216489"/>
                <a:gd name="connsiteX116" fmla="*/ 976750 w 4016827"/>
                <a:gd name="connsiteY116" fmla="*/ 6602244 h 7216489"/>
                <a:gd name="connsiteX117" fmla="*/ 976750 w 4016827"/>
                <a:gd name="connsiteY117" fmla="*/ 6595531 h 7216489"/>
                <a:gd name="connsiteX118" fmla="*/ 3574704 w 4016827"/>
                <a:gd name="connsiteY118" fmla="*/ 6568679 h 7216489"/>
                <a:gd name="connsiteX119" fmla="*/ 3658618 w 4016827"/>
                <a:gd name="connsiteY119" fmla="*/ 6652592 h 7216489"/>
                <a:gd name="connsiteX120" fmla="*/ 3574704 w 4016827"/>
                <a:gd name="connsiteY120" fmla="*/ 6736506 h 7216489"/>
                <a:gd name="connsiteX121" fmla="*/ 3490792 w 4016827"/>
                <a:gd name="connsiteY121" fmla="*/ 6652592 h 7216489"/>
                <a:gd name="connsiteX122" fmla="*/ 3574704 w 4016827"/>
                <a:gd name="connsiteY122" fmla="*/ 6568679 h 7216489"/>
                <a:gd name="connsiteX123" fmla="*/ 2151536 w 4016827"/>
                <a:gd name="connsiteY123" fmla="*/ 6558609 h 7216489"/>
                <a:gd name="connsiteX124" fmla="*/ 2171675 w 4016827"/>
                <a:gd name="connsiteY124" fmla="*/ 6582105 h 7216489"/>
                <a:gd name="connsiteX125" fmla="*/ 2151536 w 4016827"/>
                <a:gd name="connsiteY125" fmla="*/ 6605601 h 7216489"/>
                <a:gd name="connsiteX126" fmla="*/ 2128040 w 4016827"/>
                <a:gd name="connsiteY126" fmla="*/ 6582105 h 7216489"/>
                <a:gd name="connsiteX127" fmla="*/ 2151536 w 4016827"/>
                <a:gd name="connsiteY127" fmla="*/ 6558609 h 7216489"/>
                <a:gd name="connsiteX128" fmla="*/ 2752354 w 4016827"/>
                <a:gd name="connsiteY128" fmla="*/ 6548540 h 7216489"/>
                <a:gd name="connsiteX129" fmla="*/ 2829555 w 4016827"/>
                <a:gd name="connsiteY129" fmla="*/ 6625739 h 7216489"/>
                <a:gd name="connsiteX130" fmla="*/ 2752354 w 4016827"/>
                <a:gd name="connsiteY130" fmla="*/ 6702939 h 7216489"/>
                <a:gd name="connsiteX131" fmla="*/ 2675154 w 4016827"/>
                <a:gd name="connsiteY131" fmla="*/ 6625739 h 7216489"/>
                <a:gd name="connsiteX132" fmla="*/ 2752354 w 4016827"/>
                <a:gd name="connsiteY132" fmla="*/ 6548540 h 7216489"/>
                <a:gd name="connsiteX133" fmla="*/ 3380027 w 4016827"/>
                <a:gd name="connsiteY133" fmla="*/ 6521688 h 7216489"/>
                <a:gd name="connsiteX134" fmla="*/ 3460584 w 4016827"/>
                <a:gd name="connsiteY134" fmla="*/ 6602244 h 7216489"/>
                <a:gd name="connsiteX135" fmla="*/ 3380027 w 4016827"/>
                <a:gd name="connsiteY135" fmla="*/ 6682801 h 7216489"/>
                <a:gd name="connsiteX136" fmla="*/ 3299470 w 4016827"/>
                <a:gd name="connsiteY136" fmla="*/ 6602244 h 7216489"/>
                <a:gd name="connsiteX137" fmla="*/ 3380027 w 4016827"/>
                <a:gd name="connsiteY137" fmla="*/ 6521688 h 7216489"/>
                <a:gd name="connsiteX138" fmla="*/ 1578408 w 4016827"/>
                <a:gd name="connsiteY138" fmla="*/ 6490640 h 7216489"/>
                <a:gd name="connsiteX139" fmla="*/ 1580925 w 4016827"/>
                <a:gd name="connsiteY139" fmla="*/ 6491479 h 7216489"/>
                <a:gd name="connsiteX140" fmla="*/ 1580925 w 4016827"/>
                <a:gd name="connsiteY140" fmla="*/ 6494835 h 7216489"/>
                <a:gd name="connsiteX141" fmla="*/ 1578408 w 4016827"/>
                <a:gd name="connsiteY141" fmla="*/ 6490640 h 7216489"/>
                <a:gd name="connsiteX142" fmla="*/ 2567746 w 4016827"/>
                <a:gd name="connsiteY142" fmla="*/ 6467983 h 7216489"/>
                <a:gd name="connsiteX143" fmla="*/ 2641590 w 4016827"/>
                <a:gd name="connsiteY143" fmla="*/ 6541827 h 7216489"/>
                <a:gd name="connsiteX144" fmla="*/ 2567746 w 4016827"/>
                <a:gd name="connsiteY144" fmla="*/ 6615671 h 7216489"/>
                <a:gd name="connsiteX145" fmla="*/ 2493902 w 4016827"/>
                <a:gd name="connsiteY145" fmla="*/ 6541827 h 7216489"/>
                <a:gd name="connsiteX146" fmla="*/ 2567746 w 4016827"/>
                <a:gd name="connsiteY146" fmla="*/ 6467983 h 7216489"/>
                <a:gd name="connsiteX147" fmla="*/ 3185348 w 4016827"/>
                <a:gd name="connsiteY147" fmla="*/ 6464626 h 7216489"/>
                <a:gd name="connsiteX148" fmla="*/ 3265904 w 4016827"/>
                <a:gd name="connsiteY148" fmla="*/ 6545183 h 7216489"/>
                <a:gd name="connsiteX149" fmla="*/ 3185348 w 4016827"/>
                <a:gd name="connsiteY149" fmla="*/ 6625740 h 7216489"/>
                <a:gd name="connsiteX150" fmla="*/ 3104791 w 4016827"/>
                <a:gd name="connsiteY150" fmla="*/ 6545183 h 7216489"/>
                <a:gd name="connsiteX151" fmla="*/ 3185348 w 4016827"/>
                <a:gd name="connsiteY151" fmla="*/ 6464626 h 7216489"/>
                <a:gd name="connsiteX152" fmla="*/ 4016827 w 4016827"/>
                <a:gd name="connsiteY152" fmla="*/ 6446018 h 7216489"/>
                <a:gd name="connsiteX153" fmla="*/ 4016827 w 4016827"/>
                <a:gd name="connsiteY153" fmla="*/ 6563792 h 7216489"/>
                <a:gd name="connsiteX154" fmla="*/ 4000879 w 4016827"/>
                <a:gd name="connsiteY154" fmla="*/ 6560603 h 7216489"/>
                <a:gd name="connsiteX155" fmla="*/ 3964062 w 4016827"/>
                <a:gd name="connsiteY155" fmla="*/ 6504905 h 7216489"/>
                <a:gd name="connsiteX156" fmla="*/ 4000879 w 4016827"/>
                <a:gd name="connsiteY156" fmla="*/ 6449207 h 7216489"/>
                <a:gd name="connsiteX157" fmla="*/ 1976996 w 4016827"/>
                <a:gd name="connsiteY157" fmla="*/ 6441131 h 7216489"/>
                <a:gd name="connsiteX158" fmla="*/ 2017274 w 4016827"/>
                <a:gd name="connsiteY158" fmla="*/ 6481409 h 7216489"/>
                <a:gd name="connsiteX159" fmla="*/ 1976996 w 4016827"/>
                <a:gd name="connsiteY159" fmla="*/ 6521688 h 7216489"/>
                <a:gd name="connsiteX160" fmla="*/ 1936717 w 4016827"/>
                <a:gd name="connsiteY160" fmla="*/ 6481409 h 7216489"/>
                <a:gd name="connsiteX161" fmla="*/ 1976996 w 4016827"/>
                <a:gd name="connsiteY161" fmla="*/ 6441131 h 7216489"/>
                <a:gd name="connsiteX162" fmla="*/ 2990668 w 4016827"/>
                <a:gd name="connsiteY162" fmla="*/ 6410922 h 7216489"/>
                <a:gd name="connsiteX163" fmla="*/ 3057799 w 4016827"/>
                <a:gd name="connsiteY163" fmla="*/ 6478053 h 7216489"/>
                <a:gd name="connsiteX164" fmla="*/ 2990668 w 4016827"/>
                <a:gd name="connsiteY164" fmla="*/ 6545183 h 7216489"/>
                <a:gd name="connsiteX165" fmla="*/ 2923538 w 4016827"/>
                <a:gd name="connsiteY165" fmla="*/ 6478053 h 7216489"/>
                <a:gd name="connsiteX166" fmla="*/ 2990668 w 4016827"/>
                <a:gd name="connsiteY166" fmla="*/ 6410922 h 7216489"/>
                <a:gd name="connsiteX167" fmla="*/ 3826443 w 4016827"/>
                <a:gd name="connsiteY167" fmla="*/ 6400852 h 7216489"/>
                <a:gd name="connsiteX168" fmla="*/ 3900289 w 4016827"/>
                <a:gd name="connsiteY168" fmla="*/ 6474696 h 7216489"/>
                <a:gd name="connsiteX169" fmla="*/ 3826443 w 4016827"/>
                <a:gd name="connsiteY169" fmla="*/ 6548540 h 7216489"/>
                <a:gd name="connsiteX170" fmla="*/ 3752601 w 4016827"/>
                <a:gd name="connsiteY170" fmla="*/ 6474696 h 7216489"/>
                <a:gd name="connsiteX171" fmla="*/ 3826443 w 4016827"/>
                <a:gd name="connsiteY171" fmla="*/ 6400852 h 7216489"/>
                <a:gd name="connsiteX172" fmla="*/ 2383136 w 4016827"/>
                <a:gd name="connsiteY172" fmla="*/ 6380713 h 7216489"/>
                <a:gd name="connsiteX173" fmla="*/ 2456980 w 4016827"/>
                <a:gd name="connsiteY173" fmla="*/ 6454557 h 7216489"/>
                <a:gd name="connsiteX174" fmla="*/ 2383136 w 4016827"/>
                <a:gd name="connsiteY174" fmla="*/ 6528401 h 7216489"/>
                <a:gd name="connsiteX175" fmla="*/ 2309293 w 4016827"/>
                <a:gd name="connsiteY175" fmla="*/ 6454557 h 7216489"/>
                <a:gd name="connsiteX176" fmla="*/ 2383136 w 4016827"/>
                <a:gd name="connsiteY176" fmla="*/ 6380713 h 7216489"/>
                <a:gd name="connsiteX177" fmla="*/ 1415197 w 4016827"/>
                <a:gd name="connsiteY177" fmla="*/ 6369805 h 7216489"/>
                <a:gd name="connsiteX178" fmla="*/ 1416455 w 4016827"/>
                <a:gd name="connsiteY178" fmla="*/ 6370643 h 7216489"/>
                <a:gd name="connsiteX179" fmla="*/ 1416455 w 4016827"/>
                <a:gd name="connsiteY179" fmla="*/ 6374000 h 7216489"/>
                <a:gd name="connsiteX180" fmla="*/ 1415197 w 4016827"/>
                <a:gd name="connsiteY180" fmla="*/ 6369805 h 7216489"/>
                <a:gd name="connsiteX181" fmla="*/ 1805813 w 4016827"/>
                <a:gd name="connsiteY181" fmla="*/ 6360574 h 7216489"/>
                <a:gd name="connsiteX182" fmla="*/ 1815883 w 4016827"/>
                <a:gd name="connsiteY182" fmla="*/ 6370643 h 7216489"/>
                <a:gd name="connsiteX183" fmla="*/ 1805813 w 4016827"/>
                <a:gd name="connsiteY183" fmla="*/ 6380713 h 7216489"/>
                <a:gd name="connsiteX184" fmla="*/ 1795744 w 4016827"/>
                <a:gd name="connsiteY184" fmla="*/ 6370643 h 7216489"/>
                <a:gd name="connsiteX185" fmla="*/ 1805813 w 4016827"/>
                <a:gd name="connsiteY185" fmla="*/ 6360574 h 7216489"/>
                <a:gd name="connsiteX186" fmla="*/ 3625053 w 4016827"/>
                <a:gd name="connsiteY186" fmla="*/ 6357217 h 7216489"/>
                <a:gd name="connsiteX187" fmla="*/ 3698897 w 4016827"/>
                <a:gd name="connsiteY187" fmla="*/ 6431061 h 7216489"/>
                <a:gd name="connsiteX188" fmla="*/ 3625053 w 4016827"/>
                <a:gd name="connsiteY188" fmla="*/ 6504905 h 7216489"/>
                <a:gd name="connsiteX189" fmla="*/ 3551209 w 4016827"/>
                <a:gd name="connsiteY189" fmla="*/ 6431061 h 7216489"/>
                <a:gd name="connsiteX190" fmla="*/ 3625053 w 4016827"/>
                <a:gd name="connsiteY190" fmla="*/ 6357217 h 7216489"/>
                <a:gd name="connsiteX191" fmla="*/ 2802702 w 4016827"/>
                <a:gd name="connsiteY191" fmla="*/ 6323652 h 7216489"/>
                <a:gd name="connsiteX192" fmla="*/ 2879903 w 4016827"/>
                <a:gd name="connsiteY192" fmla="*/ 6400852 h 7216489"/>
                <a:gd name="connsiteX193" fmla="*/ 2802702 w 4016827"/>
                <a:gd name="connsiteY193" fmla="*/ 6478053 h 7216489"/>
                <a:gd name="connsiteX194" fmla="*/ 2725502 w 4016827"/>
                <a:gd name="connsiteY194" fmla="*/ 6400852 h 7216489"/>
                <a:gd name="connsiteX195" fmla="*/ 2802702 w 4016827"/>
                <a:gd name="connsiteY195" fmla="*/ 6323652 h 7216489"/>
                <a:gd name="connsiteX196" fmla="*/ 3430374 w 4016827"/>
                <a:gd name="connsiteY196" fmla="*/ 6306869 h 7216489"/>
                <a:gd name="connsiteX197" fmla="*/ 3507573 w 4016827"/>
                <a:gd name="connsiteY197" fmla="*/ 6384070 h 7216489"/>
                <a:gd name="connsiteX198" fmla="*/ 3430374 w 4016827"/>
                <a:gd name="connsiteY198" fmla="*/ 6461270 h 7216489"/>
                <a:gd name="connsiteX199" fmla="*/ 3353174 w 4016827"/>
                <a:gd name="connsiteY199" fmla="*/ 6384070 h 7216489"/>
                <a:gd name="connsiteX200" fmla="*/ 3430374 w 4016827"/>
                <a:gd name="connsiteY200" fmla="*/ 6306869 h 7216489"/>
                <a:gd name="connsiteX201" fmla="*/ 2205240 w 4016827"/>
                <a:gd name="connsiteY201" fmla="*/ 6276660 h 7216489"/>
                <a:gd name="connsiteX202" fmla="*/ 2282440 w 4016827"/>
                <a:gd name="connsiteY202" fmla="*/ 6353861 h 7216489"/>
                <a:gd name="connsiteX203" fmla="*/ 2205240 w 4016827"/>
                <a:gd name="connsiteY203" fmla="*/ 6431061 h 7216489"/>
                <a:gd name="connsiteX204" fmla="*/ 2128040 w 4016827"/>
                <a:gd name="connsiteY204" fmla="*/ 6353861 h 7216489"/>
                <a:gd name="connsiteX205" fmla="*/ 2205240 w 4016827"/>
                <a:gd name="connsiteY205" fmla="*/ 6276660 h 7216489"/>
                <a:gd name="connsiteX206" fmla="*/ 3235697 w 4016827"/>
                <a:gd name="connsiteY206" fmla="*/ 6253165 h 7216489"/>
                <a:gd name="connsiteX207" fmla="*/ 3306183 w 4016827"/>
                <a:gd name="connsiteY207" fmla="*/ 6323652 h 7216489"/>
                <a:gd name="connsiteX208" fmla="*/ 3235697 w 4016827"/>
                <a:gd name="connsiteY208" fmla="*/ 6394139 h 7216489"/>
                <a:gd name="connsiteX209" fmla="*/ 3165208 w 4016827"/>
                <a:gd name="connsiteY209" fmla="*/ 6323652 h 7216489"/>
                <a:gd name="connsiteX210" fmla="*/ 3235697 w 4016827"/>
                <a:gd name="connsiteY210" fmla="*/ 6253165 h 7216489"/>
                <a:gd name="connsiteX211" fmla="*/ 4016827 w 4016827"/>
                <a:gd name="connsiteY211" fmla="*/ 6248280 h 7216489"/>
                <a:gd name="connsiteX212" fmla="*/ 4016827 w 4016827"/>
                <a:gd name="connsiteY212" fmla="*/ 6308840 h 7216489"/>
                <a:gd name="connsiteX213" fmla="*/ 4014883 w 4016827"/>
                <a:gd name="connsiteY213" fmla="*/ 6306082 h 7216489"/>
                <a:gd name="connsiteX214" fmla="*/ 4007698 w 4016827"/>
                <a:gd name="connsiteY214" fmla="*/ 6280017 h 7216489"/>
                <a:gd name="connsiteX215" fmla="*/ 4012995 w 4016827"/>
                <a:gd name="connsiteY215" fmla="*/ 6253951 h 7216489"/>
                <a:gd name="connsiteX216" fmla="*/ 2618094 w 4016827"/>
                <a:gd name="connsiteY216" fmla="*/ 6243095 h 7216489"/>
                <a:gd name="connsiteX217" fmla="*/ 2691938 w 4016827"/>
                <a:gd name="connsiteY217" fmla="*/ 6316939 h 7216489"/>
                <a:gd name="connsiteX218" fmla="*/ 2618094 w 4016827"/>
                <a:gd name="connsiteY218" fmla="*/ 6390783 h 7216489"/>
                <a:gd name="connsiteX219" fmla="*/ 2544250 w 4016827"/>
                <a:gd name="connsiteY219" fmla="*/ 6316939 h 7216489"/>
                <a:gd name="connsiteX220" fmla="*/ 2618094 w 4016827"/>
                <a:gd name="connsiteY220" fmla="*/ 6243095 h 7216489"/>
                <a:gd name="connsiteX221" fmla="*/ 1258699 w 4016827"/>
                <a:gd name="connsiteY221" fmla="*/ 6243095 h 7216489"/>
                <a:gd name="connsiteX222" fmla="*/ 1262056 w 4016827"/>
                <a:gd name="connsiteY222" fmla="*/ 6246452 h 7216489"/>
                <a:gd name="connsiteX223" fmla="*/ 1258699 w 4016827"/>
                <a:gd name="connsiteY223" fmla="*/ 6249808 h 7216489"/>
                <a:gd name="connsiteX224" fmla="*/ 1255342 w 4016827"/>
                <a:gd name="connsiteY224" fmla="*/ 6246452 h 7216489"/>
                <a:gd name="connsiteX225" fmla="*/ 1258699 w 4016827"/>
                <a:gd name="connsiteY225" fmla="*/ 6243095 h 7216489"/>
                <a:gd name="connsiteX226" fmla="*/ 3876792 w 4016827"/>
                <a:gd name="connsiteY226" fmla="*/ 6189390 h 7216489"/>
                <a:gd name="connsiteX227" fmla="*/ 3940567 w 4016827"/>
                <a:gd name="connsiteY227" fmla="*/ 6253165 h 7216489"/>
                <a:gd name="connsiteX228" fmla="*/ 3876792 w 4016827"/>
                <a:gd name="connsiteY228" fmla="*/ 6316939 h 7216489"/>
                <a:gd name="connsiteX229" fmla="*/ 3813017 w 4016827"/>
                <a:gd name="connsiteY229" fmla="*/ 6253165 h 7216489"/>
                <a:gd name="connsiteX230" fmla="*/ 3876792 w 4016827"/>
                <a:gd name="connsiteY230" fmla="*/ 6189390 h 7216489"/>
                <a:gd name="connsiteX231" fmla="*/ 1637986 w 4016827"/>
                <a:gd name="connsiteY231" fmla="*/ 6182677 h 7216489"/>
                <a:gd name="connsiteX232" fmla="*/ 1708474 w 4016827"/>
                <a:gd name="connsiteY232" fmla="*/ 6253165 h 7216489"/>
                <a:gd name="connsiteX233" fmla="*/ 1637986 w 4016827"/>
                <a:gd name="connsiteY233" fmla="*/ 6323652 h 7216489"/>
                <a:gd name="connsiteX234" fmla="*/ 1567499 w 4016827"/>
                <a:gd name="connsiteY234" fmla="*/ 6253165 h 7216489"/>
                <a:gd name="connsiteX235" fmla="*/ 1637986 w 4016827"/>
                <a:gd name="connsiteY235" fmla="*/ 6182677 h 7216489"/>
                <a:gd name="connsiteX236" fmla="*/ 3044373 w 4016827"/>
                <a:gd name="connsiteY236" fmla="*/ 6179322 h 7216489"/>
                <a:gd name="connsiteX237" fmla="*/ 3118217 w 4016827"/>
                <a:gd name="connsiteY237" fmla="*/ 6253166 h 7216489"/>
                <a:gd name="connsiteX238" fmla="*/ 3044373 w 4016827"/>
                <a:gd name="connsiteY238" fmla="*/ 6327009 h 7216489"/>
                <a:gd name="connsiteX239" fmla="*/ 2970529 w 4016827"/>
                <a:gd name="connsiteY239" fmla="*/ 6253166 h 7216489"/>
                <a:gd name="connsiteX240" fmla="*/ 3044373 w 4016827"/>
                <a:gd name="connsiteY240" fmla="*/ 6179322 h 7216489"/>
                <a:gd name="connsiteX241" fmla="*/ 2030700 w 4016827"/>
                <a:gd name="connsiteY241" fmla="*/ 6172608 h 7216489"/>
                <a:gd name="connsiteX242" fmla="*/ 2107900 w 4016827"/>
                <a:gd name="connsiteY242" fmla="*/ 6249808 h 7216489"/>
                <a:gd name="connsiteX243" fmla="*/ 2030700 w 4016827"/>
                <a:gd name="connsiteY243" fmla="*/ 6327008 h 7216489"/>
                <a:gd name="connsiteX244" fmla="*/ 1953500 w 4016827"/>
                <a:gd name="connsiteY244" fmla="*/ 6249808 h 7216489"/>
                <a:gd name="connsiteX245" fmla="*/ 2030700 w 4016827"/>
                <a:gd name="connsiteY245" fmla="*/ 6172608 h 7216489"/>
                <a:gd name="connsiteX246" fmla="*/ 2436841 w 4016827"/>
                <a:gd name="connsiteY246" fmla="*/ 6155825 h 7216489"/>
                <a:gd name="connsiteX247" fmla="*/ 2503972 w 4016827"/>
                <a:gd name="connsiteY247" fmla="*/ 6222956 h 7216489"/>
                <a:gd name="connsiteX248" fmla="*/ 2436841 w 4016827"/>
                <a:gd name="connsiteY248" fmla="*/ 6290087 h 7216489"/>
                <a:gd name="connsiteX249" fmla="*/ 2369710 w 4016827"/>
                <a:gd name="connsiteY249" fmla="*/ 6222956 h 7216489"/>
                <a:gd name="connsiteX250" fmla="*/ 2436841 w 4016827"/>
                <a:gd name="connsiteY250" fmla="*/ 6155825 h 7216489"/>
                <a:gd name="connsiteX251" fmla="*/ 3675402 w 4016827"/>
                <a:gd name="connsiteY251" fmla="*/ 6139042 h 7216489"/>
                <a:gd name="connsiteX252" fmla="*/ 3745888 w 4016827"/>
                <a:gd name="connsiteY252" fmla="*/ 6209530 h 7216489"/>
                <a:gd name="connsiteX253" fmla="*/ 3675402 w 4016827"/>
                <a:gd name="connsiteY253" fmla="*/ 6280017 h 7216489"/>
                <a:gd name="connsiteX254" fmla="*/ 3604914 w 4016827"/>
                <a:gd name="connsiteY254" fmla="*/ 6209530 h 7216489"/>
                <a:gd name="connsiteX255" fmla="*/ 3675402 w 4016827"/>
                <a:gd name="connsiteY255" fmla="*/ 6139042 h 7216489"/>
                <a:gd name="connsiteX256" fmla="*/ 2856407 w 4016827"/>
                <a:gd name="connsiteY256" fmla="*/ 6102122 h 7216489"/>
                <a:gd name="connsiteX257" fmla="*/ 2930251 w 4016827"/>
                <a:gd name="connsiteY257" fmla="*/ 6175965 h 7216489"/>
                <a:gd name="connsiteX258" fmla="*/ 2856407 w 4016827"/>
                <a:gd name="connsiteY258" fmla="*/ 6249809 h 7216489"/>
                <a:gd name="connsiteX259" fmla="*/ 2782564 w 4016827"/>
                <a:gd name="connsiteY259" fmla="*/ 6175965 h 7216489"/>
                <a:gd name="connsiteX260" fmla="*/ 2856407 w 4016827"/>
                <a:gd name="connsiteY260" fmla="*/ 6102122 h 7216489"/>
                <a:gd name="connsiteX261" fmla="*/ 1476873 w 4016827"/>
                <a:gd name="connsiteY261" fmla="*/ 6092052 h 7216489"/>
                <a:gd name="connsiteX262" fmla="*/ 1517151 w 4016827"/>
                <a:gd name="connsiteY262" fmla="*/ 6132330 h 7216489"/>
                <a:gd name="connsiteX263" fmla="*/ 1476873 w 4016827"/>
                <a:gd name="connsiteY263" fmla="*/ 6172609 h 7216489"/>
                <a:gd name="connsiteX264" fmla="*/ 1436594 w 4016827"/>
                <a:gd name="connsiteY264" fmla="*/ 6132330 h 7216489"/>
                <a:gd name="connsiteX265" fmla="*/ 1476873 w 4016827"/>
                <a:gd name="connsiteY265" fmla="*/ 6092052 h 7216489"/>
                <a:gd name="connsiteX266" fmla="*/ 3480721 w 4016827"/>
                <a:gd name="connsiteY266" fmla="*/ 6088694 h 7216489"/>
                <a:gd name="connsiteX267" fmla="*/ 3551209 w 4016827"/>
                <a:gd name="connsiteY267" fmla="*/ 6159182 h 7216489"/>
                <a:gd name="connsiteX268" fmla="*/ 3480721 w 4016827"/>
                <a:gd name="connsiteY268" fmla="*/ 6229669 h 7216489"/>
                <a:gd name="connsiteX269" fmla="*/ 3410234 w 4016827"/>
                <a:gd name="connsiteY269" fmla="*/ 6159182 h 7216489"/>
                <a:gd name="connsiteX270" fmla="*/ 3480721 w 4016827"/>
                <a:gd name="connsiteY270" fmla="*/ 6088694 h 7216489"/>
                <a:gd name="connsiteX271" fmla="*/ 1862874 w 4016827"/>
                <a:gd name="connsiteY271" fmla="*/ 6061843 h 7216489"/>
                <a:gd name="connsiteX272" fmla="*/ 1940075 w 4016827"/>
                <a:gd name="connsiteY272" fmla="*/ 6139042 h 7216489"/>
                <a:gd name="connsiteX273" fmla="*/ 1862874 w 4016827"/>
                <a:gd name="connsiteY273" fmla="*/ 6216243 h 7216489"/>
                <a:gd name="connsiteX274" fmla="*/ 1785674 w 4016827"/>
                <a:gd name="connsiteY274" fmla="*/ 6139042 h 7216489"/>
                <a:gd name="connsiteX275" fmla="*/ 1862874 w 4016827"/>
                <a:gd name="connsiteY275" fmla="*/ 6061843 h 7216489"/>
                <a:gd name="connsiteX276" fmla="*/ 2262301 w 4016827"/>
                <a:gd name="connsiteY276" fmla="*/ 6055129 h 7216489"/>
                <a:gd name="connsiteX277" fmla="*/ 2329432 w 4016827"/>
                <a:gd name="connsiteY277" fmla="*/ 6122260 h 7216489"/>
                <a:gd name="connsiteX278" fmla="*/ 2262301 w 4016827"/>
                <a:gd name="connsiteY278" fmla="*/ 6189390 h 7216489"/>
                <a:gd name="connsiteX279" fmla="*/ 2195170 w 4016827"/>
                <a:gd name="connsiteY279" fmla="*/ 6122260 h 7216489"/>
                <a:gd name="connsiteX280" fmla="*/ 2262301 w 4016827"/>
                <a:gd name="connsiteY280" fmla="*/ 6055129 h 7216489"/>
                <a:gd name="connsiteX281" fmla="*/ 3286044 w 4016827"/>
                <a:gd name="connsiteY281" fmla="*/ 6031634 h 7216489"/>
                <a:gd name="connsiteX282" fmla="*/ 3356532 w 4016827"/>
                <a:gd name="connsiteY282" fmla="*/ 6102122 h 7216489"/>
                <a:gd name="connsiteX283" fmla="*/ 3286044 w 4016827"/>
                <a:gd name="connsiteY283" fmla="*/ 6172609 h 7216489"/>
                <a:gd name="connsiteX284" fmla="*/ 3215556 w 4016827"/>
                <a:gd name="connsiteY284" fmla="*/ 6102122 h 7216489"/>
                <a:gd name="connsiteX285" fmla="*/ 3286044 w 4016827"/>
                <a:gd name="connsiteY285" fmla="*/ 6031634 h 7216489"/>
                <a:gd name="connsiteX286" fmla="*/ 2671798 w 4016827"/>
                <a:gd name="connsiteY286" fmla="*/ 6014852 h 7216489"/>
                <a:gd name="connsiteX287" fmla="*/ 2745642 w 4016827"/>
                <a:gd name="connsiteY287" fmla="*/ 6088695 h 7216489"/>
                <a:gd name="connsiteX288" fmla="*/ 2671798 w 4016827"/>
                <a:gd name="connsiteY288" fmla="*/ 6162539 h 7216489"/>
                <a:gd name="connsiteX289" fmla="*/ 2597954 w 4016827"/>
                <a:gd name="connsiteY289" fmla="*/ 6088695 h 7216489"/>
                <a:gd name="connsiteX290" fmla="*/ 2671798 w 4016827"/>
                <a:gd name="connsiteY290" fmla="*/ 6014852 h 7216489"/>
                <a:gd name="connsiteX291" fmla="*/ 3927141 w 4016827"/>
                <a:gd name="connsiteY291" fmla="*/ 5971217 h 7216489"/>
                <a:gd name="connsiteX292" fmla="*/ 3984201 w 4016827"/>
                <a:gd name="connsiteY292" fmla="*/ 6028278 h 7216489"/>
                <a:gd name="connsiteX293" fmla="*/ 3927141 w 4016827"/>
                <a:gd name="connsiteY293" fmla="*/ 6085339 h 7216489"/>
                <a:gd name="connsiteX294" fmla="*/ 3870079 w 4016827"/>
                <a:gd name="connsiteY294" fmla="*/ 6028278 h 7216489"/>
                <a:gd name="connsiteX295" fmla="*/ 3927141 w 4016827"/>
                <a:gd name="connsiteY295" fmla="*/ 5971217 h 7216489"/>
                <a:gd name="connsiteX296" fmla="*/ 3094721 w 4016827"/>
                <a:gd name="connsiteY296" fmla="*/ 5961147 h 7216489"/>
                <a:gd name="connsiteX297" fmla="*/ 3165208 w 4016827"/>
                <a:gd name="connsiteY297" fmla="*/ 6031634 h 7216489"/>
                <a:gd name="connsiteX298" fmla="*/ 3094721 w 4016827"/>
                <a:gd name="connsiteY298" fmla="*/ 6102122 h 7216489"/>
                <a:gd name="connsiteX299" fmla="*/ 3024234 w 4016827"/>
                <a:gd name="connsiteY299" fmla="*/ 6031634 h 7216489"/>
                <a:gd name="connsiteX300" fmla="*/ 3094721 w 4016827"/>
                <a:gd name="connsiteY300" fmla="*/ 5961147 h 7216489"/>
                <a:gd name="connsiteX301" fmla="*/ 1322473 w 4016827"/>
                <a:gd name="connsiteY301" fmla="*/ 5954434 h 7216489"/>
                <a:gd name="connsiteX302" fmla="*/ 1369465 w 4016827"/>
                <a:gd name="connsiteY302" fmla="*/ 6001425 h 7216489"/>
                <a:gd name="connsiteX303" fmla="*/ 1322473 w 4016827"/>
                <a:gd name="connsiteY303" fmla="*/ 6048417 h 7216489"/>
                <a:gd name="connsiteX304" fmla="*/ 1275482 w 4016827"/>
                <a:gd name="connsiteY304" fmla="*/ 6001425 h 7216489"/>
                <a:gd name="connsiteX305" fmla="*/ 1322473 w 4016827"/>
                <a:gd name="connsiteY305" fmla="*/ 5954434 h 7216489"/>
                <a:gd name="connsiteX306" fmla="*/ 2087761 w 4016827"/>
                <a:gd name="connsiteY306" fmla="*/ 5947721 h 7216489"/>
                <a:gd name="connsiteX307" fmla="*/ 2158248 w 4016827"/>
                <a:gd name="connsiteY307" fmla="*/ 6018208 h 7216489"/>
                <a:gd name="connsiteX308" fmla="*/ 2087761 w 4016827"/>
                <a:gd name="connsiteY308" fmla="*/ 6088695 h 7216489"/>
                <a:gd name="connsiteX309" fmla="*/ 2017274 w 4016827"/>
                <a:gd name="connsiteY309" fmla="*/ 6018208 h 7216489"/>
                <a:gd name="connsiteX310" fmla="*/ 2087761 w 4016827"/>
                <a:gd name="connsiteY310" fmla="*/ 5947721 h 7216489"/>
                <a:gd name="connsiteX311" fmla="*/ 1698404 w 4016827"/>
                <a:gd name="connsiteY311" fmla="*/ 5934295 h 7216489"/>
                <a:gd name="connsiteX312" fmla="*/ 1778961 w 4016827"/>
                <a:gd name="connsiteY312" fmla="*/ 6014852 h 7216489"/>
                <a:gd name="connsiteX313" fmla="*/ 1698404 w 4016827"/>
                <a:gd name="connsiteY313" fmla="*/ 6095408 h 7216489"/>
                <a:gd name="connsiteX314" fmla="*/ 1617847 w 4016827"/>
                <a:gd name="connsiteY314" fmla="*/ 6014852 h 7216489"/>
                <a:gd name="connsiteX315" fmla="*/ 1698404 w 4016827"/>
                <a:gd name="connsiteY315" fmla="*/ 5934295 h 7216489"/>
                <a:gd name="connsiteX316" fmla="*/ 3725749 w 4016827"/>
                <a:gd name="connsiteY316" fmla="*/ 5924225 h 7216489"/>
                <a:gd name="connsiteX317" fmla="*/ 3789522 w 4016827"/>
                <a:gd name="connsiteY317" fmla="*/ 5987999 h 7216489"/>
                <a:gd name="connsiteX318" fmla="*/ 3725749 w 4016827"/>
                <a:gd name="connsiteY318" fmla="*/ 6051774 h 7216489"/>
                <a:gd name="connsiteX319" fmla="*/ 3661976 w 4016827"/>
                <a:gd name="connsiteY319" fmla="*/ 5987999 h 7216489"/>
                <a:gd name="connsiteX320" fmla="*/ 3725749 w 4016827"/>
                <a:gd name="connsiteY320" fmla="*/ 5924225 h 7216489"/>
                <a:gd name="connsiteX321" fmla="*/ 2490546 w 4016827"/>
                <a:gd name="connsiteY321" fmla="*/ 5920869 h 7216489"/>
                <a:gd name="connsiteX322" fmla="*/ 2564390 w 4016827"/>
                <a:gd name="connsiteY322" fmla="*/ 5994712 h 7216489"/>
                <a:gd name="connsiteX323" fmla="*/ 2490546 w 4016827"/>
                <a:gd name="connsiteY323" fmla="*/ 6068556 h 7216489"/>
                <a:gd name="connsiteX324" fmla="*/ 2416702 w 4016827"/>
                <a:gd name="connsiteY324" fmla="*/ 5994712 h 7216489"/>
                <a:gd name="connsiteX325" fmla="*/ 2490546 w 4016827"/>
                <a:gd name="connsiteY325" fmla="*/ 5920869 h 7216489"/>
                <a:gd name="connsiteX326" fmla="*/ 2906755 w 4016827"/>
                <a:gd name="connsiteY326" fmla="*/ 5877234 h 7216489"/>
                <a:gd name="connsiteX327" fmla="*/ 2980599 w 4016827"/>
                <a:gd name="connsiteY327" fmla="*/ 5951077 h 7216489"/>
                <a:gd name="connsiteX328" fmla="*/ 2906755 w 4016827"/>
                <a:gd name="connsiteY328" fmla="*/ 6024921 h 7216489"/>
                <a:gd name="connsiteX329" fmla="*/ 2832911 w 4016827"/>
                <a:gd name="connsiteY329" fmla="*/ 5951077 h 7216489"/>
                <a:gd name="connsiteX330" fmla="*/ 2906755 w 4016827"/>
                <a:gd name="connsiteY330" fmla="*/ 5877234 h 7216489"/>
                <a:gd name="connsiteX331" fmla="*/ 3531070 w 4016827"/>
                <a:gd name="connsiteY331" fmla="*/ 5867164 h 7216489"/>
                <a:gd name="connsiteX332" fmla="*/ 3601556 w 4016827"/>
                <a:gd name="connsiteY332" fmla="*/ 5937651 h 7216489"/>
                <a:gd name="connsiteX333" fmla="*/ 3531070 w 4016827"/>
                <a:gd name="connsiteY333" fmla="*/ 6008139 h 7216489"/>
                <a:gd name="connsiteX334" fmla="*/ 3460584 w 4016827"/>
                <a:gd name="connsiteY334" fmla="*/ 5937651 h 7216489"/>
                <a:gd name="connsiteX335" fmla="*/ 3531070 w 4016827"/>
                <a:gd name="connsiteY335" fmla="*/ 5867164 h 7216489"/>
                <a:gd name="connsiteX336" fmla="*/ 1923292 w 4016827"/>
                <a:gd name="connsiteY336" fmla="*/ 5826886 h 7216489"/>
                <a:gd name="connsiteX337" fmla="*/ 1997136 w 4016827"/>
                <a:gd name="connsiteY337" fmla="*/ 5900729 h 7216489"/>
                <a:gd name="connsiteX338" fmla="*/ 1923292 w 4016827"/>
                <a:gd name="connsiteY338" fmla="*/ 5974573 h 7216489"/>
                <a:gd name="connsiteX339" fmla="*/ 1849448 w 4016827"/>
                <a:gd name="connsiteY339" fmla="*/ 5900729 h 7216489"/>
                <a:gd name="connsiteX340" fmla="*/ 1923292 w 4016827"/>
                <a:gd name="connsiteY340" fmla="*/ 5826886 h 7216489"/>
                <a:gd name="connsiteX341" fmla="*/ 2316006 w 4016827"/>
                <a:gd name="connsiteY341" fmla="*/ 5823529 h 7216489"/>
                <a:gd name="connsiteX342" fmla="*/ 2386493 w 4016827"/>
                <a:gd name="connsiteY342" fmla="*/ 5894016 h 7216489"/>
                <a:gd name="connsiteX343" fmla="*/ 2316006 w 4016827"/>
                <a:gd name="connsiteY343" fmla="*/ 5964504 h 7216489"/>
                <a:gd name="connsiteX344" fmla="*/ 2245518 w 4016827"/>
                <a:gd name="connsiteY344" fmla="*/ 5894016 h 7216489"/>
                <a:gd name="connsiteX345" fmla="*/ 2316006 w 4016827"/>
                <a:gd name="connsiteY345" fmla="*/ 5823529 h 7216489"/>
                <a:gd name="connsiteX346" fmla="*/ 1540647 w 4016827"/>
                <a:gd name="connsiteY346" fmla="*/ 5823529 h 7216489"/>
                <a:gd name="connsiteX347" fmla="*/ 1607778 w 4016827"/>
                <a:gd name="connsiteY347" fmla="*/ 5890660 h 7216489"/>
                <a:gd name="connsiteX348" fmla="*/ 1540647 w 4016827"/>
                <a:gd name="connsiteY348" fmla="*/ 5957791 h 7216489"/>
                <a:gd name="connsiteX349" fmla="*/ 1473516 w 4016827"/>
                <a:gd name="connsiteY349" fmla="*/ 5890660 h 7216489"/>
                <a:gd name="connsiteX350" fmla="*/ 1540647 w 4016827"/>
                <a:gd name="connsiteY350" fmla="*/ 5823529 h 7216489"/>
                <a:gd name="connsiteX351" fmla="*/ 3336391 w 4016827"/>
                <a:gd name="connsiteY351" fmla="*/ 5810103 h 7216489"/>
                <a:gd name="connsiteX352" fmla="*/ 3403522 w 4016827"/>
                <a:gd name="connsiteY352" fmla="*/ 5877234 h 7216489"/>
                <a:gd name="connsiteX353" fmla="*/ 3336391 w 4016827"/>
                <a:gd name="connsiteY353" fmla="*/ 5944364 h 7216489"/>
                <a:gd name="connsiteX354" fmla="*/ 3269260 w 4016827"/>
                <a:gd name="connsiteY354" fmla="*/ 5877234 h 7216489"/>
                <a:gd name="connsiteX355" fmla="*/ 3336391 w 4016827"/>
                <a:gd name="connsiteY355" fmla="*/ 5810103 h 7216489"/>
                <a:gd name="connsiteX356" fmla="*/ 1171429 w 4016827"/>
                <a:gd name="connsiteY356" fmla="*/ 5796677 h 7216489"/>
                <a:gd name="connsiteX357" fmla="*/ 1238560 w 4016827"/>
                <a:gd name="connsiteY357" fmla="*/ 5863807 h 7216489"/>
                <a:gd name="connsiteX358" fmla="*/ 1171429 w 4016827"/>
                <a:gd name="connsiteY358" fmla="*/ 5930938 h 7216489"/>
                <a:gd name="connsiteX359" fmla="*/ 1104298 w 4016827"/>
                <a:gd name="connsiteY359" fmla="*/ 5863807 h 7216489"/>
                <a:gd name="connsiteX360" fmla="*/ 1171429 w 4016827"/>
                <a:gd name="connsiteY360" fmla="*/ 5796677 h 7216489"/>
                <a:gd name="connsiteX361" fmla="*/ 2725502 w 4016827"/>
                <a:gd name="connsiteY361" fmla="*/ 5793320 h 7216489"/>
                <a:gd name="connsiteX362" fmla="*/ 2795990 w 4016827"/>
                <a:gd name="connsiteY362" fmla="*/ 5863807 h 7216489"/>
                <a:gd name="connsiteX363" fmla="*/ 2725502 w 4016827"/>
                <a:gd name="connsiteY363" fmla="*/ 5934295 h 7216489"/>
                <a:gd name="connsiteX364" fmla="*/ 2655015 w 4016827"/>
                <a:gd name="connsiteY364" fmla="*/ 5863807 h 7216489"/>
                <a:gd name="connsiteX365" fmla="*/ 2725502 w 4016827"/>
                <a:gd name="connsiteY365" fmla="*/ 5793320 h 7216489"/>
                <a:gd name="connsiteX366" fmla="*/ 3977488 w 4016827"/>
                <a:gd name="connsiteY366" fmla="*/ 5746329 h 7216489"/>
                <a:gd name="connsiteX367" fmla="*/ 4001089 w 4016827"/>
                <a:gd name="connsiteY367" fmla="*/ 5751049 h 7216489"/>
                <a:gd name="connsiteX368" fmla="*/ 4016827 w 4016827"/>
                <a:gd name="connsiteY368" fmla="*/ 5761627 h 7216489"/>
                <a:gd name="connsiteX369" fmla="*/ 4016827 w 4016827"/>
                <a:gd name="connsiteY369" fmla="*/ 5851866 h 7216489"/>
                <a:gd name="connsiteX370" fmla="*/ 4001089 w 4016827"/>
                <a:gd name="connsiteY370" fmla="*/ 5862444 h 7216489"/>
                <a:gd name="connsiteX371" fmla="*/ 3977488 w 4016827"/>
                <a:gd name="connsiteY371" fmla="*/ 5867164 h 7216489"/>
                <a:gd name="connsiteX372" fmla="*/ 3917070 w 4016827"/>
                <a:gd name="connsiteY372" fmla="*/ 5806746 h 7216489"/>
                <a:gd name="connsiteX373" fmla="*/ 3977488 w 4016827"/>
                <a:gd name="connsiteY373" fmla="*/ 5746329 h 7216489"/>
                <a:gd name="connsiteX374" fmla="*/ 3145069 w 4016827"/>
                <a:gd name="connsiteY374" fmla="*/ 5742972 h 7216489"/>
                <a:gd name="connsiteX375" fmla="*/ 3208844 w 4016827"/>
                <a:gd name="connsiteY375" fmla="*/ 5806746 h 7216489"/>
                <a:gd name="connsiteX376" fmla="*/ 3145069 w 4016827"/>
                <a:gd name="connsiteY376" fmla="*/ 5870519 h 7216489"/>
                <a:gd name="connsiteX377" fmla="*/ 3081295 w 4016827"/>
                <a:gd name="connsiteY377" fmla="*/ 5806746 h 7216489"/>
                <a:gd name="connsiteX378" fmla="*/ 3145069 w 4016827"/>
                <a:gd name="connsiteY378" fmla="*/ 5742972 h 7216489"/>
                <a:gd name="connsiteX379" fmla="*/ 3776096 w 4016827"/>
                <a:gd name="connsiteY379" fmla="*/ 5716120 h 7216489"/>
                <a:gd name="connsiteX380" fmla="*/ 3829800 w 4016827"/>
                <a:gd name="connsiteY380" fmla="*/ 5769824 h 7216489"/>
                <a:gd name="connsiteX381" fmla="*/ 3776096 w 4016827"/>
                <a:gd name="connsiteY381" fmla="*/ 5823529 h 7216489"/>
                <a:gd name="connsiteX382" fmla="*/ 3722391 w 4016827"/>
                <a:gd name="connsiteY382" fmla="*/ 5769824 h 7216489"/>
                <a:gd name="connsiteX383" fmla="*/ 3776096 w 4016827"/>
                <a:gd name="connsiteY383" fmla="*/ 5716120 h 7216489"/>
                <a:gd name="connsiteX384" fmla="*/ 2144822 w 4016827"/>
                <a:gd name="connsiteY384" fmla="*/ 5706050 h 7216489"/>
                <a:gd name="connsiteX385" fmla="*/ 2218666 w 4016827"/>
                <a:gd name="connsiteY385" fmla="*/ 5779894 h 7216489"/>
                <a:gd name="connsiteX386" fmla="*/ 2144822 w 4016827"/>
                <a:gd name="connsiteY386" fmla="*/ 5853738 h 7216489"/>
                <a:gd name="connsiteX387" fmla="*/ 2070979 w 4016827"/>
                <a:gd name="connsiteY387" fmla="*/ 5779894 h 7216489"/>
                <a:gd name="connsiteX388" fmla="*/ 2144822 w 4016827"/>
                <a:gd name="connsiteY388" fmla="*/ 5706050 h 7216489"/>
                <a:gd name="connsiteX389" fmla="*/ 1758822 w 4016827"/>
                <a:gd name="connsiteY389" fmla="*/ 5706050 h 7216489"/>
                <a:gd name="connsiteX390" fmla="*/ 1832666 w 4016827"/>
                <a:gd name="connsiteY390" fmla="*/ 5779894 h 7216489"/>
                <a:gd name="connsiteX391" fmla="*/ 1758822 w 4016827"/>
                <a:gd name="connsiteY391" fmla="*/ 5853738 h 7216489"/>
                <a:gd name="connsiteX392" fmla="*/ 1684978 w 4016827"/>
                <a:gd name="connsiteY392" fmla="*/ 5779894 h 7216489"/>
                <a:gd name="connsiteX393" fmla="*/ 1758822 w 4016827"/>
                <a:gd name="connsiteY393" fmla="*/ 5706050 h 7216489"/>
                <a:gd name="connsiteX394" fmla="*/ 1027098 w 4016827"/>
                <a:gd name="connsiteY394" fmla="*/ 5706050 h 7216489"/>
                <a:gd name="connsiteX395" fmla="*/ 1043881 w 4016827"/>
                <a:gd name="connsiteY395" fmla="*/ 5722833 h 7216489"/>
                <a:gd name="connsiteX396" fmla="*/ 1027098 w 4016827"/>
                <a:gd name="connsiteY396" fmla="*/ 5739616 h 7216489"/>
                <a:gd name="connsiteX397" fmla="*/ 1010315 w 4016827"/>
                <a:gd name="connsiteY397" fmla="*/ 5722833 h 7216489"/>
                <a:gd name="connsiteX398" fmla="*/ 1027098 w 4016827"/>
                <a:gd name="connsiteY398" fmla="*/ 5706050 h 7216489"/>
                <a:gd name="connsiteX399" fmla="*/ 2544250 w 4016827"/>
                <a:gd name="connsiteY399" fmla="*/ 5692624 h 7216489"/>
                <a:gd name="connsiteX400" fmla="*/ 2618094 w 4016827"/>
                <a:gd name="connsiteY400" fmla="*/ 5766468 h 7216489"/>
                <a:gd name="connsiteX401" fmla="*/ 2544250 w 4016827"/>
                <a:gd name="connsiteY401" fmla="*/ 5840312 h 7216489"/>
                <a:gd name="connsiteX402" fmla="*/ 2470406 w 4016827"/>
                <a:gd name="connsiteY402" fmla="*/ 5766468 h 7216489"/>
                <a:gd name="connsiteX403" fmla="*/ 2544250 w 4016827"/>
                <a:gd name="connsiteY403" fmla="*/ 5692624 h 7216489"/>
                <a:gd name="connsiteX404" fmla="*/ 1386247 w 4016827"/>
                <a:gd name="connsiteY404" fmla="*/ 5682555 h 7216489"/>
                <a:gd name="connsiteX405" fmla="*/ 1460091 w 4016827"/>
                <a:gd name="connsiteY405" fmla="*/ 5756398 h 7216489"/>
                <a:gd name="connsiteX406" fmla="*/ 1386247 w 4016827"/>
                <a:gd name="connsiteY406" fmla="*/ 5830242 h 7216489"/>
                <a:gd name="connsiteX407" fmla="*/ 1312404 w 4016827"/>
                <a:gd name="connsiteY407" fmla="*/ 5756398 h 7216489"/>
                <a:gd name="connsiteX408" fmla="*/ 1386247 w 4016827"/>
                <a:gd name="connsiteY408" fmla="*/ 5682555 h 7216489"/>
                <a:gd name="connsiteX409" fmla="*/ 2960460 w 4016827"/>
                <a:gd name="connsiteY409" fmla="*/ 5662415 h 7216489"/>
                <a:gd name="connsiteX410" fmla="*/ 3024234 w 4016827"/>
                <a:gd name="connsiteY410" fmla="*/ 5726189 h 7216489"/>
                <a:gd name="connsiteX411" fmla="*/ 2960460 w 4016827"/>
                <a:gd name="connsiteY411" fmla="*/ 5789964 h 7216489"/>
                <a:gd name="connsiteX412" fmla="*/ 2896686 w 4016827"/>
                <a:gd name="connsiteY412" fmla="*/ 5726189 h 7216489"/>
                <a:gd name="connsiteX413" fmla="*/ 2960460 w 4016827"/>
                <a:gd name="connsiteY413" fmla="*/ 5662415 h 7216489"/>
                <a:gd name="connsiteX414" fmla="*/ 3581419 w 4016827"/>
                <a:gd name="connsiteY414" fmla="*/ 5659059 h 7216489"/>
                <a:gd name="connsiteX415" fmla="*/ 3638479 w 4016827"/>
                <a:gd name="connsiteY415" fmla="*/ 5716120 h 7216489"/>
                <a:gd name="connsiteX416" fmla="*/ 3581419 w 4016827"/>
                <a:gd name="connsiteY416" fmla="*/ 5773181 h 7216489"/>
                <a:gd name="connsiteX417" fmla="*/ 3524357 w 4016827"/>
                <a:gd name="connsiteY417" fmla="*/ 5716120 h 7216489"/>
                <a:gd name="connsiteX418" fmla="*/ 3581419 w 4016827"/>
                <a:gd name="connsiteY418" fmla="*/ 5659059 h 7216489"/>
                <a:gd name="connsiteX419" fmla="*/ 3386738 w 4016827"/>
                <a:gd name="connsiteY419" fmla="*/ 5605354 h 7216489"/>
                <a:gd name="connsiteX420" fmla="*/ 3440442 w 4016827"/>
                <a:gd name="connsiteY420" fmla="*/ 5659059 h 7216489"/>
                <a:gd name="connsiteX421" fmla="*/ 3386738 w 4016827"/>
                <a:gd name="connsiteY421" fmla="*/ 5712763 h 7216489"/>
                <a:gd name="connsiteX422" fmla="*/ 3333033 w 4016827"/>
                <a:gd name="connsiteY422" fmla="*/ 5659059 h 7216489"/>
                <a:gd name="connsiteX423" fmla="*/ 3386738 w 4016827"/>
                <a:gd name="connsiteY423" fmla="*/ 5605354 h 7216489"/>
                <a:gd name="connsiteX424" fmla="*/ 2373067 w 4016827"/>
                <a:gd name="connsiteY424" fmla="*/ 5588572 h 7216489"/>
                <a:gd name="connsiteX425" fmla="*/ 2446911 w 4016827"/>
                <a:gd name="connsiteY425" fmla="*/ 5662415 h 7216489"/>
                <a:gd name="connsiteX426" fmla="*/ 2373067 w 4016827"/>
                <a:gd name="connsiteY426" fmla="*/ 5736259 h 7216489"/>
                <a:gd name="connsiteX427" fmla="*/ 2299223 w 4016827"/>
                <a:gd name="connsiteY427" fmla="*/ 5662415 h 7216489"/>
                <a:gd name="connsiteX428" fmla="*/ 2373067 w 4016827"/>
                <a:gd name="connsiteY428" fmla="*/ 5588572 h 7216489"/>
                <a:gd name="connsiteX429" fmla="*/ 1980353 w 4016827"/>
                <a:gd name="connsiteY429" fmla="*/ 5588572 h 7216489"/>
                <a:gd name="connsiteX430" fmla="*/ 2054197 w 4016827"/>
                <a:gd name="connsiteY430" fmla="*/ 5662415 h 7216489"/>
                <a:gd name="connsiteX431" fmla="*/ 1980353 w 4016827"/>
                <a:gd name="connsiteY431" fmla="*/ 5736259 h 7216489"/>
                <a:gd name="connsiteX432" fmla="*/ 1906510 w 4016827"/>
                <a:gd name="connsiteY432" fmla="*/ 5662415 h 7216489"/>
                <a:gd name="connsiteX433" fmla="*/ 1980353 w 4016827"/>
                <a:gd name="connsiteY433" fmla="*/ 5588572 h 7216489"/>
                <a:gd name="connsiteX434" fmla="*/ 1604421 w 4016827"/>
                <a:gd name="connsiteY434" fmla="*/ 5575146 h 7216489"/>
                <a:gd name="connsiteX435" fmla="*/ 1678265 w 4016827"/>
                <a:gd name="connsiteY435" fmla="*/ 5648990 h 7216489"/>
                <a:gd name="connsiteX436" fmla="*/ 1604421 w 4016827"/>
                <a:gd name="connsiteY436" fmla="*/ 5722834 h 7216489"/>
                <a:gd name="connsiteX437" fmla="*/ 1530577 w 4016827"/>
                <a:gd name="connsiteY437" fmla="*/ 5648990 h 7216489"/>
                <a:gd name="connsiteX438" fmla="*/ 1604421 w 4016827"/>
                <a:gd name="connsiteY438" fmla="*/ 5575146 h 7216489"/>
                <a:gd name="connsiteX439" fmla="*/ 2775850 w 4016827"/>
                <a:gd name="connsiteY439" fmla="*/ 5571789 h 7216489"/>
                <a:gd name="connsiteX440" fmla="*/ 2839624 w 4016827"/>
                <a:gd name="connsiteY440" fmla="*/ 5635563 h 7216489"/>
                <a:gd name="connsiteX441" fmla="*/ 2775850 w 4016827"/>
                <a:gd name="connsiteY441" fmla="*/ 5699337 h 7216489"/>
                <a:gd name="connsiteX442" fmla="*/ 2712076 w 4016827"/>
                <a:gd name="connsiteY442" fmla="*/ 5635563 h 7216489"/>
                <a:gd name="connsiteX443" fmla="*/ 2775850 w 4016827"/>
                <a:gd name="connsiteY443" fmla="*/ 5571789 h 7216489"/>
                <a:gd name="connsiteX444" fmla="*/ 886123 w 4016827"/>
                <a:gd name="connsiteY444" fmla="*/ 5568432 h 7216489"/>
                <a:gd name="connsiteX445" fmla="*/ 892837 w 4016827"/>
                <a:gd name="connsiteY445" fmla="*/ 5575145 h 7216489"/>
                <a:gd name="connsiteX446" fmla="*/ 886123 w 4016827"/>
                <a:gd name="connsiteY446" fmla="*/ 5581858 h 7216489"/>
                <a:gd name="connsiteX447" fmla="*/ 879410 w 4016827"/>
                <a:gd name="connsiteY447" fmla="*/ 5575145 h 7216489"/>
                <a:gd name="connsiteX448" fmla="*/ 886123 w 4016827"/>
                <a:gd name="connsiteY448" fmla="*/ 5568432 h 7216489"/>
                <a:gd name="connsiteX449" fmla="*/ 4016827 w 4016827"/>
                <a:gd name="connsiteY449" fmla="*/ 5546256 h 7216489"/>
                <a:gd name="connsiteX450" fmla="*/ 4016827 w 4016827"/>
                <a:gd name="connsiteY450" fmla="*/ 5624629 h 7216489"/>
                <a:gd name="connsiteX451" fmla="*/ 3997208 w 4016827"/>
                <a:gd name="connsiteY451" fmla="*/ 5617103 h 7216489"/>
                <a:gd name="connsiteX452" fmla="*/ 3984201 w 4016827"/>
                <a:gd name="connsiteY452" fmla="*/ 5585216 h 7216489"/>
                <a:gd name="connsiteX453" fmla="*/ 3997208 w 4016827"/>
                <a:gd name="connsiteY453" fmla="*/ 5554588 h 7216489"/>
                <a:gd name="connsiteX454" fmla="*/ 1238560 w 4016827"/>
                <a:gd name="connsiteY454" fmla="*/ 5538223 h 7216489"/>
                <a:gd name="connsiteX455" fmla="*/ 1315760 w 4016827"/>
                <a:gd name="connsiteY455" fmla="*/ 5615424 h 7216489"/>
                <a:gd name="connsiteX456" fmla="*/ 1238560 w 4016827"/>
                <a:gd name="connsiteY456" fmla="*/ 5692624 h 7216489"/>
                <a:gd name="connsiteX457" fmla="*/ 1161360 w 4016827"/>
                <a:gd name="connsiteY457" fmla="*/ 5615424 h 7216489"/>
                <a:gd name="connsiteX458" fmla="*/ 1238560 w 4016827"/>
                <a:gd name="connsiteY458" fmla="*/ 5538223 h 7216489"/>
                <a:gd name="connsiteX459" fmla="*/ 3195416 w 4016827"/>
                <a:gd name="connsiteY459" fmla="*/ 5531511 h 7216489"/>
                <a:gd name="connsiteX460" fmla="*/ 3249121 w 4016827"/>
                <a:gd name="connsiteY460" fmla="*/ 5585216 h 7216489"/>
                <a:gd name="connsiteX461" fmla="*/ 3195416 w 4016827"/>
                <a:gd name="connsiteY461" fmla="*/ 5638921 h 7216489"/>
                <a:gd name="connsiteX462" fmla="*/ 3141712 w 4016827"/>
                <a:gd name="connsiteY462" fmla="*/ 5585216 h 7216489"/>
                <a:gd name="connsiteX463" fmla="*/ 3195416 w 4016827"/>
                <a:gd name="connsiteY463" fmla="*/ 5531511 h 7216489"/>
                <a:gd name="connsiteX464" fmla="*/ 3826443 w 4016827"/>
                <a:gd name="connsiteY464" fmla="*/ 5501302 h 7216489"/>
                <a:gd name="connsiteX465" fmla="*/ 3873436 w 4016827"/>
                <a:gd name="connsiteY465" fmla="*/ 5548293 h 7216489"/>
                <a:gd name="connsiteX466" fmla="*/ 3826443 w 4016827"/>
                <a:gd name="connsiteY466" fmla="*/ 5595285 h 7216489"/>
                <a:gd name="connsiteX467" fmla="*/ 3779454 w 4016827"/>
                <a:gd name="connsiteY467" fmla="*/ 5548293 h 7216489"/>
                <a:gd name="connsiteX468" fmla="*/ 3826443 w 4016827"/>
                <a:gd name="connsiteY468" fmla="*/ 5501302 h 7216489"/>
                <a:gd name="connsiteX469" fmla="*/ 2205240 w 4016827"/>
                <a:gd name="connsiteY469" fmla="*/ 5474450 h 7216489"/>
                <a:gd name="connsiteX470" fmla="*/ 2275728 w 4016827"/>
                <a:gd name="connsiteY470" fmla="*/ 5544938 h 7216489"/>
                <a:gd name="connsiteX471" fmla="*/ 2205240 w 4016827"/>
                <a:gd name="connsiteY471" fmla="*/ 5615425 h 7216489"/>
                <a:gd name="connsiteX472" fmla="*/ 2134753 w 4016827"/>
                <a:gd name="connsiteY472" fmla="*/ 5544938 h 7216489"/>
                <a:gd name="connsiteX473" fmla="*/ 2205240 w 4016827"/>
                <a:gd name="connsiteY473" fmla="*/ 5474450 h 7216489"/>
                <a:gd name="connsiteX474" fmla="*/ 1822596 w 4016827"/>
                <a:gd name="connsiteY474" fmla="*/ 5467736 h 7216489"/>
                <a:gd name="connsiteX475" fmla="*/ 1893083 w 4016827"/>
                <a:gd name="connsiteY475" fmla="*/ 5538223 h 7216489"/>
                <a:gd name="connsiteX476" fmla="*/ 1822596 w 4016827"/>
                <a:gd name="connsiteY476" fmla="*/ 5608711 h 7216489"/>
                <a:gd name="connsiteX477" fmla="*/ 1752109 w 4016827"/>
                <a:gd name="connsiteY477" fmla="*/ 5538223 h 7216489"/>
                <a:gd name="connsiteX478" fmla="*/ 1822596 w 4016827"/>
                <a:gd name="connsiteY478" fmla="*/ 5467736 h 7216489"/>
                <a:gd name="connsiteX479" fmla="*/ 2601312 w 4016827"/>
                <a:gd name="connsiteY479" fmla="*/ 5461023 h 7216489"/>
                <a:gd name="connsiteX480" fmla="*/ 2675155 w 4016827"/>
                <a:gd name="connsiteY480" fmla="*/ 5534867 h 7216489"/>
                <a:gd name="connsiteX481" fmla="*/ 2601312 w 4016827"/>
                <a:gd name="connsiteY481" fmla="*/ 5608711 h 7216489"/>
                <a:gd name="connsiteX482" fmla="*/ 2527468 w 4016827"/>
                <a:gd name="connsiteY482" fmla="*/ 5534867 h 7216489"/>
                <a:gd name="connsiteX483" fmla="*/ 2601312 w 4016827"/>
                <a:gd name="connsiteY483" fmla="*/ 5461023 h 7216489"/>
                <a:gd name="connsiteX484" fmla="*/ 3631766 w 4016827"/>
                <a:gd name="connsiteY484" fmla="*/ 5450954 h 7216489"/>
                <a:gd name="connsiteX485" fmla="*/ 3678758 w 4016827"/>
                <a:gd name="connsiteY485" fmla="*/ 5497945 h 7216489"/>
                <a:gd name="connsiteX486" fmla="*/ 3631766 w 4016827"/>
                <a:gd name="connsiteY486" fmla="*/ 5544937 h 7216489"/>
                <a:gd name="connsiteX487" fmla="*/ 3584774 w 4016827"/>
                <a:gd name="connsiteY487" fmla="*/ 5497945 h 7216489"/>
                <a:gd name="connsiteX488" fmla="*/ 3631766 w 4016827"/>
                <a:gd name="connsiteY488" fmla="*/ 5450954 h 7216489"/>
                <a:gd name="connsiteX489" fmla="*/ 3010808 w 4016827"/>
                <a:gd name="connsiteY489" fmla="*/ 5437528 h 7216489"/>
                <a:gd name="connsiteX490" fmla="*/ 3071226 w 4016827"/>
                <a:gd name="connsiteY490" fmla="*/ 5497946 h 7216489"/>
                <a:gd name="connsiteX491" fmla="*/ 3010808 w 4016827"/>
                <a:gd name="connsiteY491" fmla="*/ 5558364 h 7216489"/>
                <a:gd name="connsiteX492" fmla="*/ 2950390 w 4016827"/>
                <a:gd name="connsiteY492" fmla="*/ 5497946 h 7216489"/>
                <a:gd name="connsiteX493" fmla="*/ 3010808 w 4016827"/>
                <a:gd name="connsiteY493" fmla="*/ 5437528 h 7216489"/>
                <a:gd name="connsiteX494" fmla="*/ 1453378 w 4016827"/>
                <a:gd name="connsiteY494" fmla="*/ 5434171 h 7216489"/>
                <a:gd name="connsiteX495" fmla="*/ 1530578 w 4016827"/>
                <a:gd name="connsiteY495" fmla="*/ 5511371 h 7216489"/>
                <a:gd name="connsiteX496" fmla="*/ 1453378 w 4016827"/>
                <a:gd name="connsiteY496" fmla="*/ 5588572 h 7216489"/>
                <a:gd name="connsiteX497" fmla="*/ 1376178 w 4016827"/>
                <a:gd name="connsiteY497" fmla="*/ 5511371 h 7216489"/>
                <a:gd name="connsiteX498" fmla="*/ 1453378 w 4016827"/>
                <a:gd name="connsiteY498" fmla="*/ 5434171 h 7216489"/>
                <a:gd name="connsiteX499" fmla="*/ 1097585 w 4016827"/>
                <a:gd name="connsiteY499" fmla="*/ 5410676 h 7216489"/>
                <a:gd name="connsiteX500" fmla="*/ 1158003 w 4016827"/>
                <a:gd name="connsiteY500" fmla="*/ 5471094 h 7216489"/>
                <a:gd name="connsiteX501" fmla="*/ 1097585 w 4016827"/>
                <a:gd name="connsiteY501" fmla="*/ 5531511 h 7216489"/>
                <a:gd name="connsiteX502" fmla="*/ 1037168 w 4016827"/>
                <a:gd name="connsiteY502" fmla="*/ 5471094 h 7216489"/>
                <a:gd name="connsiteX503" fmla="*/ 1097585 w 4016827"/>
                <a:gd name="connsiteY503" fmla="*/ 5410676 h 7216489"/>
                <a:gd name="connsiteX504" fmla="*/ 751863 w 4016827"/>
                <a:gd name="connsiteY504" fmla="*/ 5393893 h 7216489"/>
                <a:gd name="connsiteX505" fmla="*/ 778715 w 4016827"/>
                <a:gd name="connsiteY505" fmla="*/ 5420746 h 7216489"/>
                <a:gd name="connsiteX506" fmla="*/ 751863 w 4016827"/>
                <a:gd name="connsiteY506" fmla="*/ 5447598 h 7216489"/>
                <a:gd name="connsiteX507" fmla="*/ 725011 w 4016827"/>
                <a:gd name="connsiteY507" fmla="*/ 5420746 h 7216489"/>
                <a:gd name="connsiteX508" fmla="*/ 751863 w 4016827"/>
                <a:gd name="connsiteY508" fmla="*/ 5393893 h 7216489"/>
                <a:gd name="connsiteX509" fmla="*/ 3437087 w 4016827"/>
                <a:gd name="connsiteY509" fmla="*/ 5380467 h 7216489"/>
                <a:gd name="connsiteX510" fmla="*/ 3490792 w 4016827"/>
                <a:gd name="connsiteY510" fmla="*/ 5434172 h 7216489"/>
                <a:gd name="connsiteX511" fmla="*/ 3437087 w 4016827"/>
                <a:gd name="connsiteY511" fmla="*/ 5487876 h 7216489"/>
                <a:gd name="connsiteX512" fmla="*/ 3383382 w 4016827"/>
                <a:gd name="connsiteY512" fmla="*/ 5434172 h 7216489"/>
                <a:gd name="connsiteX513" fmla="*/ 3437087 w 4016827"/>
                <a:gd name="connsiteY513" fmla="*/ 5380467 h 7216489"/>
                <a:gd name="connsiteX514" fmla="*/ 2430128 w 4016827"/>
                <a:gd name="connsiteY514" fmla="*/ 5360328 h 7216489"/>
                <a:gd name="connsiteX515" fmla="*/ 2497259 w 4016827"/>
                <a:gd name="connsiteY515" fmla="*/ 5427459 h 7216489"/>
                <a:gd name="connsiteX516" fmla="*/ 2430128 w 4016827"/>
                <a:gd name="connsiteY516" fmla="*/ 5494590 h 7216489"/>
                <a:gd name="connsiteX517" fmla="*/ 2362997 w 4016827"/>
                <a:gd name="connsiteY517" fmla="*/ 5427459 h 7216489"/>
                <a:gd name="connsiteX518" fmla="*/ 2430128 w 4016827"/>
                <a:gd name="connsiteY518" fmla="*/ 5360328 h 7216489"/>
                <a:gd name="connsiteX519" fmla="*/ 2040771 w 4016827"/>
                <a:gd name="connsiteY519" fmla="*/ 5356972 h 7216489"/>
                <a:gd name="connsiteX520" fmla="*/ 2107902 w 4016827"/>
                <a:gd name="connsiteY520" fmla="*/ 5424102 h 7216489"/>
                <a:gd name="connsiteX521" fmla="*/ 2040771 w 4016827"/>
                <a:gd name="connsiteY521" fmla="*/ 5491233 h 7216489"/>
                <a:gd name="connsiteX522" fmla="*/ 1973640 w 4016827"/>
                <a:gd name="connsiteY522" fmla="*/ 5424102 h 7216489"/>
                <a:gd name="connsiteX523" fmla="*/ 2040771 w 4016827"/>
                <a:gd name="connsiteY523" fmla="*/ 5356972 h 7216489"/>
                <a:gd name="connsiteX524" fmla="*/ 2829555 w 4016827"/>
                <a:gd name="connsiteY524" fmla="*/ 5346902 h 7216489"/>
                <a:gd name="connsiteX525" fmla="*/ 2886616 w 4016827"/>
                <a:gd name="connsiteY525" fmla="*/ 5407320 h 7216489"/>
                <a:gd name="connsiteX526" fmla="*/ 2829555 w 4016827"/>
                <a:gd name="connsiteY526" fmla="*/ 5467737 h 7216489"/>
                <a:gd name="connsiteX527" fmla="*/ 2769137 w 4016827"/>
                <a:gd name="connsiteY527" fmla="*/ 5407320 h 7216489"/>
                <a:gd name="connsiteX528" fmla="*/ 2829555 w 4016827"/>
                <a:gd name="connsiteY528" fmla="*/ 5346902 h 7216489"/>
                <a:gd name="connsiteX529" fmla="*/ 1668195 w 4016827"/>
                <a:gd name="connsiteY529" fmla="*/ 5333476 h 7216489"/>
                <a:gd name="connsiteX530" fmla="*/ 1738683 w 4016827"/>
                <a:gd name="connsiteY530" fmla="*/ 5403963 h 7216489"/>
                <a:gd name="connsiteX531" fmla="*/ 1668195 w 4016827"/>
                <a:gd name="connsiteY531" fmla="*/ 5474450 h 7216489"/>
                <a:gd name="connsiteX532" fmla="*/ 1597708 w 4016827"/>
                <a:gd name="connsiteY532" fmla="*/ 5403963 h 7216489"/>
                <a:gd name="connsiteX533" fmla="*/ 1668195 w 4016827"/>
                <a:gd name="connsiteY533" fmla="*/ 5333476 h 7216489"/>
                <a:gd name="connsiteX534" fmla="*/ 3249123 w 4016827"/>
                <a:gd name="connsiteY534" fmla="*/ 5309980 h 7216489"/>
                <a:gd name="connsiteX535" fmla="*/ 3299470 w 4016827"/>
                <a:gd name="connsiteY535" fmla="*/ 5360328 h 7216489"/>
                <a:gd name="connsiteX536" fmla="*/ 3249123 w 4016827"/>
                <a:gd name="connsiteY536" fmla="*/ 5410676 h 7216489"/>
                <a:gd name="connsiteX537" fmla="*/ 3198774 w 4016827"/>
                <a:gd name="connsiteY537" fmla="*/ 5360328 h 7216489"/>
                <a:gd name="connsiteX538" fmla="*/ 3249123 w 4016827"/>
                <a:gd name="connsiteY538" fmla="*/ 5309980 h 7216489"/>
                <a:gd name="connsiteX539" fmla="*/ 3876792 w 4016827"/>
                <a:gd name="connsiteY539" fmla="*/ 5296554 h 7216489"/>
                <a:gd name="connsiteX540" fmla="*/ 3907000 w 4016827"/>
                <a:gd name="connsiteY540" fmla="*/ 5326763 h 7216489"/>
                <a:gd name="connsiteX541" fmla="*/ 3876792 w 4016827"/>
                <a:gd name="connsiteY541" fmla="*/ 5356972 h 7216489"/>
                <a:gd name="connsiteX542" fmla="*/ 3846584 w 4016827"/>
                <a:gd name="connsiteY542" fmla="*/ 5326763 h 7216489"/>
                <a:gd name="connsiteX543" fmla="*/ 3876792 w 4016827"/>
                <a:gd name="connsiteY543" fmla="*/ 5296554 h 7216489"/>
                <a:gd name="connsiteX544" fmla="*/ 1309047 w 4016827"/>
                <a:gd name="connsiteY544" fmla="*/ 5293197 h 7216489"/>
                <a:gd name="connsiteX545" fmla="*/ 1382891 w 4016827"/>
                <a:gd name="connsiteY545" fmla="*/ 5367041 h 7216489"/>
                <a:gd name="connsiteX546" fmla="*/ 1309047 w 4016827"/>
                <a:gd name="connsiteY546" fmla="*/ 5440884 h 7216489"/>
                <a:gd name="connsiteX547" fmla="*/ 1235203 w 4016827"/>
                <a:gd name="connsiteY547" fmla="*/ 5367041 h 7216489"/>
                <a:gd name="connsiteX548" fmla="*/ 1309047 w 4016827"/>
                <a:gd name="connsiteY548" fmla="*/ 5293197 h 7216489"/>
                <a:gd name="connsiteX549" fmla="*/ 963324 w 4016827"/>
                <a:gd name="connsiteY549" fmla="*/ 5246206 h 7216489"/>
                <a:gd name="connsiteX550" fmla="*/ 1037168 w 4016827"/>
                <a:gd name="connsiteY550" fmla="*/ 5320050 h 7216489"/>
                <a:gd name="connsiteX551" fmla="*/ 963324 w 4016827"/>
                <a:gd name="connsiteY551" fmla="*/ 5393893 h 7216489"/>
                <a:gd name="connsiteX552" fmla="*/ 889480 w 4016827"/>
                <a:gd name="connsiteY552" fmla="*/ 5320050 h 7216489"/>
                <a:gd name="connsiteX553" fmla="*/ 963324 w 4016827"/>
                <a:gd name="connsiteY553" fmla="*/ 5246206 h 7216489"/>
                <a:gd name="connsiteX554" fmla="*/ 2262301 w 4016827"/>
                <a:gd name="connsiteY554" fmla="*/ 5242849 h 7216489"/>
                <a:gd name="connsiteX555" fmla="*/ 2329432 w 4016827"/>
                <a:gd name="connsiteY555" fmla="*/ 5309980 h 7216489"/>
                <a:gd name="connsiteX556" fmla="*/ 2262301 w 4016827"/>
                <a:gd name="connsiteY556" fmla="*/ 5377111 h 7216489"/>
                <a:gd name="connsiteX557" fmla="*/ 2195170 w 4016827"/>
                <a:gd name="connsiteY557" fmla="*/ 5309980 h 7216489"/>
                <a:gd name="connsiteX558" fmla="*/ 2262301 w 4016827"/>
                <a:gd name="connsiteY558" fmla="*/ 5242849 h 7216489"/>
                <a:gd name="connsiteX559" fmla="*/ 3682113 w 4016827"/>
                <a:gd name="connsiteY559" fmla="*/ 5239493 h 7216489"/>
                <a:gd name="connsiteX560" fmla="*/ 3719036 w 4016827"/>
                <a:gd name="connsiteY560" fmla="*/ 5276415 h 7216489"/>
                <a:gd name="connsiteX561" fmla="*/ 3682113 w 4016827"/>
                <a:gd name="connsiteY561" fmla="*/ 5313337 h 7216489"/>
                <a:gd name="connsiteX562" fmla="*/ 3645192 w 4016827"/>
                <a:gd name="connsiteY562" fmla="*/ 5276415 h 7216489"/>
                <a:gd name="connsiteX563" fmla="*/ 3682113 w 4016827"/>
                <a:gd name="connsiteY563" fmla="*/ 5239493 h 7216489"/>
                <a:gd name="connsiteX564" fmla="*/ 2655015 w 4016827"/>
                <a:gd name="connsiteY564" fmla="*/ 5239493 h 7216489"/>
                <a:gd name="connsiteX565" fmla="*/ 2718789 w 4016827"/>
                <a:gd name="connsiteY565" fmla="*/ 5303267 h 7216489"/>
                <a:gd name="connsiteX566" fmla="*/ 2655015 w 4016827"/>
                <a:gd name="connsiteY566" fmla="*/ 5367040 h 7216489"/>
                <a:gd name="connsiteX567" fmla="*/ 2591241 w 4016827"/>
                <a:gd name="connsiteY567" fmla="*/ 5303267 h 7216489"/>
                <a:gd name="connsiteX568" fmla="*/ 2655015 w 4016827"/>
                <a:gd name="connsiteY568" fmla="*/ 5239493 h 7216489"/>
                <a:gd name="connsiteX569" fmla="*/ 1886370 w 4016827"/>
                <a:gd name="connsiteY569" fmla="*/ 5222710 h 7216489"/>
                <a:gd name="connsiteX570" fmla="*/ 1956858 w 4016827"/>
                <a:gd name="connsiteY570" fmla="*/ 5293197 h 7216489"/>
                <a:gd name="connsiteX571" fmla="*/ 1886370 w 4016827"/>
                <a:gd name="connsiteY571" fmla="*/ 5363685 h 7216489"/>
                <a:gd name="connsiteX572" fmla="*/ 1815883 w 4016827"/>
                <a:gd name="connsiteY572" fmla="*/ 5293197 h 7216489"/>
                <a:gd name="connsiteX573" fmla="*/ 1886370 w 4016827"/>
                <a:gd name="connsiteY573" fmla="*/ 5222710 h 7216489"/>
                <a:gd name="connsiteX574" fmla="*/ 3064512 w 4016827"/>
                <a:gd name="connsiteY574" fmla="*/ 5212641 h 7216489"/>
                <a:gd name="connsiteX575" fmla="*/ 3124930 w 4016827"/>
                <a:gd name="connsiteY575" fmla="*/ 5273058 h 7216489"/>
                <a:gd name="connsiteX576" fmla="*/ 3064512 w 4016827"/>
                <a:gd name="connsiteY576" fmla="*/ 5333476 h 7216489"/>
                <a:gd name="connsiteX577" fmla="*/ 3004095 w 4016827"/>
                <a:gd name="connsiteY577" fmla="*/ 5273058 h 7216489"/>
                <a:gd name="connsiteX578" fmla="*/ 3064512 w 4016827"/>
                <a:gd name="connsiteY578" fmla="*/ 5212641 h 7216489"/>
                <a:gd name="connsiteX579" fmla="*/ 1523864 w 4016827"/>
                <a:gd name="connsiteY579" fmla="*/ 5185788 h 7216489"/>
                <a:gd name="connsiteX580" fmla="*/ 1597708 w 4016827"/>
                <a:gd name="connsiteY580" fmla="*/ 5259632 h 7216489"/>
                <a:gd name="connsiteX581" fmla="*/ 1523864 w 4016827"/>
                <a:gd name="connsiteY581" fmla="*/ 5333476 h 7216489"/>
                <a:gd name="connsiteX582" fmla="*/ 1450020 w 4016827"/>
                <a:gd name="connsiteY582" fmla="*/ 5259632 h 7216489"/>
                <a:gd name="connsiteX583" fmla="*/ 1523864 w 4016827"/>
                <a:gd name="connsiteY583" fmla="*/ 5185788 h 7216489"/>
                <a:gd name="connsiteX584" fmla="*/ 3487436 w 4016827"/>
                <a:gd name="connsiteY584" fmla="*/ 5169006 h 7216489"/>
                <a:gd name="connsiteX585" fmla="*/ 3531070 w 4016827"/>
                <a:gd name="connsiteY585" fmla="*/ 5212641 h 7216489"/>
                <a:gd name="connsiteX586" fmla="*/ 3487436 w 4016827"/>
                <a:gd name="connsiteY586" fmla="*/ 5256275 h 7216489"/>
                <a:gd name="connsiteX587" fmla="*/ 3443800 w 4016827"/>
                <a:gd name="connsiteY587" fmla="*/ 5212641 h 7216489"/>
                <a:gd name="connsiteX588" fmla="*/ 3487436 w 4016827"/>
                <a:gd name="connsiteY588" fmla="*/ 5169006 h 7216489"/>
                <a:gd name="connsiteX589" fmla="*/ 1174786 w 4016827"/>
                <a:gd name="connsiteY589" fmla="*/ 5142153 h 7216489"/>
                <a:gd name="connsiteX590" fmla="*/ 1248629 w 4016827"/>
                <a:gd name="connsiteY590" fmla="*/ 5215997 h 7216489"/>
                <a:gd name="connsiteX591" fmla="*/ 1174786 w 4016827"/>
                <a:gd name="connsiteY591" fmla="*/ 5289841 h 7216489"/>
                <a:gd name="connsiteX592" fmla="*/ 1100942 w 4016827"/>
                <a:gd name="connsiteY592" fmla="*/ 5215997 h 7216489"/>
                <a:gd name="connsiteX593" fmla="*/ 1174786 w 4016827"/>
                <a:gd name="connsiteY593" fmla="*/ 5142153 h 7216489"/>
                <a:gd name="connsiteX594" fmla="*/ 2487189 w 4016827"/>
                <a:gd name="connsiteY594" fmla="*/ 5132084 h 7216489"/>
                <a:gd name="connsiteX595" fmla="*/ 2544250 w 4016827"/>
                <a:gd name="connsiteY595" fmla="*/ 5189145 h 7216489"/>
                <a:gd name="connsiteX596" fmla="*/ 2487189 w 4016827"/>
                <a:gd name="connsiteY596" fmla="*/ 5246206 h 7216489"/>
                <a:gd name="connsiteX597" fmla="*/ 2430128 w 4016827"/>
                <a:gd name="connsiteY597" fmla="*/ 5189145 h 7216489"/>
                <a:gd name="connsiteX598" fmla="*/ 2487189 w 4016827"/>
                <a:gd name="connsiteY598" fmla="*/ 5132084 h 7216489"/>
                <a:gd name="connsiteX599" fmla="*/ 2886616 w 4016827"/>
                <a:gd name="connsiteY599" fmla="*/ 5125371 h 7216489"/>
                <a:gd name="connsiteX600" fmla="*/ 2940320 w 4016827"/>
                <a:gd name="connsiteY600" fmla="*/ 5179075 h 7216489"/>
                <a:gd name="connsiteX601" fmla="*/ 2886616 w 4016827"/>
                <a:gd name="connsiteY601" fmla="*/ 5232780 h 7216489"/>
                <a:gd name="connsiteX602" fmla="*/ 2832911 w 4016827"/>
                <a:gd name="connsiteY602" fmla="*/ 5179075 h 7216489"/>
                <a:gd name="connsiteX603" fmla="*/ 2886616 w 4016827"/>
                <a:gd name="connsiteY603" fmla="*/ 5125371 h 7216489"/>
                <a:gd name="connsiteX604" fmla="*/ 2104544 w 4016827"/>
                <a:gd name="connsiteY604" fmla="*/ 5122014 h 7216489"/>
                <a:gd name="connsiteX605" fmla="*/ 2164962 w 4016827"/>
                <a:gd name="connsiteY605" fmla="*/ 5182432 h 7216489"/>
                <a:gd name="connsiteX606" fmla="*/ 2104544 w 4016827"/>
                <a:gd name="connsiteY606" fmla="*/ 5242849 h 7216489"/>
                <a:gd name="connsiteX607" fmla="*/ 2044126 w 4016827"/>
                <a:gd name="connsiteY607" fmla="*/ 5182432 h 7216489"/>
                <a:gd name="connsiteX608" fmla="*/ 2104544 w 4016827"/>
                <a:gd name="connsiteY608" fmla="*/ 5122014 h 7216489"/>
                <a:gd name="connsiteX609" fmla="*/ 835776 w 4016827"/>
                <a:gd name="connsiteY609" fmla="*/ 5101875 h 7216489"/>
                <a:gd name="connsiteX610" fmla="*/ 896194 w 4016827"/>
                <a:gd name="connsiteY610" fmla="*/ 5162292 h 7216489"/>
                <a:gd name="connsiteX611" fmla="*/ 835776 w 4016827"/>
                <a:gd name="connsiteY611" fmla="*/ 5222710 h 7216489"/>
                <a:gd name="connsiteX612" fmla="*/ 775359 w 4016827"/>
                <a:gd name="connsiteY612" fmla="*/ 5162292 h 7216489"/>
                <a:gd name="connsiteX613" fmla="*/ 835776 w 4016827"/>
                <a:gd name="connsiteY613" fmla="*/ 5101875 h 7216489"/>
                <a:gd name="connsiteX614" fmla="*/ 3299470 w 4016827"/>
                <a:gd name="connsiteY614" fmla="*/ 5098518 h 7216489"/>
                <a:gd name="connsiteX615" fmla="*/ 3336391 w 4016827"/>
                <a:gd name="connsiteY615" fmla="*/ 5135440 h 7216489"/>
                <a:gd name="connsiteX616" fmla="*/ 3299470 w 4016827"/>
                <a:gd name="connsiteY616" fmla="*/ 5172362 h 7216489"/>
                <a:gd name="connsiteX617" fmla="*/ 3262547 w 4016827"/>
                <a:gd name="connsiteY617" fmla="*/ 5135440 h 7216489"/>
                <a:gd name="connsiteX618" fmla="*/ 3299470 w 4016827"/>
                <a:gd name="connsiteY618" fmla="*/ 5098518 h 7216489"/>
                <a:gd name="connsiteX619" fmla="*/ 1738683 w 4016827"/>
                <a:gd name="connsiteY619" fmla="*/ 5091805 h 7216489"/>
                <a:gd name="connsiteX620" fmla="*/ 1802457 w 4016827"/>
                <a:gd name="connsiteY620" fmla="*/ 5155579 h 7216489"/>
                <a:gd name="connsiteX621" fmla="*/ 1738683 w 4016827"/>
                <a:gd name="connsiteY621" fmla="*/ 5219354 h 7216489"/>
                <a:gd name="connsiteX622" fmla="*/ 1674908 w 4016827"/>
                <a:gd name="connsiteY622" fmla="*/ 5155579 h 7216489"/>
                <a:gd name="connsiteX623" fmla="*/ 1738683 w 4016827"/>
                <a:gd name="connsiteY623" fmla="*/ 5091805 h 7216489"/>
                <a:gd name="connsiteX624" fmla="*/ 506836 w 4016827"/>
                <a:gd name="connsiteY624" fmla="*/ 5091805 h 7216489"/>
                <a:gd name="connsiteX625" fmla="*/ 513549 w 4016827"/>
                <a:gd name="connsiteY625" fmla="*/ 5098518 h 7216489"/>
                <a:gd name="connsiteX626" fmla="*/ 506836 w 4016827"/>
                <a:gd name="connsiteY626" fmla="*/ 5105231 h 7216489"/>
                <a:gd name="connsiteX627" fmla="*/ 500123 w 4016827"/>
                <a:gd name="connsiteY627" fmla="*/ 5098518 h 7216489"/>
                <a:gd name="connsiteX628" fmla="*/ 506836 w 4016827"/>
                <a:gd name="connsiteY628" fmla="*/ 5091805 h 7216489"/>
                <a:gd name="connsiteX629" fmla="*/ 3927141 w 4016827"/>
                <a:gd name="connsiteY629" fmla="*/ 5088449 h 7216489"/>
                <a:gd name="connsiteX630" fmla="*/ 3943923 w 4016827"/>
                <a:gd name="connsiteY630" fmla="*/ 5105231 h 7216489"/>
                <a:gd name="connsiteX631" fmla="*/ 3927141 w 4016827"/>
                <a:gd name="connsiteY631" fmla="*/ 5122014 h 7216489"/>
                <a:gd name="connsiteX632" fmla="*/ 3910358 w 4016827"/>
                <a:gd name="connsiteY632" fmla="*/ 5105231 h 7216489"/>
                <a:gd name="connsiteX633" fmla="*/ 3927141 w 4016827"/>
                <a:gd name="connsiteY633" fmla="*/ 5088449 h 7216489"/>
                <a:gd name="connsiteX634" fmla="*/ 1382891 w 4016827"/>
                <a:gd name="connsiteY634" fmla="*/ 5041457 h 7216489"/>
                <a:gd name="connsiteX635" fmla="*/ 1453378 w 4016827"/>
                <a:gd name="connsiteY635" fmla="*/ 5111944 h 7216489"/>
                <a:gd name="connsiteX636" fmla="*/ 1382891 w 4016827"/>
                <a:gd name="connsiteY636" fmla="*/ 5182432 h 7216489"/>
                <a:gd name="connsiteX637" fmla="*/ 1312404 w 4016827"/>
                <a:gd name="connsiteY637" fmla="*/ 5111944 h 7216489"/>
                <a:gd name="connsiteX638" fmla="*/ 1382891 w 4016827"/>
                <a:gd name="connsiteY638" fmla="*/ 5041457 h 7216489"/>
                <a:gd name="connsiteX639" fmla="*/ 3732462 w 4016827"/>
                <a:gd name="connsiteY639" fmla="*/ 5028031 h 7216489"/>
                <a:gd name="connsiteX640" fmla="*/ 3759314 w 4016827"/>
                <a:gd name="connsiteY640" fmla="*/ 5054883 h 7216489"/>
                <a:gd name="connsiteX641" fmla="*/ 3732462 w 4016827"/>
                <a:gd name="connsiteY641" fmla="*/ 5081736 h 7216489"/>
                <a:gd name="connsiteX642" fmla="*/ 3705610 w 4016827"/>
                <a:gd name="connsiteY642" fmla="*/ 5054883 h 7216489"/>
                <a:gd name="connsiteX643" fmla="*/ 3732462 w 4016827"/>
                <a:gd name="connsiteY643" fmla="*/ 5028031 h 7216489"/>
                <a:gd name="connsiteX644" fmla="*/ 2712076 w 4016827"/>
                <a:gd name="connsiteY644" fmla="*/ 5014605 h 7216489"/>
                <a:gd name="connsiteX645" fmla="*/ 2769137 w 4016827"/>
                <a:gd name="connsiteY645" fmla="*/ 5071666 h 7216489"/>
                <a:gd name="connsiteX646" fmla="*/ 2712076 w 4016827"/>
                <a:gd name="connsiteY646" fmla="*/ 5128727 h 7216489"/>
                <a:gd name="connsiteX647" fmla="*/ 2655015 w 4016827"/>
                <a:gd name="connsiteY647" fmla="*/ 5071666 h 7216489"/>
                <a:gd name="connsiteX648" fmla="*/ 2712076 w 4016827"/>
                <a:gd name="connsiteY648" fmla="*/ 5014605 h 7216489"/>
                <a:gd name="connsiteX649" fmla="*/ 2326076 w 4016827"/>
                <a:gd name="connsiteY649" fmla="*/ 5007892 h 7216489"/>
                <a:gd name="connsiteX650" fmla="*/ 2386493 w 4016827"/>
                <a:gd name="connsiteY650" fmla="*/ 5068309 h 7216489"/>
                <a:gd name="connsiteX651" fmla="*/ 2326076 w 4016827"/>
                <a:gd name="connsiteY651" fmla="*/ 5128727 h 7216489"/>
                <a:gd name="connsiteX652" fmla="*/ 2265658 w 4016827"/>
                <a:gd name="connsiteY652" fmla="*/ 5068309 h 7216489"/>
                <a:gd name="connsiteX653" fmla="*/ 2326076 w 4016827"/>
                <a:gd name="connsiteY653" fmla="*/ 5007892 h 7216489"/>
                <a:gd name="connsiteX654" fmla="*/ 3118216 w 4016827"/>
                <a:gd name="connsiteY654" fmla="*/ 4997822 h 7216489"/>
                <a:gd name="connsiteX655" fmla="*/ 3168564 w 4016827"/>
                <a:gd name="connsiteY655" fmla="*/ 5048170 h 7216489"/>
                <a:gd name="connsiteX656" fmla="*/ 3118216 w 4016827"/>
                <a:gd name="connsiteY656" fmla="*/ 5098518 h 7216489"/>
                <a:gd name="connsiteX657" fmla="*/ 3067869 w 4016827"/>
                <a:gd name="connsiteY657" fmla="*/ 5048170 h 7216489"/>
                <a:gd name="connsiteX658" fmla="*/ 3118216 w 4016827"/>
                <a:gd name="connsiteY658" fmla="*/ 4997822 h 7216489"/>
                <a:gd name="connsiteX659" fmla="*/ 1043881 w 4016827"/>
                <a:gd name="connsiteY659" fmla="*/ 4987754 h 7216489"/>
                <a:gd name="connsiteX660" fmla="*/ 1117724 w 4016827"/>
                <a:gd name="connsiteY660" fmla="*/ 5061597 h 7216489"/>
                <a:gd name="connsiteX661" fmla="*/ 1043881 w 4016827"/>
                <a:gd name="connsiteY661" fmla="*/ 5135441 h 7216489"/>
                <a:gd name="connsiteX662" fmla="*/ 970037 w 4016827"/>
                <a:gd name="connsiteY662" fmla="*/ 5061597 h 7216489"/>
                <a:gd name="connsiteX663" fmla="*/ 1043881 w 4016827"/>
                <a:gd name="connsiteY663" fmla="*/ 4987754 h 7216489"/>
                <a:gd name="connsiteX664" fmla="*/ 1953501 w 4016827"/>
                <a:gd name="connsiteY664" fmla="*/ 4984396 h 7216489"/>
                <a:gd name="connsiteX665" fmla="*/ 2017275 w 4016827"/>
                <a:gd name="connsiteY665" fmla="*/ 5048170 h 7216489"/>
                <a:gd name="connsiteX666" fmla="*/ 1953501 w 4016827"/>
                <a:gd name="connsiteY666" fmla="*/ 5111944 h 7216489"/>
                <a:gd name="connsiteX667" fmla="*/ 1889727 w 4016827"/>
                <a:gd name="connsiteY667" fmla="*/ 5048170 h 7216489"/>
                <a:gd name="connsiteX668" fmla="*/ 1953501 w 4016827"/>
                <a:gd name="connsiteY668" fmla="*/ 4984396 h 7216489"/>
                <a:gd name="connsiteX669" fmla="*/ 3537783 w 4016827"/>
                <a:gd name="connsiteY669" fmla="*/ 4954188 h 7216489"/>
                <a:gd name="connsiteX670" fmla="*/ 3571348 w 4016827"/>
                <a:gd name="connsiteY670" fmla="*/ 4987754 h 7216489"/>
                <a:gd name="connsiteX671" fmla="*/ 3537783 w 4016827"/>
                <a:gd name="connsiteY671" fmla="*/ 5021319 h 7216489"/>
                <a:gd name="connsiteX672" fmla="*/ 3504218 w 4016827"/>
                <a:gd name="connsiteY672" fmla="*/ 4987754 h 7216489"/>
                <a:gd name="connsiteX673" fmla="*/ 3537783 w 4016827"/>
                <a:gd name="connsiteY673" fmla="*/ 4954188 h 7216489"/>
                <a:gd name="connsiteX674" fmla="*/ 1594352 w 4016827"/>
                <a:gd name="connsiteY674" fmla="*/ 4947474 h 7216489"/>
                <a:gd name="connsiteX675" fmla="*/ 1658126 w 4016827"/>
                <a:gd name="connsiteY675" fmla="*/ 5011248 h 7216489"/>
                <a:gd name="connsiteX676" fmla="*/ 1594352 w 4016827"/>
                <a:gd name="connsiteY676" fmla="*/ 5075023 h 7216489"/>
                <a:gd name="connsiteX677" fmla="*/ 1530577 w 4016827"/>
                <a:gd name="connsiteY677" fmla="*/ 5011248 h 7216489"/>
                <a:gd name="connsiteX678" fmla="*/ 1594352 w 4016827"/>
                <a:gd name="connsiteY678" fmla="*/ 4947474 h 7216489"/>
                <a:gd name="connsiteX679" fmla="*/ 711585 w 4016827"/>
                <a:gd name="connsiteY679" fmla="*/ 4937406 h 7216489"/>
                <a:gd name="connsiteX680" fmla="*/ 772002 w 4016827"/>
                <a:gd name="connsiteY680" fmla="*/ 4997823 h 7216489"/>
                <a:gd name="connsiteX681" fmla="*/ 711585 w 4016827"/>
                <a:gd name="connsiteY681" fmla="*/ 5058241 h 7216489"/>
                <a:gd name="connsiteX682" fmla="*/ 651167 w 4016827"/>
                <a:gd name="connsiteY682" fmla="*/ 4997823 h 7216489"/>
                <a:gd name="connsiteX683" fmla="*/ 711585 w 4016827"/>
                <a:gd name="connsiteY683" fmla="*/ 4937406 h 7216489"/>
                <a:gd name="connsiteX684" fmla="*/ 392714 w 4016827"/>
                <a:gd name="connsiteY684" fmla="*/ 4930691 h 7216489"/>
                <a:gd name="connsiteX685" fmla="*/ 392714 w 4016827"/>
                <a:gd name="connsiteY685" fmla="*/ 4934048 h 7216489"/>
                <a:gd name="connsiteX686" fmla="*/ 392714 w 4016827"/>
                <a:gd name="connsiteY686" fmla="*/ 4930691 h 7216489"/>
                <a:gd name="connsiteX687" fmla="*/ 2940320 w 4016827"/>
                <a:gd name="connsiteY687" fmla="*/ 4907196 h 7216489"/>
                <a:gd name="connsiteX688" fmla="*/ 2983956 w 4016827"/>
                <a:gd name="connsiteY688" fmla="*/ 4950831 h 7216489"/>
                <a:gd name="connsiteX689" fmla="*/ 2940320 w 4016827"/>
                <a:gd name="connsiteY689" fmla="*/ 4994466 h 7216489"/>
                <a:gd name="connsiteX690" fmla="*/ 2896686 w 4016827"/>
                <a:gd name="connsiteY690" fmla="*/ 4950831 h 7216489"/>
                <a:gd name="connsiteX691" fmla="*/ 2940320 w 4016827"/>
                <a:gd name="connsiteY691" fmla="*/ 4907196 h 7216489"/>
                <a:gd name="connsiteX692" fmla="*/ 2547607 w 4016827"/>
                <a:gd name="connsiteY692" fmla="*/ 4903840 h 7216489"/>
                <a:gd name="connsiteX693" fmla="*/ 2597955 w 4016827"/>
                <a:gd name="connsiteY693" fmla="*/ 4954188 h 7216489"/>
                <a:gd name="connsiteX694" fmla="*/ 2547607 w 4016827"/>
                <a:gd name="connsiteY694" fmla="*/ 5004536 h 7216489"/>
                <a:gd name="connsiteX695" fmla="*/ 2497259 w 4016827"/>
                <a:gd name="connsiteY695" fmla="*/ 4954188 h 7216489"/>
                <a:gd name="connsiteX696" fmla="*/ 2547607 w 4016827"/>
                <a:gd name="connsiteY696" fmla="*/ 4903840 h 7216489"/>
                <a:gd name="connsiteX697" fmla="*/ 3353174 w 4016827"/>
                <a:gd name="connsiteY697" fmla="*/ 4883701 h 7216489"/>
                <a:gd name="connsiteX698" fmla="*/ 3380027 w 4016827"/>
                <a:gd name="connsiteY698" fmla="*/ 4910553 h 7216489"/>
                <a:gd name="connsiteX699" fmla="*/ 3353174 w 4016827"/>
                <a:gd name="connsiteY699" fmla="*/ 4937406 h 7216489"/>
                <a:gd name="connsiteX700" fmla="*/ 3326322 w 4016827"/>
                <a:gd name="connsiteY700" fmla="*/ 4910553 h 7216489"/>
                <a:gd name="connsiteX701" fmla="*/ 3353174 w 4016827"/>
                <a:gd name="connsiteY701" fmla="*/ 4883701 h 7216489"/>
                <a:gd name="connsiteX702" fmla="*/ 1251986 w 4016827"/>
                <a:gd name="connsiteY702" fmla="*/ 4883701 h 7216489"/>
                <a:gd name="connsiteX703" fmla="*/ 1325830 w 4016827"/>
                <a:gd name="connsiteY703" fmla="*/ 4957545 h 7216489"/>
                <a:gd name="connsiteX704" fmla="*/ 1251986 w 4016827"/>
                <a:gd name="connsiteY704" fmla="*/ 5031389 h 7216489"/>
                <a:gd name="connsiteX705" fmla="*/ 1178142 w 4016827"/>
                <a:gd name="connsiteY705" fmla="*/ 4957545 h 7216489"/>
                <a:gd name="connsiteX706" fmla="*/ 1251986 w 4016827"/>
                <a:gd name="connsiteY706" fmla="*/ 4883701 h 7216489"/>
                <a:gd name="connsiteX707" fmla="*/ 2168318 w 4016827"/>
                <a:gd name="connsiteY707" fmla="*/ 4873631 h 7216489"/>
                <a:gd name="connsiteX708" fmla="*/ 2232092 w 4016827"/>
                <a:gd name="connsiteY708" fmla="*/ 4937406 h 7216489"/>
                <a:gd name="connsiteX709" fmla="*/ 2168318 w 4016827"/>
                <a:gd name="connsiteY709" fmla="*/ 5001180 h 7216489"/>
                <a:gd name="connsiteX710" fmla="*/ 2104544 w 4016827"/>
                <a:gd name="connsiteY710" fmla="*/ 4937406 h 7216489"/>
                <a:gd name="connsiteX711" fmla="*/ 2168318 w 4016827"/>
                <a:gd name="connsiteY711" fmla="*/ 4873631 h 7216489"/>
                <a:gd name="connsiteX712" fmla="*/ 3977488 w 4016827"/>
                <a:gd name="connsiteY712" fmla="*/ 4873630 h 7216489"/>
                <a:gd name="connsiteX713" fmla="*/ 3990914 w 4016827"/>
                <a:gd name="connsiteY713" fmla="*/ 4887056 h 7216489"/>
                <a:gd name="connsiteX714" fmla="*/ 3977488 w 4016827"/>
                <a:gd name="connsiteY714" fmla="*/ 4900483 h 7216489"/>
                <a:gd name="connsiteX715" fmla="*/ 3964062 w 4016827"/>
                <a:gd name="connsiteY715" fmla="*/ 4887056 h 7216489"/>
                <a:gd name="connsiteX716" fmla="*/ 3977488 w 4016827"/>
                <a:gd name="connsiteY716" fmla="*/ 4873630 h 7216489"/>
                <a:gd name="connsiteX717" fmla="*/ 1809170 w 4016827"/>
                <a:gd name="connsiteY717" fmla="*/ 4843423 h 7216489"/>
                <a:gd name="connsiteX718" fmla="*/ 1872944 w 4016827"/>
                <a:gd name="connsiteY718" fmla="*/ 4907197 h 7216489"/>
                <a:gd name="connsiteX719" fmla="*/ 1809170 w 4016827"/>
                <a:gd name="connsiteY719" fmla="*/ 4970971 h 7216489"/>
                <a:gd name="connsiteX720" fmla="*/ 1745396 w 4016827"/>
                <a:gd name="connsiteY720" fmla="*/ 4907197 h 7216489"/>
                <a:gd name="connsiteX721" fmla="*/ 1809170 w 4016827"/>
                <a:gd name="connsiteY721" fmla="*/ 4843423 h 7216489"/>
                <a:gd name="connsiteX722" fmla="*/ 919690 w 4016827"/>
                <a:gd name="connsiteY722" fmla="*/ 4826640 h 7216489"/>
                <a:gd name="connsiteX723" fmla="*/ 993534 w 4016827"/>
                <a:gd name="connsiteY723" fmla="*/ 4900484 h 7216489"/>
                <a:gd name="connsiteX724" fmla="*/ 919690 w 4016827"/>
                <a:gd name="connsiteY724" fmla="*/ 4974327 h 7216489"/>
                <a:gd name="connsiteX725" fmla="*/ 845846 w 4016827"/>
                <a:gd name="connsiteY725" fmla="*/ 4900484 h 7216489"/>
                <a:gd name="connsiteX726" fmla="*/ 919690 w 4016827"/>
                <a:gd name="connsiteY726" fmla="*/ 4826640 h 7216489"/>
                <a:gd name="connsiteX727" fmla="*/ 3782809 w 4016827"/>
                <a:gd name="connsiteY727" fmla="*/ 4813213 h 7216489"/>
                <a:gd name="connsiteX728" fmla="*/ 3802948 w 4016827"/>
                <a:gd name="connsiteY728" fmla="*/ 4833352 h 7216489"/>
                <a:gd name="connsiteX729" fmla="*/ 3782809 w 4016827"/>
                <a:gd name="connsiteY729" fmla="*/ 4853491 h 7216489"/>
                <a:gd name="connsiteX730" fmla="*/ 3762670 w 4016827"/>
                <a:gd name="connsiteY730" fmla="*/ 4833352 h 7216489"/>
                <a:gd name="connsiteX731" fmla="*/ 3782809 w 4016827"/>
                <a:gd name="connsiteY731" fmla="*/ 4813213 h 7216489"/>
                <a:gd name="connsiteX732" fmla="*/ 597462 w 4016827"/>
                <a:gd name="connsiteY732" fmla="*/ 4799788 h 7216489"/>
                <a:gd name="connsiteX733" fmla="*/ 627671 w 4016827"/>
                <a:gd name="connsiteY733" fmla="*/ 4829996 h 7216489"/>
                <a:gd name="connsiteX734" fmla="*/ 597462 w 4016827"/>
                <a:gd name="connsiteY734" fmla="*/ 4860205 h 7216489"/>
                <a:gd name="connsiteX735" fmla="*/ 567254 w 4016827"/>
                <a:gd name="connsiteY735" fmla="*/ 4829996 h 7216489"/>
                <a:gd name="connsiteX736" fmla="*/ 597462 w 4016827"/>
                <a:gd name="connsiteY736" fmla="*/ 4799788 h 7216489"/>
                <a:gd name="connsiteX737" fmla="*/ 3171920 w 4016827"/>
                <a:gd name="connsiteY737" fmla="*/ 4793075 h 7216489"/>
                <a:gd name="connsiteX738" fmla="*/ 3198772 w 4016827"/>
                <a:gd name="connsiteY738" fmla="*/ 4819927 h 7216489"/>
                <a:gd name="connsiteX739" fmla="*/ 3171920 w 4016827"/>
                <a:gd name="connsiteY739" fmla="*/ 4846779 h 7216489"/>
                <a:gd name="connsiteX740" fmla="*/ 3145067 w 4016827"/>
                <a:gd name="connsiteY740" fmla="*/ 4819927 h 7216489"/>
                <a:gd name="connsiteX741" fmla="*/ 3171920 w 4016827"/>
                <a:gd name="connsiteY741" fmla="*/ 4793075 h 7216489"/>
                <a:gd name="connsiteX742" fmla="*/ 2769137 w 4016827"/>
                <a:gd name="connsiteY742" fmla="*/ 4789718 h 7216489"/>
                <a:gd name="connsiteX743" fmla="*/ 2816129 w 4016827"/>
                <a:gd name="connsiteY743" fmla="*/ 4836710 h 7216489"/>
                <a:gd name="connsiteX744" fmla="*/ 2769137 w 4016827"/>
                <a:gd name="connsiteY744" fmla="*/ 4883701 h 7216489"/>
                <a:gd name="connsiteX745" fmla="*/ 2722146 w 4016827"/>
                <a:gd name="connsiteY745" fmla="*/ 4836710 h 7216489"/>
                <a:gd name="connsiteX746" fmla="*/ 2769137 w 4016827"/>
                <a:gd name="connsiteY746" fmla="*/ 4789718 h 7216489"/>
                <a:gd name="connsiteX747" fmla="*/ 1460091 w 4016827"/>
                <a:gd name="connsiteY747" fmla="*/ 4789718 h 7216489"/>
                <a:gd name="connsiteX748" fmla="*/ 1527222 w 4016827"/>
                <a:gd name="connsiteY748" fmla="*/ 4856849 h 7216489"/>
                <a:gd name="connsiteX749" fmla="*/ 1460091 w 4016827"/>
                <a:gd name="connsiteY749" fmla="*/ 4923979 h 7216489"/>
                <a:gd name="connsiteX750" fmla="*/ 1392960 w 4016827"/>
                <a:gd name="connsiteY750" fmla="*/ 4856849 h 7216489"/>
                <a:gd name="connsiteX751" fmla="*/ 1460091 w 4016827"/>
                <a:gd name="connsiteY751" fmla="*/ 4789718 h 7216489"/>
                <a:gd name="connsiteX752" fmla="*/ 2386493 w 4016827"/>
                <a:gd name="connsiteY752" fmla="*/ 4769579 h 7216489"/>
                <a:gd name="connsiteX753" fmla="*/ 2446911 w 4016827"/>
                <a:gd name="connsiteY753" fmla="*/ 4829996 h 7216489"/>
                <a:gd name="connsiteX754" fmla="*/ 2386493 w 4016827"/>
                <a:gd name="connsiteY754" fmla="*/ 4890414 h 7216489"/>
                <a:gd name="connsiteX755" fmla="*/ 2326076 w 4016827"/>
                <a:gd name="connsiteY755" fmla="*/ 4829996 h 7216489"/>
                <a:gd name="connsiteX756" fmla="*/ 2386493 w 4016827"/>
                <a:gd name="connsiteY756" fmla="*/ 4769579 h 7216489"/>
                <a:gd name="connsiteX757" fmla="*/ 285305 w 4016827"/>
                <a:gd name="connsiteY757" fmla="*/ 4756153 h 7216489"/>
                <a:gd name="connsiteX758" fmla="*/ 285305 w 4016827"/>
                <a:gd name="connsiteY758" fmla="*/ 4759509 h 7216489"/>
                <a:gd name="connsiteX759" fmla="*/ 285305 w 4016827"/>
                <a:gd name="connsiteY759" fmla="*/ 4756153 h 7216489"/>
                <a:gd name="connsiteX760" fmla="*/ 3591488 w 4016827"/>
                <a:gd name="connsiteY760" fmla="*/ 4746083 h 7216489"/>
                <a:gd name="connsiteX761" fmla="*/ 3611627 w 4016827"/>
                <a:gd name="connsiteY761" fmla="*/ 4766222 h 7216489"/>
                <a:gd name="connsiteX762" fmla="*/ 3591488 w 4016827"/>
                <a:gd name="connsiteY762" fmla="*/ 4786361 h 7216489"/>
                <a:gd name="connsiteX763" fmla="*/ 3571348 w 4016827"/>
                <a:gd name="connsiteY763" fmla="*/ 4766222 h 7216489"/>
                <a:gd name="connsiteX764" fmla="*/ 3591488 w 4016827"/>
                <a:gd name="connsiteY764" fmla="*/ 4746083 h 7216489"/>
                <a:gd name="connsiteX765" fmla="*/ 2020632 w 4016827"/>
                <a:gd name="connsiteY765" fmla="*/ 4736013 h 7216489"/>
                <a:gd name="connsiteX766" fmla="*/ 2084406 w 4016827"/>
                <a:gd name="connsiteY766" fmla="*/ 4799788 h 7216489"/>
                <a:gd name="connsiteX767" fmla="*/ 2020632 w 4016827"/>
                <a:gd name="connsiteY767" fmla="*/ 4863561 h 7216489"/>
                <a:gd name="connsiteX768" fmla="*/ 1956858 w 4016827"/>
                <a:gd name="connsiteY768" fmla="*/ 4799788 h 7216489"/>
                <a:gd name="connsiteX769" fmla="*/ 2020632 w 4016827"/>
                <a:gd name="connsiteY769" fmla="*/ 4736013 h 7216489"/>
                <a:gd name="connsiteX770" fmla="*/ 1127794 w 4016827"/>
                <a:gd name="connsiteY770" fmla="*/ 4725944 h 7216489"/>
                <a:gd name="connsiteX771" fmla="*/ 1201638 w 4016827"/>
                <a:gd name="connsiteY771" fmla="*/ 4799788 h 7216489"/>
                <a:gd name="connsiteX772" fmla="*/ 1127794 w 4016827"/>
                <a:gd name="connsiteY772" fmla="*/ 4873631 h 7216489"/>
                <a:gd name="connsiteX773" fmla="*/ 1053951 w 4016827"/>
                <a:gd name="connsiteY773" fmla="*/ 4799788 h 7216489"/>
                <a:gd name="connsiteX774" fmla="*/ 1127794 w 4016827"/>
                <a:gd name="connsiteY774" fmla="*/ 4725944 h 7216489"/>
                <a:gd name="connsiteX775" fmla="*/ 1671552 w 4016827"/>
                <a:gd name="connsiteY775" fmla="*/ 4699092 h 7216489"/>
                <a:gd name="connsiteX776" fmla="*/ 1728613 w 4016827"/>
                <a:gd name="connsiteY776" fmla="*/ 4756153 h 7216489"/>
                <a:gd name="connsiteX777" fmla="*/ 1671552 w 4016827"/>
                <a:gd name="connsiteY777" fmla="*/ 4813214 h 7216489"/>
                <a:gd name="connsiteX778" fmla="*/ 1614491 w 4016827"/>
                <a:gd name="connsiteY778" fmla="*/ 4756153 h 7216489"/>
                <a:gd name="connsiteX779" fmla="*/ 1671552 w 4016827"/>
                <a:gd name="connsiteY779" fmla="*/ 4699092 h 7216489"/>
                <a:gd name="connsiteX780" fmla="*/ 2997382 w 4016827"/>
                <a:gd name="connsiteY780" fmla="*/ 4685665 h 7216489"/>
                <a:gd name="connsiteX781" fmla="*/ 3027590 w 4016827"/>
                <a:gd name="connsiteY781" fmla="*/ 4715874 h 7216489"/>
                <a:gd name="connsiteX782" fmla="*/ 2997382 w 4016827"/>
                <a:gd name="connsiteY782" fmla="*/ 4746083 h 7216489"/>
                <a:gd name="connsiteX783" fmla="*/ 2967173 w 4016827"/>
                <a:gd name="connsiteY783" fmla="*/ 4715874 h 7216489"/>
                <a:gd name="connsiteX784" fmla="*/ 2997382 w 4016827"/>
                <a:gd name="connsiteY784" fmla="*/ 4685665 h 7216489"/>
                <a:gd name="connsiteX785" fmla="*/ 805568 w 4016827"/>
                <a:gd name="connsiteY785" fmla="*/ 4678952 h 7216489"/>
                <a:gd name="connsiteX786" fmla="*/ 859272 w 4016827"/>
                <a:gd name="connsiteY786" fmla="*/ 4732657 h 7216489"/>
                <a:gd name="connsiteX787" fmla="*/ 805568 w 4016827"/>
                <a:gd name="connsiteY787" fmla="*/ 4786361 h 7216489"/>
                <a:gd name="connsiteX788" fmla="*/ 751863 w 4016827"/>
                <a:gd name="connsiteY788" fmla="*/ 4732657 h 7216489"/>
                <a:gd name="connsiteX789" fmla="*/ 805568 w 4016827"/>
                <a:gd name="connsiteY789" fmla="*/ 4678952 h 7216489"/>
                <a:gd name="connsiteX790" fmla="*/ 2608024 w 4016827"/>
                <a:gd name="connsiteY790" fmla="*/ 4675596 h 7216489"/>
                <a:gd name="connsiteX791" fmla="*/ 2648302 w 4016827"/>
                <a:gd name="connsiteY791" fmla="*/ 4715874 h 7216489"/>
                <a:gd name="connsiteX792" fmla="*/ 2608024 w 4016827"/>
                <a:gd name="connsiteY792" fmla="*/ 4756153 h 7216489"/>
                <a:gd name="connsiteX793" fmla="*/ 2567745 w 4016827"/>
                <a:gd name="connsiteY793" fmla="*/ 4715874 h 7216489"/>
                <a:gd name="connsiteX794" fmla="*/ 2608024 w 4016827"/>
                <a:gd name="connsiteY794" fmla="*/ 4675596 h 7216489"/>
                <a:gd name="connsiteX795" fmla="*/ 3403522 w 4016827"/>
                <a:gd name="connsiteY795" fmla="*/ 4672239 h 7216489"/>
                <a:gd name="connsiteX796" fmla="*/ 3416948 w 4016827"/>
                <a:gd name="connsiteY796" fmla="*/ 4685665 h 7216489"/>
                <a:gd name="connsiteX797" fmla="*/ 3403522 w 4016827"/>
                <a:gd name="connsiteY797" fmla="*/ 4699092 h 7216489"/>
                <a:gd name="connsiteX798" fmla="*/ 3390095 w 4016827"/>
                <a:gd name="connsiteY798" fmla="*/ 4685665 h 7216489"/>
                <a:gd name="connsiteX799" fmla="*/ 3403522 w 4016827"/>
                <a:gd name="connsiteY799" fmla="*/ 4672239 h 7216489"/>
                <a:gd name="connsiteX800" fmla="*/ 2235449 w 4016827"/>
                <a:gd name="connsiteY800" fmla="*/ 4635317 h 7216489"/>
                <a:gd name="connsiteX801" fmla="*/ 2292510 w 4016827"/>
                <a:gd name="connsiteY801" fmla="*/ 4692378 h 7216489"/>
                <a:gd name="connsiteX802" fmla="*/ 2235449 w 4016827"/>
                <a:gd name="connsiteY802" fmla="*/ 4749440 h 7216489"/>
                <a:gd name="connsiteX803" fmla="*/ 2178388 w 4016827"/>
                <a:gd name="connsiteY803" fmla="*/ 4692378 h 7216489"/>
                <a:gd name="connsiteX804" fmla="*/ 2235449 w 4016827"/>
                <a:gd name="connsiteY804" fmla="*/ 4635317 h 7216489"/>
                <a:gd name="connsiteX805" fmla="*/ 1335899 w 4016827"/>
                <a:gd name="connsiteY805" fmla="*/ 4628604 h 7216489"/>
                <a:gd name="connsiteX806" fmla="*/ 1406387 w 4016827"/>
                <a:gd name="connsiteY806" fmla="*/ 4699092 h 7216489"/>
                <a:gd name="connsiteX807" fmla="*/ 1335899 w 4016827"/>
                <a:gd name="connsiteY807" fmla="*/ 4769579 h 7216489"/>
                <a:gd name="connsiteX808" fmla="*/ 1265412 w 4016827"/>
                <a:gd name="connsiteY808" fmla="*/ 4699092 h 7216489"/>
                <a:gd name="connsiteX809" fmla="*/ 1335899 w 4016827"/>
                <a:gd name="connsiteY809" fmla="*/ 4628604 h 7216489"/>
                <a:gd name="connsiteX810" fmla="*/ 490053 w 4016827"/>
                <a:gd name="connsiteY810" fmla="*/ 4615178 h 7216489"/>
                <a:gd name="connsiteX811" fmla="*/ 533688 w 4016827"/>
                <a:gd name="connsiteY811" fmla="*/ 4658813 h 7216489"/>
                <a:gd name="connsiteX812" fmla="*/ 490053 w 4016827"/>
                <a:gd name="connsiteY812" fmla="*/ 4702448 h 7216489"/>
                <a:gd name="connsiteX813" fmla="*/ 446418 w 4016827"/>
                <a:gd name="connsiteY813" fmla="*/ 4658813 h 7216489"/>
                <a:gd name="connsiteX814" fmla="*/ 490053 w 4016827"/>
                <a:gd name="connsiteY814" fmla="*/ 4615178 h 7216489"/>
                <a:gd name="connsiteX815" fmla="*/ 3833158 w 4016827"/>
                <a:gd name="connsiteY815" fmla="*/ 4598395 h 7216489"/>
                <a:gd name="connsiteX816" fmla="*/ 3846584 w 4016827"/>
                <a:gd name="connsiteY816" fmla="*/ 4611822 h 7216489"/>
                <a:gd name="connsiteX817" fmla="*/ 3833158 w 4016827"/>
                <a:gd name="connsiteY817" fmla="*/ 4625248 h 7216489"/>
                <a:gd name="connsiteX818" fmla="*/ 3819732 w 4016827"/>
                <a:gd name="connsiteY818" fmla="*/ 4611822 h 7216489"/>
                <a:gd name="connsiteX819" fmla="*/ 3833158 w 4016827"/>
                <a:gd name="connsiteY819" fmla="*/ 4598395 h 7216489"/>
                <a:gd name="connsiteX820" fmla="*/ 1883014 w 4016827"/>
                <a:gd name="connsiteY820" fmla="*/ 4584969 h 7216489"/>
                <a:gd name="connsiteX821" fmla="*/ 1946788 w 4016827"/>
                <a:gd name="connsiteY821" fmla="*/ 4648743 h 7216489"/>
                <a:gd name="connsiteX822" fmla="*/ 1883014 w 4016827"/>
                <a:gd name="connsiteY822" fmla="*/ 4712517 h 7216489"/>
                <a:gd name="connsiteX823" fmla="*/ 1819240 w 4016827"/>
                <a:gd name="connsiteY823" fmla="*/ 4648743 h 7216489"/>
                <a:gd name="connsiteX824" fmla="*/ 1883014 w 4016827"/>
                <a:gd name="connsiteY824" fmla="*/ 4584969 h 7216489"/>
                <a:gd name="connsiteX825" fmla="*/ 3225624 w 4016827"/>
                <a:gd name="connsiteY825" fmla="*/ 4568187 h 7216489"/>
                <a:gd name="connsiteX826" fmla="*/ 3245765 w 4016827"/>
                <a:gd name="connsiteY826" fmla="*/ 4588326 h 7216489"/>
                <a:gd name="connsiteX827" fmla="*/ 3225624 w 4016827"/>
                <a:gd name="connsiteY827" fmla="*/ 4608465 h 7216489"/>
                <a:gd name="connsiteX828" fmla="*/ 3205487 w 4016827"/>
                <a:gd name="connsiteY828" fmla="*/ 4588326 h 7216489"/>
                <a:gd name="connsiteX829" fmla="*/ 3225624 w 4016827"/>
                <a:gd name="connsiteY829" fmla="*/ 4568187 h 7216489"/>
                <a:gd name="connsiteX830" fmla="*/ 2829555 w 4016827"/>
                <a:gd name="connsiteY830" fmla="*/ 4561474 h 7216489"/>
                <a:gd name="connsiteX831" fmla="*/ 2866477 w 4016827"/>
                <a:gd name="connsiteY831" fmla="*/ 4598395 h 7216489"/>
                <a:gd name="connsiteX832" fmla="*/ 2829555 w 4016827"/>
                <a:gd name="connsiteY832" fmla="*/ 4635317 h 7216489"/>
                <a:gd name="connsiteX833" fmla="*/ 2792633 w 4016827"/>
                <a:gd name="connsiteY833" fmla="*/ 4598395 h 7216489"/>
                <a:gd name="connsiteX834" fmla="*/ 2829555 w 4016827"/>
                <a:gd name="connsiteY834" fmla="*/ 4561474 h 7216489"/>
                <a:gd name="connsiteX835" fmla="*/ 1010315 w 4016827"/>
                <a:gd name="connsiteY835" fmla="*/ 4561474 h 7216489"/>
                <a:gd name="connsiteX836" fmla="*/ 1080803 w 4016827"/>
                <a:gd name="connsiteY836" fmla="*/ 4631961 h 7216489"/>
                <a:gd name="connsiteX837" fmla="*/ 1010315 w 4016827"/>
                <a:gd name="connsiteY837" fmla="*/ 4702448 h 7216489"/>
                <a:gd name="connsiteX838" fmla="*/ 939828 w 4016827"/>
                <a:gd name="connsiteY838" fmla="*/ 4631961 h 7216489"/>
                <a:gd name="connsiteX839" fmla="*/ 1010315 w 4016827"/>
                <a:gd name="connsiteY839" fmla="*/ 4561474 h 7216489"/>
                <a:gd name="connsiteX840" fmla="*/ 2453624 w 4016827"/>
                <a:gd name="connsiteY840" fmla="*/ 4541334 h 7216489"/>
                <a:gd name="connsiteX841" fmla="*/ 2497259 w 4016827"/>
                <a:gd name="connsiteY841" fmla="*/ 4584969 h 7216489"/>
                <a:gd name="connsiteX842" fmla="*/ 2453624 w 4016827"/>
                <a:gd name="connsiteY842" fmla="*/ 4628604 h 7216489"/>
                <a:gd name="connsiteX843" fmla="*/ 2409989 w 4016827"/>
                <a:gd name="connsiteY843" fmla="*/ 4584969 h 7216489"/>
                <a:gd name="connsiteX844" fmla="*/ 2453624 w 4016827"/>
                <a:gd name="connsiteY844" fmla="*/ 4541334 h 7216489"/>
                <a:gd name="connsiteX845" fmla="*/ 1544004 w 4016827"/>
                <a:gd name="connsiteY845" fmla="*/ 4534621 h 7216489"/>
                <a:gd name="connsiteX846" fmla="*/ 1607778 w 4016827"/>
                <a:gd name="connsiteY846" fmla="*/ 4598395 h 7216489"/>
                <a:gd name="connsiteX847" fmla="*/ 1544004 w 4016827"/>
                <a:gd name="connsiteY847" fmla="*/ 4662169 h 7216489"/>
                <a:gd name="connsiteX848" fmla="*/ 1480229 w 4016827"/>
                <a:gd name="connsiteY848" fmla="*/ 4598395 h 7216489"/>
                <a:gd name="connsiteX849" fmla="*/ 1544004 w 4016827"/>
                <a:gd name="connsiteY849" fmla="*/ 4534621 h 7216489"/>
                <a:gd name="connsiteX850" fmla="*/ 3641834 w 4016827"/>
                <a:gd name="connsiteY850" fmla="*/ 4531265 h 7216489"/>
                <a:gd name="connsiteX851" fmla="*/ 3655261 w 4016827"/>
                <a:gd name="connsiteY851" fmla="*/ 4544691 h 7216489"/>
                <a:gd name="connsiteX852" fmla="*/ 3641834 w 4016827"/>
                <a:gd name="connsiteY852" fmla="*/ 4558117 h 7216489"/>
                <a:gd name="connsiteX853" fmla="*/ 3628408 w 4016827"/>
                <a:gd name="connsiteY853" fmla="*/ 4544691 h 7216489"/>
                <a:gd name="connsiteX854" fmla="*/ 3641834 w 4016827"/>
                <a:gd name="connsiteY854" fmla="*/ 4531265 h 7216489"/>
                <a:gd name="connsiteX855" fmla="*/ 694802 w 4016827"/>
                <a:gd name="connsiteY855" fmla="*/ 4504412 h 7216489"/>
                <a:gd name="connsiteX856" fmla="*/ 748507 w 4016827"/>
                <a:gd name="connsiteY856" fmla="*/ 4558117 h 7216489"/>
                <a:gd name="connsiteX857" fmla="*/ 694802 w 4016827"/>
                <a:gd name="connsiteY857" fmla="*/ 4611822 h 7216489"/>
                <a:gd name="connsiteX858" fmla="*/ 641097 w 4016827"/>
                <a:gd name="connsiteY858" fmla="*/ 4558117 h 7216489"/>
                <a:gd name="connsiteX859" fmla="*/ 694802 w 4016827"/>
                <a:gd name="connsiteY859" fmla="*/ 4504412 h 7216489"/>
                <a:gd name="connsiteX860" fmla="*/ 2094474 w 4016827"/>
                <a:gd name="connsiteY860" fmla="*/ 4487630 h 7216489"/>
                <a:gd name="connsiteX861" fmla="*/ 2151536 w 4016827"/>
                <a:gd name="connsiteY861" fmla="*/ 4544691 h 7216489"/>
                <a:gd name="connsiteX862" fmla="*/ 2094474 w 4016827"/>
                <a:gd name="connsiteY862" fmla="*/ 4601752 h 7216489"/>
                <a:gd name="connsiteX863" fmla="*/ 2037413 w 4016827"/>
                <a:gd name="connsiteY863" fmla="*/ 4544691 h 7216489"/>
                <a:gd name="connsiteX864" fmla="*/ 2094474 w 4016827"/>
                <a:gd name="connsiteY864" fmla="*/ 4487630 h 7216489"/>
                <a:gd name="connsiteX865" fmla="*/ 3051086 w 4016827"/>
                <a:gd name="connsiteY865" fmla="*/ 4467491 h 7216489"/>
                <a:gd name="connsiteX866" fmla="*/ 3064512 w 4016827"/>
                <a:gd name="connsiteY866" fmla="*/ 4480917 h 7216489"/>
                <a:gd name="connsiteX867" fmla="*/ 3051086 w 4016827"/>
                <a:gd name="connsiteY867" fmla="*/ 4494343 h 7216489"/>
                <a:gd name="connsiteX868" fmla="*/ 3037660 w 4016827"/>
                <a:gd name="connsiteY868" fmla="*/ 4480917 h 7216489"/>
                <a:gd name="connsiteX869" fmla="*/ 3051086 w 4016827"/>
                <a:gd name="connsiteY869" fmla="*/ 4467491 h 7216489"/>
                <a:gd name="connsiteX870" fmla="*/ 392714 w 4016827"/>
                <a:gd name="connsiteY870" fmla="*/ 4467491 h 7216489"/>
                <a:gd name="connsiteX871" fmla="*/ 406140 w 4016827"/>
                <a:gd name="connsiteY871" fmla="*/ 4480917 h 7216489"/>
                <a:gd name="connsiteX872" fmla="*/ 392714 w 4016827"/>
                <a:gd name="connsiteY872" fmla="*/ 4494343 h 7216489"/>
                <a:gd name="connsiteX873" fmla="*/ 379288 w 4016827"/>
                <a:gd name="connsiteY873" fmla="*/ 4480917 h 7216489"/>
                <a:gd name="connsiteX874" fmla="*/ 392714 w 4016827"/>
                <a:gd name="connsiteY874" fmla="*/ 4467491 h 7216489"/>
                <a:gd name="connsiteX875" fmla="*/ 1215064 w 4016827"/>
                <a:gd name="connsiteY875" fmla="*/ 4460777 h 7216489"/>
                <a:gd name="connsiteX876" fmla="*/ 1285551 w 4016827"/>
                <a:gd name="connsiteY876" fmla="*/ 4531265 h 7216489"/>
                <a:gd name="connsiteX877" fmla="*/ 1215064 w 4016827"/>
                <a:gd name="connsiteY877" fmla="*/ 4601752 h 7216489"/>
                <a:gd name="connsiteX878" fmla="*/ 1144577 w 4016827"/>
                <a:gd name="connsiteY878" fmla="*/ 4531265 h 7216489"/>
                <a:gd name="connsiteX879" fmla="*/ 1215064 w 4016827"/>
                <a:gd name="connsiteY879" fmla="*/ 4460777 h 7216489"/>
                <a:gd name="connsiteX880" fmla="*/ 3457226 w 4016827"/>
                <a:gd name="connsiteY880" fmla="*/ 4454064 h 7216489"/>
                <a:gd name="connsiteX881" fmla="*/ 3463939 w 4016827"/>
                <a:gd name="connsiteY881" fmla="*/ 4460777 h 7216489"/>
                <a:gd name="connsiteX882" fmla="*/ 3457226 w 4016827"/>
                <a:gd name="connsiteY882" fmla="*/ 4467491 h 7216489"/>
                <a:gd name="connsiteX883" fmla="*/ 3450513 w 4016827"/>
                <a:gd name="connsiteY883" fmla="*/ 4460777 h 7216489"/>
                <a:gd name="connsiteX884" fmla="*/ 3457226 w 4016827"/>
                <a:gd name="connsiteY884" fmla="*/ 4454064 h 7216489"/>
                <a:gd name="connsiteX885" fmla="*/ 2668441 w 4016827"/>
                <a:gd name="connsiteY885" fmla="*/ 4454064 h 7216489"/>
                <a:gd name="connsiteX886" fmla="*/ 2688580 w 4016827"/>
                <a:gd name="connsiteY886" fmla="*/ 4474204 h 7216489"/>
                <a:gd name="connsiteX887" fmla="*/ 2668441 w 4016827"/>
                <a:gd name="connsiteY887" fmla="*/ 4494343 h 7216489"/>
                <a:gd name="connsiteX888" fmla="*/ 2648302 w 4016827"/>
                <a:gd name="connsiteY888" fmla="*/ 4474204 h 7216489"/>
                <a:gd name="connsiteX889" fmla="*/ 2668441 w 4016827"/>
                <a:gd name="connsiteY889" fmla="*/ 4454064 h 7216489"/>
                <a:gd name="connsiteX890" fmla="*/ 1752109 w 4016827"/>
                <a:gd name="connsiteY890" fmla="*/ 4440638 h 7216489"/>
                <a:gd name="connsiteX891" fmla="*/ 1805813 w 4016827"/>
                <a:gd name="connsiteY891" fmla="*/ 4494343 h 7216489"/>
                <a:gd name="connsiteX892" fmla="*/ 1752109 w 4016827"/>
                <a:gd name="connsiteY892" fmla="*/ 4548047 h 7216489"/>
                <a:gd name="connsiteX893" fmla="*/ 1698404 w 4016827"/>
                <a:gd name="connsiteY893" fmla="*/ 4494343 h 7216489"/>
                <a:gd name="connsiteX894" fmla="*/ 1752109 w 4016827"/>
                <a:gd name="connsiteY894" fmla="*/ 4440638 h 7216489"/>
                <a:gd name="connsiteX895" fmla="*/ 899550 w 4016827"/>
                <a:gd name="connsiteY895" fmla="*/ 4413786 h 7216489"/>
                <a:gd name="connsiteX896" fmla="*/ 949898 w 4016827"/>
                <a:gd name="connsiteY896" fmla="*/ 4464134 h 7216489"/>
                <a:gd name="connsiteX897" fmla="*/ 899550 w 4016827"/>
                <a:gd name="connsiteY897" fmla="*/ 4514482 h 7216489"/>
                <a:gd name="connsiteX898" fmla="*/ 849202 w 4016827"/>
                <a:gd name="connsiteY898" fmla="*/ 4464134 h 7216489"/>
                <a:gd name="connsiteX899" fmla="*/ 899550 w 4016827"/>
                <a:gd name="connsiteY899" fmla="*/ 4413786 h 7216489"/>
                <a:gd name="connsiteX900" fmla="*/ 2305936 w 4016827"/>
                <a:gd name="connsiteY900" fmla="*/ 4410429 h 7216489"/>
                <a:gd name="connsiteX901" fmla="*/ 2336145 w 4016827"/>
                <a:gd name="connsiteY901" fmla="*/ 4440638 h 7216489"/>
                <a:gd name="connsiteX902" fmla="*/ 2305936 w 4016827"/>
                <a:gd name="connsiteY902" fmla="*/ 4470847 h 7216489"/>
                <a:gd name="connsiteX903" fmla="*/ 2275728 w 4016827"/>
                <a:gd name="connsiteY903" fmla="*/ 4440638 h 7216489"/>
                <a:gd name="connsiteX904" fmla="*/ 2305936 w 4016827"/>
                <a:gd name="connsiteY904" fmla="*/ 4410429 h 7216489"/>
                <a:gd name="connsiteX905" fmla="*/ 3882246 w 4016827"/>
                <a:gd name="connsiteY905" fmla="*/ 4389453 h 7216489"/>
                <a:gd name="connsiteX906" fmla="*/ 3883505 w 4016827"/>
                <a:gd name="connsiteY906" fmla="*/ 4390291 h 7216489"/>
                <a:gd name="connsiteX907" fmla="*/ 3883505 w 4016827"/>
                <a:gd name="connsiteY907" fmla="*/ 4393648 h 7216489"/>
                <a:gd name="connsiteX908" fmla="*/ 3882246 w 4016827"/>
                <a:gd name="connsiteY908" fmla="*/ 4389453 h 7216489"/>
                <a:gd name="connsiteX909" fmla="*/ 1423169 w 4016827"/>
                <a:gd name="connsiteY909" fmla="*/ 4373507 h 7216489"/>
                <a:gd name="connsiteX910" fmla="*/ 1480230 w 4016827"/>
                <a:gd name="connsiteY910" fmla="*/ 4430569 h 7216489"/>
                <a:gd name="connsiteX911" fmla="*/ 1423169 w 4016827"/>
                <a:gd name="connsiteY911" fmla="*/ 4487630 h 7216489"/>
                <a:gd name="connsiteX912" fmla="*/ 1366108 w 4016827"/>
                <a:gd name="connsiteY912" fmla="*/ 4430569 h 7216489"/>
                <a:gd name="connsiteX913" fmla="*/ 1423169 w 4016827"/>
                <a:gd name="connsiteY913" fmla="*/ 4373507 h 7216489"/>
                <a:gd name="connsiteX914" fmla="*/ 1960214 w 4016827"/>
                <a:gd name="connsiteY914" fmla="*/ 4353368 h 7216489"/>
                <a:gd name="connsiteX915" fmla="*/ 2000492 w 4016827"/>
                <a:gd name="connsiteY915" fmla="*/ 4393647 h 7216489"/>
                <a:gd name="connsiteX916" fmla="*/ 1960214 w 4016827"/>
                <a:gd name="connsiteY916" fmla="*/ 4433925 h 7216489"/>
                <a:gd name="connsiteX917" fmla="*/ 1919936 w 4016827"/>
                <a:gd name="connsiteY917" fmla="*/ 4393647 h 7216489"/>
                <a:gd name="connsiteX918" fmla="*/ 1960214 w 4016827"/>
                <a:gd name="connsiteY918" fmla="*/ 4353368 h 7216489"/>
                <a:gd name="connsiteX919" fmla="*/ 3279328 w 4016827"/>
                <a:gd name="connsiteY919" fmla="*/ 4350013 h 7216489"/>
                <a:gd name="connsiteX920" fmla="*/ 3289399 w 4016827"/>
                <a:gd name="connsiteY920" fmla="*/ 4360082 h 7216489"/>
                <a:gd name="connsiteX921" fmla="*/ 3279328 w 4016827"/>
                <a:gd name="connsiteY921" fmla="*/ 4370152 h 7216489"/>
                <a:gd name="connsiteX922" fmla="*/ 3269260 w 4016827"/>
                <a:gd name="connsiteY922" fmla="*/ 4360082 h 7216489"/>
                <a:gd name="connsiteX923" fmla="*/ 3279328 w 4016827"/>
                <a:gd name="connsiteY923" fmla="*/ 4350013 h 7216489"/>
                <a:gd name="connsiteX924" fmla="*/ 2889972 w 4016827"/>
                <a:gd name="connsiteY924" fmla="*/ 4343299 h 7216489"/>
                <a:gd name="connsiteX925" fmla="*/ 2906755 w 4016827"/>
                <a:gd name="connsiteY925" fmla="*/ 4360081 h 7216489"/>
                <a:gd name="connsiteX926" fmla="*/ 2889972 w 4016827"/>
                <a:gd name="connsiteY926" fmla="*/ 4376864 h 7216489"/>
                <a:gd name="connsiteX927" fmla="*/ 2873190 w 4016827"/>
                <a:gd name="connsiteY927" fmla="*/ 4360081 h 7216489"/>
                <a:gd name="connsiteX928" fmla="*/ 2889972 w 4016827"/>
                <a:gd name="connsiteY928" fmla="*/ 4343299 h 7216489"/>
                <a:gd name="connsiteX929" fmla="*/ 597462 w 4016827"/>
                <a:gd name="connsiteY929" fmla="*/ 4336586 h 7216489"/>
                <a:gd name="connsiteX930" fmla="*/ 644454 w 4016827"/>
                <a:gd name="connsiteY930" fmla="*/ 4383577 h 7216489"/>
                <a:gd name="connsiteX931" fmla="*/ 597462 w 4016827"/>
                <a:gd name="connsiteY931" fmla="*/ 4430569 h 7216489"/>
                <a:gd name="connsiteX932" fmla="*/ 550471 w 4016827"/>
                <a:gd name="connsiteY932" fmla="*/ 4383577 h 7216489"/>
                <a:gd name="connsiteX933" fmla="*/ 597462 w 4016827"/>
                <a:gd name="connsiteY933" fmla="*/ 4336586 h 7216489"/>
                <a:gd name="connsiteX934" fmla="*/ 3692184 w 4016827"/>
                <a:gd name="connsiteY934" fmla="*/ 4316447 h 7216489"/>
                <a:gd name="connsiteX935" fmla="*/ 3695539 w 4016827"/>
                <a:gd name="connsiteY935" fmla="*/ 4319804 h 7216489"/>
                <a:gd name="connsiteX936" fmla="*/ 3692184 w 4016827"/>
                <a:gd name="connsiteY936" fmla="*/ 4323161 h 7216489"/>
                <a:gd name="connsiteX937" fmla="*/ 3688828 w 4016827"/>
                <a:gd name="connsiteY937" fmla="*/ 4319804 h 7216489"/>
                <a:gd name="connsiteX938" fmla="*/ 3692184 w 4016827"/>
                <a:gd name="connsiteY938" fmla="*/ 4316447 h 7216489"/>
                <a:gd name="connsiteX939" fmla="*/ 2520754 w 4016827"/>
                <a:gd name="connsiteY939" fmla="*/ 4316447 h 7216489"/>
                <a:gd name="connsiteX940" fmla="*/ 2540894 w 4016827"/>
                <a:gd name="connsiteY940" fmla="*/ 4336587 h 7216489"/>
                <a:gd name="connsiteX941" fmla="*/ 2520754 w 4016827"/>
                <a:gd name="connsiteY941" fmla="*/ 4356726 h 7216489"/>
                <a:gd name="connsiteX942" fmla="*/ 2500615 w 4016827"/>
                <a:gd name="connsiteY942" fmla="*/ 4336587 h 7216489"/>
                <a:gd name="connsiteX943" fmla="*/ 2520754 w 4016827"/>
                <a:gd name="connsiteY943" fmla="*/ 4316447 h 7216489"/>
                <a:gd name="connsiteX944" fmla="*/ 1104298 w 4016827"/>
                <a:gd name="connsiteY944" fmla="*/ 4299665 h 7216489"/>
                <a:gd name="connsiteX945" fmla="*/ 1164716 w 4016827"/>
                <a:gd name="connsiteY945" fmla="*/ 4360082 h 7216489"/>
                <a:gd name="connsiteX946" fmla="*/ 1104298 w 4016827"/>
                <a:gd name="connsiteY946" fmla="*/ 4420500 h 7216489"/>
                <a:gd name="connsiteX947" fmla="*/ 1043881 w 4016827"/>
                <a:gd name="connsiteY947" fmla="*/ 4360082 h 7216489"/>
                <a:gd name="connsiteX948" fmla="*/ 1104298 w 4016827"/>
                <a:gd name="connsiteY948" fmla="*/ 4299665 h 7216489"/>
                <a:gd name="connsiteX949" fmla="*/ 1627917 w 4016827"/>
                <a:gd name="connsiteY949" fmla="*/ 4279526 h 7216489"/>
                <a:gd name="connsiteX950" fmla="*/ 1681622 w 4016827"/>
                <a:gd name="connsiteY950" fmla="*/ 4333230 h 7216489"/>
                <a:gd name="connsiteX951" fmla="*/ 1627917 w 4016827"/>
                <a:gd name="connsiteY951" fmla="*/ 4386935 h 7216489"/>
                <a:gd name="connsiteX952" fmla="*/ 1574212 w 4016827"/>
                <a:gd name="connsiteY952" fmla="*/ 4333230 h 7216489"/>
                <a:gd name="connsiteX953" fmla="*/ 1627917 w 4016827"/>
                <a:gd name="connsiteY953" fmla="*/ 4279526 h 7216489"/>
                <a:gd name="connsiteX954" fmla="*/ 2168318 w 4016827"/>
                <a:gd name="connsiteY954" fmla="*/ 4269455 h 7216489"/>
                <a:gd name="connsiteX955" fmla="*/ 2191814 w 4016827"/>
                <a:gd name="connsiteY955" fmla="*/ 4292951 h 7216489"/>
                <a:gd name="connsiteX956" fmla="*/ 2168318 w 4016827"/>
                <a:gd name="connsiteY956" fmla="*/ 4316446 h 7216489"/>
                <a:gd name="connsiteX957" fmla="*/ 2144822 w 4016827"/>
                <a:gd name="connsiteY957" fmla="*/ 4292951 h 7216489"/>
                <a:gd name="connsiteX958" fmla="*/ 2168318 w 4016827"/>
                <a:gd name="connsiteY958" fmla="*/ 4269455 h 7216489"/>
                <a:gd name="connsiteX959" fmla="*/ 298731 w 4016827"/>
                <a:gd name="connsiteY959" fmla="*/ 4269455 h 7216489"/>
                <a:gd name="connsiteX960" fmla="*/ 328940 w 4016827"/>
                <a:gd name="connsiteY960" fmla="*/ 4299664 h 7216489"/>
                <a:gd name="connsiteX961" fmla="*/ 298731 w 4016827"/>
                <a:gd name="connsiteY961" fmla="*/ 4329873 h 7216489"/>
                <a:gd name="connsiteX962" fmla="*/ 268522 w 4016827"/>
                <a:gd name="connsiteY962" fmla="*/ 4299664 h 7216489"/>
                <a:gd name="connsiteX963" fmla="*/ 298731 w 4016827"/>
                <a:gd name="connsiteY963" fmla="*/ 4269455 h 7216489"/>
                <a:gd name="connsiteX964" fmla="*/ 798855 w 4016827"/>
                <a:gd name="connsiteY964" fmla="*/ 4245960 h 7216489"/>
                <a:gd name="connsiteX965" fmla="*/ 839133 w 4016827"/>
                <a:gd name="connsiteY965" fmla="*/ 4286239 h 7216489"/>
                <a:gd name="connsiteX966" fmla="*/ 798855 w 4016827"/>
                <a:gd name="connsiteY966" fmla="*/ 4326517 h 7216489"/>
                <a:gd name="connsiteX967" fmla="*/ 758576 w 4016827"/>
                <a:gd name="connsiteY967" fmla="*/ 4286239 h 7216489"/>
                <a:gd name="connsiteX968" fmla="*/ 798855 w 4016827"/>
                <a:gd name="connsiteY968" fmla="*/ 4245960 h 7216489"/>
                <a:gd name="connsiteX969" fmla="*/ 3111504 w 4016827"/>
                <a:gd name="connsiteY969" fmla="*/ 4235891 h 7216489"/>
                <a:gd name="connsiteX970" fmla="*/ 3121574 w 4016827"/>
                <a:gd name="connsiteY970" fmla="*/ 4245960 h 7216489"/>
                <a:gd name="connsiteX971" fmla="*/ 3111504 w 4016827"/>
                <a:gd name="connsiteY971" fmla="*/ 4256030 h 7216489"/>
                <a:gd name="connsiteX972" fmla="*/ 3101434 w 4016827"/>
                <a:gd name="connsiteY972" fmla="*/ 4245960 h 7216489"/>
                <a:gd name="connsiteX973" fmla="*/ 3111504 w 4016827"/>
                <a:gd name="connsiteY973" fmla="*/ 4235891 h 7216489"/>
                <a:gd name="connsiteX974" fmla="*/ 3510931 w 4016827"/>
                <a:gd name="connsiteY974" fmla="*/ 4229177 h 7216489"/>
                <a:gd name="connsiteX975" fmla="*/ 3510931 w 4016827"/>
                <a:gd name="connsiteY975" fmla="*/ 4235891 h 7216489"/>
                <a:gd name="connsiteX976" fmla="*/ 3510931 w 4016827"/>
                <a:gd name="connsiteY976" fmla="*/ 4229177 h 7216489"/>
                <a:gd name="connsiteX977" fmla="*/ 2735572 w 4016827"/>
                <a:gd name="connsiteY977" fmla="*/ 4215751 h 7216489"/>
                <a:gd name="connsiteX978" fmla="*/ 2748998 w 4016827"/>
                <a:gd name="connsiteY978" fmla="*/ 4229177 h 7216489"/>
                <a:gd name="connsiteX979" fmla="*/ 2735572 w 4016827"/>
                <a:gd name="connsiteY979" fmla="*/ 4242604 h 7216489"/>
                <a:gd name="connsiteX980" fmla="*/ 2722146 w 4016827"/>
                <a:gd name="connsiteY980" fmla="*/ 4229177 h 7216489"/>
                <a:gd name="connsiteX981" fmla="*/ 2735572 w 4016827"/>
                <a:gd name="connsiteY981" fmla="*/ 4215751 h 7216489"/>
                <a:gd name="connsiteX982" fmla="*/ 1312404 w 4016827"/>
                <a:gd name="connsiteY982" fmla="*/ 4212395 h 7216489"/>
                <a:gd name="connsiteX983" fmla="*/ 1362752 w 4016827"/>
                <a:gd name="connsiteY983" fmla="*/ 4262743 h 7216489"/>
                <a:gd name="connsiteX984" fmla="*/ 1312404 w 4016827"/>
                <a:gd name="connsiteY984" fmla="*/ 4313091 h 7216489"/>
                <a:gd name="connsiteX985" fmla="*/ 1262056 w 4016827"/>
                <a:gd name="connsiteY985" fmla="*/ 4262743 h 7216489"/>
                <a:gd name="connsiteX986" fmla="*/ 1312404 w 4016827"/>
                <a:gd name="connsiteY986" fmla="*/ 4212395 h 7216489"/>
                <a:gd name="connsiteX987" fmla="*/ 1836022 w 4016827"/>
                <a:gd name="connsiteY987" fmla="*/ 4198969 h 7216489"/>
                <a:gd name="connsiteX988" fmla="*/ 1869588 w 4016827"/>
                <a:gd name="connsiteY988" fmla="*/ 4232534 h 7216489"/>
                <a:gd name="connsiteX989" fmla="*/ 1836022 w 4016827"/>
                <a:gd name="connsiteY989" fmla="*/ 4266099 h 7216489"/>
                <a:gd name="connsiteX990" fmla="*/ 1802457 w 4016827"/>
                <a:gd name="connsiteY990" fmla="*/ 4232534 h 7216489"/>
                <a:gd name="connsiteX991" fmla="*/ 1836022 w 4016827"/>
                <a:gd name="connsiteY991" fmla="*/ 4198969 h 7216489"/>
                <a:gd name="connsiteX992" fmla="*/ 2379780 w 4016827"/>
                <a:gd name="connsiteY992" fmla="*/ 4172116 h 7216489"/>
                <a:gd name="connsiteX993" fmla="*/ 2396563 w 4016827"/>
                <a:gd name="connsiteY993" fmla="*/ 4188899 h 7216489"/>
                <a:gd name="connsiteX994" fmla="*/ 2379780 w 4016827"/>
                <a:gd name="connsiteY994" fmla="*/ 4205682 h 7216489"/>
                <a:gd name="connsiteX995" fmla="*/ 2362997 w 4016827"/>
                <a:gd name="connsiteY995" fmla="*/ 4188899 h 7216489"/>
                <a:gd name="connsiteX996" fmla="*/ 2379780 w 4016827"/>
                <a:gd name="connsiteY996" fmla="*/ 4172116 h 7216489"/>
                <a:gd name="connsiteX997" fmla="*/ 503479 w 4016827"/>
                <a:gd name="connsiteY997" fmla="*/ 4158690 h 7216489"/>
                <a:gd name="connsiteX998" fmla="*/ 547114 w 4016827"/>
                <a:gd name="connsiteY998" fmla="*/ 4202325 h 7216489"/>
                <a:gd name="connsiteX999" fmla="*/ 503479 w 4016827"/>
                <a:gd name="connsiteY999" fmla="*/ 4245960 h 7216489"/>
                <a:gd name="connsiteX1000" fmla="*/ 459844 w 4016827"/>
                <a:gd name="connsiteY1000" fmla="*/ 4202325 h 7216489"/>
                <a:gd name="connsiteX1001" fmla="*/ 503479 w 4016827"/>
                <a:gd name="connsiteY1001" fmla="*/ 4158690 h 7216489"/>
                <a:gd name="connsiteX1002" fmla="*/ 1003602 w 4016827"/>
                <a:gd name="connsiteY1002" fmla="*/ 4128481 h 7216489"/>
                <a:gd name="connsiteX1003" fmla="*/ 1060663 w 4016827"/>
                <a:gd name="connsiteY1003" fmla="*/ 4185542 h 7216489"/>
                <a:gd name="connsiteX1004" fmla="*/ 1003602 w 4016827"/>
                <a:gd name="connsiteY1004" fmla="*/ 4242604 h 7216489"/>
                <a:gd name="connsiteX1005" fmla="*/ 946541 w 4016827"/>
                <a:gd name="connsiteY1005" fmla="*/ 4185542 h 7216489"/>
                <a:gd name="connsiteX1006" fmla="*/ 1003602 w 4016827"/>
                <a:gd name="connsiteY1006" fmla="*/ 4128481 h 7216489"/>
                <a:gd name="connsiteX1007" fmla="*/ 3336391 w 4016827"/>
                <a:gd name="connsiteY1007" fmla="*/ 4125125 h 7216489"/>
                <a:gd name="connsiteX1008" fmla="*/ 3339748 w 4016827"/>
                <a:gd name="connsiteY1008" fmla="*/ 4128481 h 7216489"/>
                <a:gd name="connsiteX1009" fmla="*/ 3336391 w 4016827"/>
                <a:gd name="connsiteY1009" fmla="*/ 4131838 h 7216489"/>
                <a:gd name="connsiteX1010" fmla="*/ 3333033 w 4016827"/>
                <a:gd name="connsiteY1010" fmla="*/ 4128481 h 7216489"/>
                <a:gd name="connsiteX1011" fmla="*/ 3336391 w 4016827"/>
                <a:gd name="connsiteY1011" fmla="*/ 4125125 h 7216489"/>
                <a:gd name="connsiteX1012" fmla="*/ 2044126 w 4016827"/>
                <a:gd name="connsiteY1012" fmla="*/ 4111699 h 7216489"/>
                <a:gd name="connsiteX1013" fmla="*/ 2067622 w 4016827"/>
                <a:gd name="connsiteY1013" fmla="*/ 4135194 h 7216489"/>
                <a:gd name="connsiteX1014" fmla="*/ 2044126 w 4016827"/>
                <a:gd name="connsiteY1014" fmla="*/ 4158690 h 7216489"/>
                <a:gd name="connsiteX1015" fmla="*/ 2020631 w 4016827"/>
                <a:gd name="connsiteY1015" fmla="*/ 4135194 h 7216489"/>
                <a:gd name="connsiteX1016" fmla="*/ 2044126 w 4016827"/>
                <a:gd name="connsiteY1016" fmla="*/ 4111699 h 7216489"/>
                <a:gd name="connsiteX1017" fmla="*/ 1517151 w 4016827"/>
                <a:gd name="connsiteY1017" fmla="*/ 4111699 h 7216489"/>
                <a:gd name="connsiteX1018" fmla="*/ 1570856 w 4016827"/>
                <a:gd name="connsiteY1018" fmla="*/ 4165403 h 7216489"/>
                <a:gd name="connsiteX1019" fmla="*/ 1517151 w 4016827"/>
                <a:gd name="connsiteY1019" fmla="*/ 4219108 h 7216489"/>
                <a:gd name="connsiteX1020" fmla="*/ 1463447 w 4016827"/>
                <a:gd name="connsiteY1020" fmla="*/ 4165403 h 7216489"/>
                <a:gd name="connsiteX1021" fmla="*/ 1517151 w 4016827"/>
                <a:gd name="connsiteY1021" fmla="*/ 4111699 h 7216489"/>
                <a:gd name="connsiteX1022" fmla="*/ 2953747 w 4016827"/>
                <a:gd name="connsiteY1022" fmla="*/ 4108342 h 7216489"/>
                <a:gd name="connsiteX1023" fmla="*/ 2963816 w 4016827"/>
                <a:gd name="connsiteY1023" fmla="*/ 4118412 h 7216489"/>
                <a:gd name="connsiteX1024" fmla="*/ 2953747 w 4016827"/>
                <a:gd name="connsiteY1024" fmla="*/ 4128481 h 7216489"/>
                <a:gd name="connsiteX1025" fmla="*/ 2943677 w 4016827"/>
                <a:gd name="connsiteY1025" fmla="*/ 4118412 h 7216489"/>
                <a:gd name="connsiteX1026" fmla="*/ 2953747 w 4016827"/>
                <a:gd name="connsiteY1026" fmla="*/ 4108342 h 7216489"/>
                <a:gd name="connsiteX1027" fmla="*/ 2591242 w 4016827"/>
                <a:gd name="connsiteY1027" fmla="*/ 4071420 h 7216489"/>
                <a:gd name="connsiteX1028" fmla="*/ 2604668 w 4016827"/>
                <a:gd name="connsiteY1028" fmla="*/ 4084846 h 7216489"/>
                <a:gd name="connsiteX1029" fmla="*/ 2591242 w 4016827"/>
                <a:gd name="connsiteY1029" fmla="*/ 4098272 h 7216489"/>
                <a:gd name="connsiteX1030" fmla="*/ 2577816 w 4016827"/>
                <a:gd name="connsiteY1030" fmla="*/ 4084846 h 7216489"/>
                <a:gd name="connsiteX1031" fmla="*/ 2591242 w 4016827"/>
                <a:gd name="connsiteY1031" fmla="*/ 4071420 h 7216489"/>
                <a:gd name="connsiteX1032" fmla="*/ 708228 w 4016827"/>
                <a:gd name="connsiteY1032" fmla="*/ 4064707 h 7216489"/>
                <a:gd name="connsiteX1033" fmla="*/ 748507 w 4016827"/>
                <a:gd name="connsiteY1033" fmla="*/ 4104986 h 7216489"/>
                <a:gd name="connsiteX1034" fmla="*/ 708228 w 4016827"/>
                <a:gd name="connsiteY1034" fmla="*/ 4145264 h 7216489"/>
                <a:gd name="connsiteX1035" fmla="*/ 667950 w 4016827"/>
                <a:gd name="connsiteY1035" fmla="*/ 4104986 h 7216489"/>
                <a:gd name="connsiteX1036" fmla="*/ 708228 w 4016827"/>
                <a:gd name="connsiteY1036" fmla="*/ 4064707 h 7216489"/>
                <a:gd name="connsiteX1037" fmla="*/ 1208351 w 4016827"/>
                <a:gd name="connsiteY1037" fmla="*/ 4037855 h 7216489"/>
                <a:gd name="connsiteX1038" fmla="*/ 1258699 w 4016827"/>
                <a:gd name="connsiteY1038" fmla="*/ 4088203 h 7216489"/>
                <a:gd name="connsiteX1039" fmla="*/ 1208351 w 4016827"/>
                <a:gd name="connsiteY1039" fmla="*/ 4138551 h 7216489"/>
                <a:gd name="connsiteX1040" fmla="*/ 1158003 w 4016827"/>
                <a:gd name="connsiteY1040" fmla="*/ 4088203 h 7216489"/>
                <a:gd name="connsiteX1041" fmla="*/ 1208351 w 4016827"/>
                <a:gd name="connsiteY1041" fmla="*/ 4037855 h 7216489"/>
                <a:gd name="connsiteX1042" fmla="*/ 1721900 w 4016827"/>
                <a:gd name="connsiteY1042" fmla="*/ 4031142 h 7216489"/>
                <a:gd name="connsiteX1043" fmla="*/ 1755465 w 4016827"/>
                <a:gd name="connsiteY1043" fmla="*/ 4064707 h 7216489"/>
                <a:gd name="connsiteX1044" fmla="*/ 1721900 w 4016827"/>
                <a:gd name="connsiteY1044" fmla="*/ 4098272 h 7216489"/>
                <a:gd name="connsiteX1045" fmla="*/ 1688335 w 4016827"/>
                <a:gd name="connsiteY1045" fmla="*/ 4064707 h 7216489"/>
                <a:gd name="connsiteX1046" fmla="*/ 1721900 w 4016827"/>
                <a:gd name="connsiteY1046" fmla="*/ 4031142 h 7216489"/>
                <a:gd name="connsiteX1047" fmla="*/ 2252232 w 4016827"/>
                <a:gd name="connsiteY1047" fmla="*/ 4021072 h 7216489"/>
                <a:gd name="connsiteX1048" fmla="*/ 2265658 w 4016827"/>
                <a:gd name="connsiteY1048" fmla="*/ 4034498 h 7216489"/>
                <a:gd name="connsiteX1049" fmla="*/ 2252232 w 4016827"/>
                <a:gd name="connsiteY1049" fmla="*/ 4047924 h 7216489"/>
                <a:gd name="connsiteX1050" fmla="*/ 2238806 w 4016827"/>
                <a:gd name="connsiteY1050" fmla="*/ 4034498 h 7216489"/>
                <a:gd name="connsiteX1051" fmla="*/ 2252232 w 4016827"/>
                <a:gd name="connsiteY1051" fmla="*/ 4021072 h 7216489"/>
                <a:gd name="connsiteX1052" fmla="*/ 3170662 w 4016827"/>
                <a:gd name="connsiteY1052" fmla="*/ 4006807 h 7216489"/>
                <a:gd name="connsiteX1053" fmla="*/ 3171920 w 4016827"/>
                <a:gd name="connsiteY1053" fmla="*/ 4007646 h 7216489"/>
                <a:gd name="connsiteX1054" fmla="*/ 3171920 w 4016827"/>
                <a:gd name="connsiteY1054" fmla="*/ 4011003 h 7216489"/>
                <a:gd name="connsiteX1055" fmla="*/ 3170662 w 4016827"/>
                <a:gd name="connsiteY1055" fmla="*/ 4006807 h 7216489"/>
                <a:gd name="connsiteX1056" fmla="*/ 419566 w 4016827"/>
                <a:gd name="connsiteY1056" fmla="*/ 3980794 h 7216489"/>
                <a:gd name="connsiteX1057" fmla="*/ 456488 w 4016827"/>
                <a:gd name="connsiteY1057" fmla="*/ 4017716 h 7216489"/>
                <a:gd name="connsiteX1058" fmla="*/ 419566 w 4016827"/>
                <a:gd name="connsiteY1058" fmla="*/ 4054637 h 7216489"/>
                <a:gd name="connsiteX1059" fmla="*/ 382644 w 4016827"/>
                <a:gd name="connsiteY1059" fmla="*/ 4017716 h 7216489"/>
                <a:gd name="connsiteX1060" fmla="*/ 419566 w 4016827"/>
                <a:gd name="connsiteY1060" fmla="*/ 3980794 h 7216489"/>
                <a:gd name="connsiteX1061" fmla="*/ 912976 w 4016827"/>
                <a:gd name="connsiteY1061" fmla="*/ 3974081 h 7216489"/>
                <a:gd name="connsiteX1062" fmla="*/ 946541 w 4016827"/>
                <a:gd name="connsiteY1062" fmla="*/ 4007646 h 7216489"/>
                <a:gd name="connsiteX1063" fmla="*/ 912976 w 4016827"/>
                <a:gd name="connsiteY1063" fmla="*/ 4041211 h 7216489"/>
                <a:gd name="connsiteX1064" fmla="*/ 879410 w 4016827"/>
                <a:gd name="connsiteY1064" fmla="*/ 4007646 h 7216489"/>
                <a:gd name="connsiteX1065" fmla="*/ 912976 w 4016827"/>
                <a:gd name="connsiteY1065" fmla="*/ 3974081 h 7216489"/>
                <a:gd name="connsiteX1066" fmla="*/ 2802702 w 4016827"/>
                <a:gd name="connsiteY1066" fmla="*/ 3970724 h 7216489"/>
                <a:gd name="connsiteX1067" fmla="*/ 2812772 w 4016827"/>
                <a:gd name="connsiteY1067" fmla="*/ 3980794 h 7216489"/>
                <a:gd name="connsiteX1068" fmla="*/ 2802702 w 4016827"/>
                <a:gd name="connsiteY1068" fmla="*/ 3990863 h 7216489"/>
                <a:gd name="connsiteX1069" fmla="*/ 2792633 w 4016827"/>
                <a:gd name="connsiteY1069" fmla="*/ 3980794 h 7216489"/>
                <a:gd name="connsiteX1070" fmla="*/ 2802702 w 4016827"/>
                <a:gd name="connsiteY1070" fmla="*/ 3970724 h 7216489"/>
                <a:gd name="connsiteX1071" fmla="*/ 1413099 w 4016827"/>
                <a:gd name="connsiteY1071" fmla="*/ 3953941 h 7216489"/>
                <a:gd name="connsiteX1072" fmla="*/ 1450020 w 4016827"/>
                <a:gd name="connsiteY1072" fmla="*/ 3990863 h 7216489"/>
                <a:gd name="connsiteX1073" fmla="*/ 1413099 w 4016827"/>
                <a:gd name="connsiteY1073" fmla="*/ 4027785 h 7216489"/>
                <a:gd name="connsiteX1074" fmla="*/ 1376178 w 4016827"/>
                <a:gd name="connsiteY1074" fmla="*/ 3990863 h 7216489"/>
                <a:gd name="connsiteX1075" fmla="*/ 1413099 w 4016827"/>
                <a:gd name="connsiteY1075" fmla="*/ 3953941 h 7216489"/>
                <a:gd name="connsiteX1076" fmla="*/ 1926649 w 4016827"/>
                <a:gd name="connsiteY1076" fmla="*/ 3947228 h 7216489"/>
                <a:gd name="connsiteX1077" fmla="*/ 1946788 w 4016827"/>
                <a:gd name="connsiteY1077" fmla="*/ 3967368 h 7216489"/>
                <a:gd name="connsiteX1078" fmla="*/ 1926649 w 4016827"/>
                <a:gd name="connsiteY1078" fmla="*/ 3987507 h 7216489"/>
                <a:gd name="connsiteX1079" fmla="*/ 1906510 w 4016827"/>
                <a:gd name="connsiteY1079" fmla="*/ 3967368 h 7216489"/>
                <a:gd name="connsiteX1080" fmla="*/ 1926649 w 4016827"/>
                <a:gd name="connsiteY1080" fmla="*/ 3947228 h 7216489"/>
                <a:gd name="connsiteX1081" fmla="*/ 2460337 w 4016827"/>
                <a:gd name="connsiteY1081" fmla="*/ 3927089 h 7216489"/>
                <a:gd name="connsiteX1082" fmla="*/ 2467050 w 4016827"/>
                <a:gd name="connsiteY1082" fmla="*/ 3933802 h 7216489"/>
                <a:gd name="connsiteX1083" fmla="*/ 2460337 w 4016827"/>
                <a:gd name="connsiteY1083" fmla="*/ 3940515 h 7216489"/>
                <a:gd name="connsiteX1084" fmla="*/ 2453624 w 4016827"/>
                <a:gd name="connsiteY1084" fmla="*/ 3933802 h 7216489"/>
                <a:gd name="connsiteX1085" fmla="*/ 2460337 w 4016827"/>
                <a:gd name="connsiteY1085" fmla="*/ 3927089 h 7216489"/>
                <a:gd name="connsiteX1086" fmla="*/ 137618 w 4016827"/>
                <a:gd name="connsiteY1086" fmla="*/ 3927089 h 7216489"/>
                <a:gd name="connsiteX1087" fmla="*/ 137618 w 4016827"/>
                <a:gd name="connsiteY1087" fmla="*/ 3930446 h 7216489"/>
                <a:gd name="connsiteX1088" fmla="*/ 137618 w 4016827"/>
                <a:gd name="connsiteY1088" fmla="*/ 3929187 h 7216489"/>
                <a:gd name="connsiteX1089" fmla="*/ 624315 w 4016827"/>
                <a:gd name="connsiteY1089" fmla="*/ 3890167 h 7216489"/>
                <a:gd name="connsiteX1090" fmla="*/ 654524 w 4016827"/>
                <a:gd name="connsiteY1090" fmla="*/ 3920376 h 7216489"/>
                <a:gd name="connsiteX1091" fmla="*/ 624315 w 4016827"/>
                <a:gd name="connsiteY1091" fmla="*/ 3950585 h 7216489"/>
                <a:gd name="connsiteX1092" fmla="*/ 594106 w 4016827"/>
                <a:gd name="connsiteY1092" fmla="*/ 3920376 h 7216489"/>
                <a:gd name="connsiteX1093" fmla="*/ 624315 w 4016827"/>
                <a:gd name="connsiteY1093" fmla="*/ 3890167 h 7216489"/>
                <a:gd name="connsiteX1094" fmla="*/ 1114368 w 4016827"/>
                <a:gd name="connsiteY1094" fmla="*/ 3873385 h 7216489"/>
                <a:gd name="connsiteX1095" fmla="*/ 1147933 w 4016827"/>
                <a:gd name="connsiteY1095" fmla="*/ 3906950 h 7216489"/>
                <a:gd name="connsiteX1096" fmla="*/ 1114368 w 4016827"/>
                <a:gd name="connsiteY1096" fmla="*/ 3940515 h 7216489"/>
                <a:gd name="connsiteX1097" fmla="*/ 1080803 w 4016827"/>
                <a:gd name="connsiteY1097" fmla="*/ 3906950 h 7216489"/>
                <a:gd name="connsiteX1098" fmla="*/ 1114368 w 4016827"/>
                <a:gd name="connsiteY1098" fmla="*/ 3873385 h 7216489"/>
                <a:gd name="connsiteX1099" fmla="*/ 3017521 w 4016827"/>
                <a:gd name="connsiteY1099" fmla="*/ 3866671 h 7216489"/>
                <a:gd name="connsiteX1100" fmla="*/ 3024234 w 4016827"/>
                <a:gd name="connsiteY1100" fmla="*/ 3873385 h 7216489"/>
                <a:gd name="connsiteX1101" fmla="*/ 3017521 w 4016827"/>
                <a:gd name="connsiteY1101" fmla="*/ 3880098 h 7216489"/>
                <a:gd name="connsiteX1102" fmla="*/ 3010808 w 4016827"/>
                <a:gd name="connsiteY1102" fmla="*/ 3873385 h 7216489"/>
                <a:gd name="connsiteX1103" fmla="*/ 3017521 w 4016827"/>
                <a:gd name="connsiteY1103" fmla="*/ 3866671 h 7216489"/>
                <a:gd name="connsiteX1104" fmla="*/ 1617847 w 4016827"/>
                <a:gd name="connsiteY1104" fmla="*/ 3859958 h 7216489"/>
                <a:gd name="connsiteX1105" fmla="*/ 1651413 w 4016827"/>
                <a:gd name="connsiteY1105" fmla="*/ 3893524 h 7216489"/>
                <a:gd name="connsiteX1106" fmla="*/ 1617847 w 4016827"/>
                <a:gd name="connsiteY1106" fmla="*/ 3927089 h 7216489"/>
                <a:gd name="connsiteX1107" fmla="*/ 1584282 w 4016827"/>
                <a:gd name="connsiteY1107" fmla="*/ 3893524 h 7216489"/>
                <a:gd name="connsiteX1108" fmla="*/ 1617847 w 4016827"/>
                <a:gd name="connsiteY1108" fmla="*/ 3859958 h 7216489"/>
                <a:gd name="connsiteX1109" fmla="*/ 2131396 w 4016827"/>
                <a:gd name="connsiteY1109" fmla="*/ 3853245 h 7216489"/>
                <a:gd name="connsiteX1110" fmla="*/ 2144822 w 4016827"/>
                <a:gd name="connsiteY1110" fmla="*/ 3866671 h 7216489"/>
                <a:gd name="connsiteX1111" fmla="*/ 2131396 w 4016827"/>
                <a:gd name="connsiteY1111" fmla="*/ 3880098 h 7216489"/>
                <a:gd name="connsiteX1112" fmla="*/ 2117970 w 4016827"/>
                <a:gd name="connsiteY1112" fmla="*/ 3866671 h 7216489"/>
                <a:gd name="connsiteX1113" fmla="*/ 2131396 w 4016827"/>
                <a:gd name="connsiteY1113" fmla="*/ 3853245 h 7216489"/>
                <a:gd name="connsiteX1114" fmla="*/ 2668441 w 4016827"/>
                <a:gd name="connsiteY1114" fmla="*/ 3823036 h 7216489"/>
                <a:gd name="connsiteX1115" fmla="*/ 2675154 w 4016827"/>
                <a:gd name="connsiteY1115" fmla="*/ 3829750 h 7216489"/>
                <a:gd name="connsiteX1116" fmla="*/ 2668441 w 4016827"/>
                <a:gd name="connsiteY1116" fmla="*/ 3836463 h 7216489"/>
                <a:gd name="connsiteX1117" fmla="*/ 2661728 w 4016827"/>
                <a:gd name="connsiteY1117" fmla="*/ 3829750 h 7216489"/>
                <a:gd name="connsiteX1118" fmla="*/ 2668441 w 4016827"/>
                <a:gd name="connsiteY1118" fmla="*/ 3823036 h 7216489"/>
                <a:gd name="connsiteX1119" fmla="*/ 342366 w 4016827"/>
                <a:gd name="connsiteY1119" fmla="*/ 3792828 h 7216489"/>
                <a:gd name="connsiteX1120" fmla="*/ 379288 w 4016827"/>
                <a:gd name="connsiteY1120" fmla="*/ 3829750 h 7216489"/>
                <a:gd name="connsiteX1121" fmla="*/ 342366 w 4016827"/>
                <a:gd name="connsiteY1121" fmla="*/ 3866671 h 7216489"/>
                <a:gd name="connsiteX1122" fmla="*/ 305444 w 4016827"/>
                <a:gd name="connsiteY1122" fmla="*/ 3829750 h 7216489"/>
                <a:gd name="connsiteX1123" fmla="*/ 342366 w 4016827"/>
                <a:gd name="connsiteY1123" fmla="*/ 3792828 h 7216489"/>
                <a:gd name="connsiteX1124" fmla="*/ 829063 w 4016827"/>
                <a:gd name="connsiteY1124" fmla="*/ 3789471 h 7216489"/>
                <a:gd name="connsiteX1125" fmla="*/ 859272 w 4016827"/>
                <a:gd name="connsiteY1125" fmla="*/ 3819680 h 7216489"/>
                <a:gd name="connsiteX1126" fmla="*/ 829063 w 4016827"/>
                <a:gd name="connsiteY1126" fmla="*/ 3849889 h 7216489"/>
                <a:gd name="connsiteX1127" fmla="*/ 798855 w 4016827"/>
                <a:gd name="connsiteY1127" fmla="*/ 3819680 h 7216489"/>
                <a:gd name="connsiteX1128" fmla="*/ 829063 w 4016827"/>
                <a:gd name="connsiteY1128" fmla="*/ 3789471 h 7216489"/>
                <a:gd name="connsiteX1129" fmla="*/ 1822596 w 4016827"/>
                <a:gd name="connsiteY1129" fmla="*/ 3776045 h 7216489"/>
                <a:gd name="connsiteX1130" fmla="*/ 1839379 w 4016827"/>
                <a:gd name="connsiteY1130" fmla="*/ 3792828 h 7216489"/>
                <a:gd name="connsiteX1131" fmla="*/ 1822596 w 4016827"/>
                <a:gd name="connsiteY1131" fmla="*/ 3809610 h 7216489"/>
                <a:gd name="connsiteX1132" fmla="*/ 1805813 w 4016827"/>
                <a:gd name="connsiteY1132" fmla="*/ 3792828 h 7216489"/>
                <a:gd name="connsiteX1133" fmla="*/ 1822596 w 4016827"/>
                <a:gd name="connsiteY1133" fmla="*/ 3776045 h 7216489"/>
                <a:gd name="connsiteX1134" fmla="*/ 1319117 w 4016827"/>
                <a:gd name="connsiteY1134" fmla="*/ 3769333 h 7216489"/>
                <a:gd name="connsiteX1135" fmla="*/ 1359395 w 4016827"/>
                <a:gd name="connsiteY1135" fmla="*/ 3809611 h 7216489"/>
                <a:gd name="connsiteX1136" fmla="*/ 1319117 w 4016827"/>
                <a:gd name="connsiteY1136" fmla="*/ 3849890 h 7216489"/>
                <a:gd name="connsiteX1137" fmla="*/ 1278838 w 4016827"/>
                <a:gd name="connsiteY1137" fmla="*/ 3809611 h 7216489"/>
                <a:gd name="connsiteX1138" fmla="*/ 1319117 w 4016827"/>
                <a:gd name="connsiteY1138" fmla="*/ 3769333 h 7216489"/>
                <a:gd name="connsiteX1139" fmla="*/ 2339502 w 4016827"/>
                <a:gd name="connsiteY1139" fmla="*/ 3755906 h 7216489"/>
                <a:gd name="connsiteX1140" fmla="*/ 2349571 w 4016827"/>
                <a:gd name="connsiteY1140" fmla="*/ 3765975 h 7216489"/>
                <a:gd name="connsiteX1141" fmla="*/ 2339502 w 4016827"/>
                <a:gd name="connsiteY1141" fmla="*/ 3776045 h 7216489"/>
                <a:gd name="connsiteX1142" fmla="*/ 2329432 w 4016827"/>
                <a:gd name="connsiteY1142" fmla="*/ 3765975 h 7216489"/>
                <a:gd name="connsiteX1143" fmla="*/ 2339502 w 4016827"/>
                <a:gd name="connsiteY1143" fmla="*/ 3755906 h 7216489"/>
                <a:gd name="connsiteX1144" fmla="*/ 70487 w 4016827"/>
                <a:gd name="connsiteY1144" fmla="*/ 3732410 h 7216489"/>
                <a:gd name="connsiteX1145" fmla="*/ 73844 w 4016827"/>
                <a:gd name="connsiteY1145" fmla="*/ 3735767 h 7216489"/>
                <a:gd name="connsiteX1146" fmla="*/ 70487 w 4016827"/>
                <a:gd name="connsiteY1146" fmla="*/ 3739123 h 7216489"/>
                <a:gd name="connsiteX1147" fmla="*/ 67131 w 4016827"/>
                <a:gd name="connsiteY1147" fmla="*/ 3735767 h 7216489"/>
                <a:gd name="connsiteX1148" fmla="*/ 70487 w 4016827"/>
                <a:gd name="connsiteY1148" fmla="*/ 3732410 h 7216489"/>
                <a:gd name="connsiteX1149" fmla="*/ 2876546 w 4016827"/>
                <a:gd name="connsiteY1149" fmla="*/ 3718985 h 7216489"/>
                <a:gd name="connsiteX1150" fmla="*/ 2883260 w 4016827"/>
                <a:gd name="connsiteY1150" fmla="*/ 3725698 h 7216489"/>
                <a:gd name="connsiteX1151" fmla="*/ 2876546 w 4016827"/>
                <a:gd name="connsiteY1151" fmla="*/ 3732411 h 7216489"/>
                <a:gd name="connsiteX1152" fmla="*/ 2869833 w 4016827"/>
                <a:gd name="connsiteY1152" fmla="*/ 3725698 h 7216489"/>
                <a:gd name="connsiteX1153" fmla="*/ 2876546 w 4016827"/>
                <a:gd name="connsiteY1153" fmla="*/ 3718985 h 7216489"/>
                <a:gd name="connsiteX1154" fmla="*/ 550471 w 4016827"/>
                <a:gd name="connsiteY1154" fmla="*/ 3698845 h 7216489"/>
                <a:gd name="connsiteX1155" fmla="*/ 580680 w 4016827"/>
                <a:gd name="connsiteY1155" fmla="*/ 3729053 h 7216489"/>
                <a:gd name="connsiteX1156" fmla="*/ 550471 w 4016827"/>
                <a:gd name="connsiteY1156" fmla="*/ 3759262 h 7216489"/>
                <a:gd name="connsiteX1157" fmla="*/ 520262 w 4016827"/>
                <a:gd name="connsiteY1157" fmla="*/ 3729053 h 7216489"/>
                <a:gd name="connsiteX1158" fmla="*/ 550471 w 4016827"/>
                <a:gd name="connsiteY1158" fmla="*/ 3698845 h 7216489"/>
                <a:gd name="connsiteX1159" fmla="*/ 1033811 w 4016827"/>
                <a:gd name="connsiteY1159" fmla="*/ 3685420 h 7216489"/>
                <a:gd name="connsiteX1160" fmla="*/ 1070733 w 4016827"/>
                <a:gd name="connsiteY1160" fmla="*/ 3722341 h 7216489"/>
                <a:gd name="connsiteX1161" fmla="*/ 1033811 w 4016827"/>
                <a:gd name="connsiteY1161" fmla="*/ 3759263 h 7216489"/>
                <a:gd name="connsiteX1162" fmla="*/ 996889 w 4016827"/>
                <a:gd name="connsiteY1162" fmla="*/ 3722341 h 7216489"/>
                <a:gd name="connsiteX1163" fmla="*/ 1033811 w 4016827"/>
                <a:gd name="connsiteY1163" fmla="*/ 3685420 h 7216489"/>
                <a:gd name="connsiteX1164" fmla="*/ 2027345 w 4016827"/>
                <a:gd name="connsiteY1164" fmla="*/ 3678707 h 7216489"/>
                <a:gd name="connsiteX1165" fmla="*/ 2044128 w 4016827"/>
                <a:gd name="connsiteY1165" fmla="*/ 3695489 h 7216489"/>
                <a:gd name="connsiteX1166" fmla="*/ 2027345 w 4016827"/>
                <a:gd name="connsiteY1166" fmla="*/ 3712272 h 7216489"/>
                <a:gd name="connsiteX1167" fmla="*/ 2010562 w 4016827"/>
                <a:gd name="connsiteY1167" fmla="*/ 3695489 h 7216489"/>
                <a:gd name="connsiteX1168" fmla="*/ 2027345 w 4016827"/>
                <a:gd name="connsiteY1168" fmla="*/ 3678707 h 7216489"/>
                <a:gd name="connsiteX1169" fmla="*/ 1523864 w 4016827"/>
                <a:gd name="connsiteY1169" fmla="*/ 3678707 h 7216489"/>
                <a:gd name="connsiteX1170" fmla="*/ 1554073 w 4016827"/>
                <a:gd name="connsiteY1170" fmla="*/ 3708915 h 7216489"/>
                <a:gd name="connsiteX1171" fmla="*/ 1523864 w 4016827"/>
                <a:gd name="connsiteY1171" fmla="*/ 3739124 h 7216489"/>
                <a:gd name="connsiteX1172" fmla="*/ 1493656 w 4016827"/>
                <a:gd name="connsiteY1172" fmla="*/ 3708915 h 7216489"/>
                <a:gd name="connsiteX1173" fmla="*/ 1523864 w 4016827"/>
                <a:gd name="connsiteY1173" fmla="*/ 3678707 h 7216489"/>
                <a:gd name="connsiteX1174" fmla="*/ 2544250 w 4016827"/>
                <a:gd name="connsiteY1174" fmla="*/ 3661924 h 7216489"/>
                <a:gd name="connsiteX1175" fmla="*/ 2550963 w 4016827"/>
                <a:gd name="connsiteY1175" fmla="*/ 3668637 h 7216489"/>
                <a:gd name="connsiteX1176" fmla="*/ 2544250 w 4016827"/>
                <a:gd name="connsiteY1176" fmla="*/ 3675350 h 7216489"/>
                <a:gd name="connsiteX1177" fmla="*/ 2537537 w 4016827"/>
                <a:gd name="connsiteY1177" fmla="*/ 3668637 h 7216489"/>
                <a:gd name="connsiteX1178" fmla="*/ 2544250 w 4016827"/>
                <a:gd name="connsiteY1178" fmla="*/ 3661924 h 7216489"/>
                <a:gd name="connsiteX1179" fmla="*/ 755220 w 4016827"/>
                <a:gd name="connsiteY1179" fmla="*/ 3601509 h 7216489"/>
                <a:gd name="connsiteX1180" fmla="*/ 785428 w 4016827"/>
                <a:gd name="connsiteY1180" fmla="*/ 3631715 h 7216489"/>
                <a:gd name="connsiteX1181" fmla="*/ 755220 w 4016827"/>
                <a:gd name="connsiteY1181" fmla="*/ 3661924 h 7216489"/>
                <a:gd name="connsiteX1182" fmla="*/ 725011 w 4016827"/>
                <a:gd name="connsiteY1182" fmla="*/ 3631715 h 7216489"/>
                <a:gd name="connsiteX1183" fmla="*/ 755220 w 4016827"/>
                <a:gd name="connsiteY1183" fmla="*/ 3601509 h 7216489"/>
                <a:gd name="connsiteX1184" fmla="*/ 275236 w 4016827"/>
                <a:gd name="connsiteY1184" fmla="*/ 3601509 h 7216489"/>
                <a:gd name="connsiteX1185" fmla="*/ 312158 w 4016827"/>
                <a:gd name="connsiteY1185" fmla="*/ 3638428 h 7216489"/>
                <a:gd name="connsiteX1186" fmla="*/ 275236 w 4016827"/>
                <a:gd name="connsiteY1186" fmla="*/ 3675350 h 7216489"/>
                <a:gd name="connsiteX1187" fmla="*/ 238314 w 4016827"/>
                <a:gd name="connsiteY1187" fmla="*/ 3638428 h 7216489"/>
                <a:gd name="connsiteX1188" fmla="*/ 275236 w 4016827"/>
                <a:gd name="connsiteY1188" fmla="*/ 3601509 h 7216489"/>
                <a:gd name="connsiteX1189" fmla="*/ 2228736 w 4016827"/>
                <a:gd name="connsiteY1189" fmla="*/ 3591438 h 7216489"/>
                <a:gd name="connsiteX1190" fmla="*/ 2235449 w 4016827"/>
                <a:gd name="connsiteY1190" fmla="*/ 3598153 h 7216489"/>
                <a:gd name="connsiteX1191" fmla="*/ 2228736 w 4016827"/>
                <a:gd name="connsiteY1191" fmla="*/ 3604864 h 7216489"/>
                <a:gd name="connsiteX1192" fmla="*/ 2222023 w 4016827"/>
                <a:gd name="connsiteY1192" fmla="*/ 3598153 h 7216489"/>
                <a:gd name="connsiteX1193" fmla="*/ 2228736 w 4016827"/>
                <a:gd name="connsiteY1193" fmla="*/ 3591438 h 7216489"/>
                <a:gd name="connsiteX1194" fmla="*/ 1728613 w 4016827"/>
                <a:gd name="connsiteY1194" fmla="*/ 3591438 h 7216489"/>
                <a:gd name="connsiteX1195" fmla="*/ 1748752 w 4016827"/>
                <a:gd name="connsiteY1195" fmla="*/ 3611580 h 7216489"/>
                <a:gd name="connsiteX1196" fmla="*/ 1728613 w 4016827"/>
                <a:gd name="connsiteY1196" fmla="*/ 3631715 h 7216489"/>
                <a:gd name="connsiteX1197" fmla="*/ 1708474 w 4016827"/>
                <a:gd name="connsiteY1197" fmla="*/ 3611580 h 7216489"/>
                <a:gd name="connsiteX1198" fmla="*/ 1728613 w 4016827"/>
                <a:gd name="connsiteY1198" fmla="*/ 3591438 h 7216489"/>
                <a:gd name="connsiteX1199" fmla="*/ 1235203 w 4016827"/>
                <a:gd name="connsiteY1199" fmla="*/ 3584726 h 7216489"/>
                <a:gd name="connsiteX1200" fmla="*/ 1275482 w 4016827"/>
                <a:gd name="connsiteY1200" fmla="*/ 3625002 h 7216489"/>
                <a:gd name="connsiteX1201" fmla="*/ 1235203 w 4016827"/>
                <a:gd name="connsiteY1201" fmla="*/ 3665281 h 7216489"/>
                <a:gd name="connsiteX1202" fmla="*/ 1194925 w 4016827"/>
                <a:gd name="connsiteY1202" fmla="*/ 3625002 h 7216489"/>
                <a:gd name="connsiteX1203" fmla="*/ 1235203 w 4016827"/>
                <a:gd name="connsiteY1203" fmla="*/ 3584726 h 7216489"/>
                <a:gd name="connsiteX1204" fmla="*/ 2749837 w 4016827"/>
                <a:gd name="connsiteY1204" fmla="*/ 3567103 h 7216489"/>
                <a:gd name="connsiteX1205" fmla="*/ 2752354 w 4016827"/>
                <a:gd name="connsiteY1205" fmla="*/ 3567943 h 7216489"/>
                <a:gd name="connsiteX1206" fmla="*/ 2752354 w 4016827"/>
                <a:gd name="connsiteY1206" fmla="*/ 3570041 h 7216489"/>
                <a:gd name="connsiteX1207" fmla="*/ 2752354 w 4016827"/>
                <a:gd name="connsiteY1207" fmla="*/ 3571299 h 7216489"/>
                <a:gd name="connsiteX1208" fmla="*/ 2749837 w 4016827"/>
                <a:gd name="connsiteY1208" fmla="*/ 3567103 h 7216489"/>
                <a:gd name="connsiteX1209" fmla="*/ 10070 w 4016827"/>
                <a:gd name="connsiteY1209" fmla="*/ 3531021 h 7216489"/>
                <a:gd name="connsiteX1210" fmla="*/ 20139 w 4016827"/>
                <a:gd name="connsiteY1210" fmla="*/ 3541090 h 7216489"/>
                <a:gd name="connsiteX1211" fmla="*/ 10070 w 4016827"/>
                <a:gd name="connsiteY1211" fmla="*/ 3551160 h 7216489"/>
                <a:gd name="connsiteX1212" fmla="*/ 0 w 4016827"/>
                <a:gd name="connsiteY1212" fmla="*/ 3541090 h 7216489"/>
                <a:gd name="connsiteX1213" fmla="*/ 10070 w 4016827"/>
                <a:gd name="connsiteY1213" fmla="*/ 3531021 h 7216489"/>
                <a:gd name="connsiteX1214" fmla="*/ 483340 w 4016827"/>
                <a:gd name="connsiteY1214" fmla="*/ 3510884 h 7216489"/>
                <a:gd name="connsiteX1215" fmla="*/ 510192 w 4016827"/>
                <a:gd name="connsiteY1215" fmla="*/ 3537734 h 7216489"/>
                <a:gd name="connsiteX1216" fmla="*/ 483340 w 4016827"/>
                <a:gd name="connsiteY1216" fmla="*/ 3564584 h 7216489"/>
                <a:gd name="connsiteX1217" fmla="*/ 456488 w 4016827"/>
                <a:gd name="connsiteY1217" fmla="*/ 3537734 h 7216489"/>
                <a:gd name="connsiteX1218" fmla="*/ 483340 w 4016827"/>
                <a:gd name="connsiteY1218" fmla="*/ 3510884 h 7216489"/>
                <a:gd name="connsiteX1219" fmla="*/ 1930005 w 4016827"/>
                <a:gd name="connsiteY1219" fmla="*/ 3504169 h 7216489"/>
                <a:gd name="connsiteX1220" fmla="*/ 1940075 w 4016827"/>
                <a:gd name="connsiteY1220" fmla="*/ 3514242 h 7216489"/>
                <a:gd name="connsiteX1221" fmla="*/ 1930005 w 4016827"/>
                <a:gd name="connsiteY1221" fmla="*/ 3524310 h 7216489"/>
                <a:gd name="connsiteX1222" fmla="*/ 1919936 w 4016827"/>
                <a:gd name="connsiteY1222" fmla="*/ 3514242 h 7216489"/>
                <a:gd name="connsiteX1223" fmla="*/ 1930005 w 4016827"/>
                <a:gd name="connsiteY1223" fmla="*/ 3504169 h 7216489"/>
                <a:gd name="connsiteX1224" fmla="*/ 1439952 w 4016827"/>
                <a:gd name="connsiteY1224" fmla="*/ 3504169 h 7216489"/>
                <a:gd name="connsiteX1225" fmla="*/ 1463448 w 4016827"/>
                <a:gd name="connsiteY1225" fmla="*/ 3527666 h 7216489"/>
                <a:gd name="connsiteX1226" fmla="*/ 1439952 w 4016827"/>
                <a:gd name="connsiteY1226" fmla="*/ 3551160 h 7216489"/>
                <a:gd name="connsiteX1227" fmla="*/ 1416456 w 4016827"/>
                <a:gd name="connsiteY1227" fmla="*/ 3527666 h 7216489"/>
                <a:gd name="connsiteX1228" fmla="*/ 1439952 w 4016827"/>
                <a:gd name="connsiteY1228" fmla="*/ 3504169 h 7216489"/>
                <a:gd name="connsiteX1229" fmla="*/ 959967 w 4016827"/>
                <a:gd name="connsiteY1229" fmla="*/ 3500813 h 7216489"/>
                <a:gd name="connsiteX1230" fmla="*/ 990176 w 4016827"/>
                <a:gd name="connsiteY1230" fmla="*/ 3531021 h 7216489"/>
                <a:gd name="connsiteX1231" fmla="*/ 959967 w 4016827"/>
                <a:gd name="connsiteY1231" fmla="*/ 3561228 h 7216489"/>
                <a:gd name="connsiteX1232" fmla="*/ 929758 w 4016827"/>
                <a:gd name="connsiteY1232" fmla="*/ 3531021 h 7216489"/>
                <a:gd name="connsiteX1233" fmla="*/ 959967 w 4016827"/>
                <a:gd name="connsiteY1233" fmla="*/ 3500813 h 7216489"/>
                <a:gd name="connsiteX1234" fmla="*/ 2433484 w 4016827"/>
                <a:gd name="connsiteY1234" fmla="*/ 3487389 h 7216489"/>
                <a:gd name="connsiteX1235" fmla="*/ 2443554 w 4016827"/>
                <a:gd name="connsiteY1235" fmla="*/ 3497458 h 7216489"/>
                <a:gd name="connsiteX1236" fmla="*/ 2433484 w 4016827"/>
                <a:gd name="connsiteY1236" fmla="*/ 3507528 h 7216489"/>
                <a:gd name="connsiteX1237" fmla="*/ 2423415 w 4016827"/>
                <a:gd name="connsiteY1237" fmla="*/ 3497458 h 7216489"/>
                <a:gd name="connsiteX1238" fmla="*/ 2433484 w 4016827"/>
                <a:gd name="connsiteY1238" fmla="*/ 3487389 h 7216489"/>
                <a:gd name="connsiteX1239" fmla="*/ 218175 w 4016827"/>
                <a:gd name="connsiteY1239" fmla="*/ 3430330 h 7216489"/>
                <a:gd name="connsiteX1240" fmla="*/ 228244 w 4016827"/>
                <a:gd name="connsiteY1240" fmla="*/ 3440398 h 7216489"/>
                <a:gd name="connsiteX1241" fmla="*/ 218175 w 4016827"/>
                <a:gd name="connsiteY1241" fmla="*/ 3450468 h 7216489"/>
                <a:gd name="connsiteX1242" fmla="*/ 208105 w 4016827"/>
                <a:gd name="connsiteY1242" fmla="*/ 3440398 h 7216489"/>
                <a:gd name="connsiteX1243" fmla="*/ 218175 w 4016827"/>
                <a:gd name="connsiteY1243" fmla="*/ 3430330 h 7216489"/>
                <a:gd name="connsiteX1244" fmla="*/ 2134753 w 4016827"/>
                <a:gd name="connsiteY1244" fmla="*/ 3410193 h 7216489"/>
                <a:gd name="connsiteX1245" fmla="*/ 2141466 w 4016827"/>
                <a:gd name="connsiteY1245" fmla="*/ 3416903 h 7216489"/>
                <a:gd name="connsiteX1246" fmla="*/ 2134753 w 4016827"/>
                <a:gd name="connsiteY1246" fmla="*/ 3423617 h 7216489"/>
                <a:gd name="connsiteX1247" fmla="*/ 2128040 w 4016827"/>
                <a:gd name="connsiteY1247" fmla="*/ 3416903 h 7216489"/>
                <a:gd name="connsiteX1248" fmla="*/ 2134753 w 4016827"/>
                <a:gd name="connsiteY1248" fmla="*/ 3410193 h 7216489"/>
                <a:gd name="connsiteX1249" fmla="*/ 1644700 w 4016827"/>
                <a:gd name="connsiteY1249" fmla="*/ 3406837 h 7216489"/>
                <a:gd name="connsiteX1250" fmla="*/ 1664839 w 4016827"/>
                <a:gd name="connsiteY1250" fmla="*/ 3426974 h 7216489"/>
                <a:gd name="connsiteX1251" fmla="*/ 1644700 w 4016827"/>
                <a:gd name="connsiteY1251" fmla="*/ 3447112 h 7216489"/>
                <a:gd name="connsiteX1252" fmla="*/ 1624560 w 4016827"/>
                <a:gd name="connsiteY1252" fmla="*/ 3426974 h 7216489"/>
                <a:gd name="connsiteX1253" fmla="*/ 1644700 w 4016827"/>
                <a:gd name="connsiteY1253" fmla="*/ 3406837 h 7216489"/>
                <a:gd name="connsiteX1254" fmla="*/ 688089 w 4016827"/>
                <a:gd name="connsiteY1254" fmla="*/ 3406837 h 7216489"/>
                <a:gd name="connsiteX1255" fmla="*/ 718298 w 4016827"/>
                <a:gd name="connsiteY1255" fmla="*/ 3437045 h 7216489"/>
                <a:gd name="connsiteX1256" fmla="*/ 688089 w 4016827"/>
                <a:gd name="connsiteY1256" fmla="*/ 3467249 h 7216489"/>
                <a:gd name="connsiteX1257" fmla="*/ 657880 w 4016827"/>
                <a:gd name="connsiteY1257" fmla="*/ 3437045 h 7216489"/>
                <a:gd name="connsiteX1258" fmla="*/ 688089 w 4016827"/>
                <a:gd name="connsiteY1258" fmla="*/ 3406837 h 7216489"/>
                <a:gd name="connsiteX1259" fmla="*/ 1164716 w 4016827"/>
                <a:gd name="connsiteY1259" fmla="*/ 3400123 h 7216489"/>
                <a:gd name="connsiteX1260" fmla="*/ 1198281 w 4016827"/>
                <a:gd name="connsiteY1260" fmla="*/ 3433688 h 7216489"/>
                <a:gd name="connsiteX1261" fmla="*/ 1164716 w 4016827"/>
                <a:gd name="connsiteY1261" fmla="*/ 3467249 h 7216489"/>
                <a:gd name="connsiteX1262" fmla="*/ 1131151 w 4016827"/>
                <a:gd name="connsiteY1262" fmla="*/ 3433688 h 7216489"/>
                <a:gd name="connsiteX1263" fmla="*/ 1164716 w 4016827"/>
                <a:gd name="connsiteY1263" fmla="*/ 3400123 h 7216489"/>
                <a:gd name="connsiteX1264" fmla="*/ 2638232 w 4016827"/>
                <a:gd name="connsiteY1264" fmla="*/ 3390052 h 7216489"/>
                <a:gd name="connsiteX1265" fmla="*/ 2644945 w 4016827"/>
                <a:gd name="connsiteY1265" fmla="*/ 3396767 h 7216489"/>
                <a:gd name="connsiteX1266" fmla="*/ 2638232 w 4016827"/>
                <a:gd name="connsiteY1266" fmla="*/ 3403479 h 7216489"/>
                <a:gd name="connsiteX1267" fmla="*/ 2631519 w 4016827"/>
                <a:gd name="connsiteY1267" fmla="*/ 3396767 h 7216489"/>
                <a:gd name="connsiteX1268" fmla="*/ 2638232 w 4016827"/>
                <a:gd name="connsiteY1268" fmla="*/ 3390052 h 7216489"/>
                <a:gd name="connsiteX1269" fmla="*/ 1849448 w 4016827"/>
                <a:gd name="connsiteY1269" fmla="*/ 3322926 h 7216489"/>
                <a:gd name="connsiteX1270" fmla="*/ 1856161 w 4016827"/>
                <a:gd name="connsiteY1270" fmla="*/ 3329641 h 7216489"/>
                <a:gd name="connsiteX1271" fmla="*/ 1849448 w 4016827"/>
                <a:gd name="connsiteY1271" fmla="*/ 3336355 h 7216489"/>
                <a:gd name="connsiteX1272" fmla="*/ 1842735 w 4016827"/>
                <a:gd name="connsiteY1272" fmla="*/ 3329641 h 7216489"/>
                <a:gd name="connsiteX1273" fmla="*/ 1849448 w 4016827"/>
                <a:gd name="connsiteY1273" fmla="*/ 3322926 h 7216489"/>
                <a:gd name="connsiteX1274" fmla="*/ 1369465 w 4016827"/>
                <a:gd name="connsiteY1274" fmla="*/ 3316213 h 7216489"/>
                <a:gd name="connsiteX1275" fmla="*/ 1389604 w 4016827"/>
                <a:gd name="connsiteY1275" fmla="*/ 3336355 h 7216489"/>
                <a:gd name="connsiteX1276" fmla="*/ 1369465 w 4016827"/>
                <a:gd name="connsiteY1276" fmla="*/ 3356491 h 7216489"/>
                <a:gd name="connsiteX1277" fmla="*/ 1349326 w 4016827"/>
                <a:gd name="connsiteY1277" fmla="*/ 3336355 h 7216489"/>
                <a:gd name="connsiteX1278" fmla="*/ 1369465 w 4016827"/>
                <a:gd name="connsiteY1278" fmla="*/ 3316213 h 7216489"/>
                <a:gd name="connsiteX1279" fmla="*/ 896193 w 4016827"/>
                <a:gd name="connsiteY1279" fmla="*/ 3316213 h 7216489"/>
                <a:gd name="connsiteX1280" fmla="*/ 919689 w 4016827"/>
                <a:gd name="connsiteY1280" fmla="*/ 3339707 h 7216489"/>
                <a:gd name="connsiteX1281" fmla="*/ 896193 w 4016827"/>
                <a:gd name="connsiteY1281" fmla="*/ 3363206 h 7216489"/>
                <a:gd name="connsiteX1282" fmla="*/ 872697 w 4016827"/>
                <a:gd name="connsiteY1282" fmla="*/ 3339707 h 7216489"/>
                <a:gd name="connsiteX1283" fmla="*/ 896193 w 4016827"/>
                <a:gd name="connsiteY1283" fmla="*/ 3316213 h 7216489"/>
                <a:gd name="connsiteX1284" fmla="*/ 2339502 w 4016827"/>
                <a:gd name="connsiteY1284" fmla="*/ 3312859 h 7216489"/>
                <a:gd name="connsiteX1285" fmla="*/ 2346215 w 4016827"/>
                <a:gd name="connsiteY1285" fmla="*/ 3319570 h 7216489"/>
                <a:gd name="connsiteX1286" fmla="*/ 2339502 w 4016827"/>
                <a:gd name="connsiteY1286" fmla="*/ 3326282 h 7216489"/>
                <a:gd name="connsiteX1287" fmla="*/ 2332788 w 4016827"/>
                <a:gd name="connsiteY1287" fmla="*/ 3319570 h 7216489"/>
                <a:gd name="connsiteX1288" fmla="*/ 2339502 w 4016827"/>
                <a:gd name="connsiteY1288" fmla="*/ 3312859 h 7216489"/>
                <a:gd name="connsiteX1289" fmla="*/ 426279 w 4016827"/>
                <a:gd name="connsiteY1289" fmla="*/ 3309498 h 7216489"/>
                <a:gd name="connsiteX1290" fmla="*/ 456488 w 4016827"/>
                <a:gd name="connsiteY1290" fmla="*/ 3339707 h 7216489"/>
                <a:gd name="connsiteX1291" fmla="*/ 426279 w 4016827"/>
                <a:gd name="connsiteY1291" fmla="*/ 3369914 h 7216489"/>
                <a:gd name="connsiteX1292" fmla="*/ 396070 w 4016827"/>
                <a:gd name="connsiteY1292" fmla="*/ 3339707 h 7216489"/>
                <a:gd name="connsiteX1293" fmla="*/ 426279 w 4016827"/>
                <a:gd name="connsiteY1293" fmla="*/ 3309498 h 7216489"/>
                <a:gd name="connsiteX1294" fmla="*/ 167827 w 4016827"/>
                <a:gd name="connsiteY1294" fmla="*/ 3232301 h 7216489"/>
                <a:gd name="connsiteX1295" fmla="*/ 181253 w 4016827"/>
                <a:gd name="connsiteY1295" fmla="*/ 3245730 h 7216489"/>
                <a:gd name="connsiteX1296" fmla="*/ 167827 w 4016827"/>
                <a:gd name="connsiteY1296" fmla="*/ 3259154 h 7216489"/>
                <a:gd name="connsiteX1297" fmla="*/ 154401 w 4016827"/>
                <a:gd name="connsiteY1297" fmla="*/ 3245730 h 7216489"/>
                <a:gd name="connsiteX1298" fmla="*/ 167827 w 4016827"/>
                <a:gd name="connsiteY1298" fmla="*/ 3232301 h 7216489"/>
                <a:gd name="connsiteX1299" fmla="*/ 2054196 w 4016827"/>
                <a:gd name="connsiteY1299" fmla="*/ 3222236 h 7216489"/>
                <a:gd name="connsiteX1300" fmla="*/ 2060909 w 4016827"/>
                <a:gd name="connsiteY1300" fmla="*/ 3228948 h 7216489"/>
                <a:gd name="connsiteX1301" fmla="*/ 2054196 w 4016827"/>
                <a:gd name="connsiteY1301" fmla="*/ 3235663 h 7216489"/>
                <a:gd name="connsiteX1302" fmla="*/ 2047483 w 4016827"/>
                <a:gd name="connsiteY1302" fmla="*/ 3228948 h 7216489"/>
                <a:gd name="connsiteX1303" fmla="*/ 2054196 w 4016827"/>
                <a:gd name="connsiteY1303" fmla="*/ 3222236 h 7216489"/>
                <a:gd name="connsiteX1304" fmla="*/ 1574212 w 4016827"/>
                <a:gd name="connsiteY1304" fmla="*/ 3215524 h 7216489"/>
                <a:gd name="connsiteX1305" fmla="*/ 1594352 w 4016827"/>
                <a:gd name="connsiteY1305" fmla="*/ 3235663 h 7216489"/>
                <a:gd name="connsiteX1306" fmla="*/ 1574212 w 4016827"/>
                <a:gd name="connsiteY1306" fmla="*/ 3255801 h 7216489"/>
                <a:gd name="connsiteX1307" fmla="*/ 1554073 w 4016827"/>
                <a:gd name="connsiteY1307" fmla="*/ 3235663 h 7216489"/>
                <a:gd name="connsiteX1308" fmla="*/ 1574212 w 4016827"/>
                <a:gd name="connsiteY1308" fmla="*/ 3215524 h 7216489"/>
                <a:gd name="connsiteX1309" fmla="*/ 634384 w 4016827"/>
                <a:gd name="connsiteY1309" fmla="*/ 3215524 h 7216489"/>
                <a:gd name="connsiteX1310" fmla="*/ 661237 w 4016827"/>
                <a:gd name="connsiteY1310" fmla="*/ 3242373 h 7216489"/>
                <a:gd name="connsiteX1311" fmla="*/ 634384 w 4016827"/>
                <a:gd name="connsiteY1311" fmla="*/ 3269225 h 7216489"/>
                <a:gd name="connsiteX1312" fmla="*/ 607532 w 4016827"/>
                <a:gd name="connsiteY1312" fmla="*/ 3242373 h 7216489"/>
                <a:gd name="connsiteX1313" fmla="*/ 634384 w 4016827"/>
                <a:gd name="connsiteY1313" fmla="*/ 3215524 h 7216489"/>
                <a:gd name="connsiteX1314" fmla="*/ 1100942 w 4016827"/>
                <a:gd name="connsiteY1314" fmla="*/ 3202095 h 7216489"/>
                <a:gd name="connsiteX1315" fmla="*/ 1137864 w 4016827"/>
                <a:gd name="connsiteY1315" fmla="*/ 3239020 h 7216489"/>
                <a:gd name="connsiteX1316" fmla="*/ 1100942 w 4016827"/>
                <a:gd name="connsiteY1316" fmla="*/ 3275937 h 7216489"/>
                <a:gd name="connsiteX1317" fmla="*/ 1064020 w 4016827"/>
                <a:gd name="connsiteY1317" fmla="*/ 3239020 h 7216489"/>
                <a:gd name="connsiteX1318" fmla="*/ 1100942 w 4016827"/>
                <a:gd name="connsiteY1318" fmla="*/ 3202095 h 7216489"/>
                <a:gd name="connsiteX1319" fmla="*/ 2258945 w 4016827"/>
                <a:gd name="connsiteY1319" fmla="*/ 3124895 h 7216489"/>
                <a:gd name="connsiteX1320" fmla="*/ 2265658 w 4016827"/>
                <a:gd name="connsiteY1320" fmla="*/ 3131608 h 7216489"/>
                <a:gd name="connsiteX1321" fmla="*/ 2258945 w 4016827"/>
                <a:gd name="connsiteY1321" fmla="*/ 3138322 h 7216489"/>
                <a:gd name="connsiteX1322" fmla="*/ 2252232 w 4016827"/>
                <a:gd name="connsiteY1322" fmla="*/ 3131608 h 7216489"/>
                <a:gd name="connsiteX1323" fmla="*/ 2258945 w 4016827"/>
                <a:gd name="connsiteY1323" fmla="*/ 3124895 h 7216489"/>
                <a:gd name="connsiteX1324" fmla="*/ 1782318 w 4016827"/>
                <a:gd name="connsiteY1324" fmla="*/ 3124895 h 7216489"/>
                <a:gd name="connsiteX1325" fmla="*/ 1792387 w 4016827"/>
                <a:gd name="connsiteY1325" fmla="*/ 3134964 h 7216489"/>
                <a:gd name="connsiteX1326" fmla="*/ 1782318 w 4016827"/>
                <a:gd name="connsiteY1326" fmla="*/ 3145033 h 7216489"/>
                <a:gd name="connsiteX1327" fmla="*/ 1772248 w 4016827"/>
                <a:gd name="connsiteY1327" fmla="*/ 3134964 h 7216489"/>
                <a:gd name="connsiteX1328" fmla="*/ 1782318 w 4016827"/>
                <a:gd name="connsiteY1328" fmla="*/ 3124895 h 7216489"/>
                <a:gd name="connsiteX1329" fmla="*/ 842490 w 4016827"/>
                <a:gd name="connsiteY1329" fmla="*/ 3121541 h 7216489"/>
                <a:gd name="connsiteX1330" fmla="*/ 862629 w 4016827"/>
                <a:gd name="connsiteY1330" fmla="*/ 3141679 h 7216489"/>
                <a:gd name="connsiteX1331" fmla="*/ 842490 w 4016827"/>
                <a:gd name="connsiteY1331" fmla="*/ 3161818 h 7216489"/>
                <a:gd name="connsiteX1332" fmla="*/ 822350 w 4016827"/>
                <a:gd name="connsiteY1332" fmla="*/ 3141679 h 7216489"/>
                <a:gd name="connsiteX1333" fmla="*/ 842490 w 4016827"/>
                <a:gd name="connsiteY1333" fmla="*/ 3121541 h 7216489"/>
                <a:gd name="connsiteX1334" fmla="*/ 1309047 w 4016827"/>
                <a:gd name="connsiteY1334" fmla="*/ 3118183 h 7216489"/>
                <a:gd name="connsiteX1335" fmla="*/ 1332543 w 4016827"/>
                <a:gd name="connsiteY1335" fmla="*/ 3141679 h 7216489"/>
                <a:gd name="connsiteX1336" fmla="*/ 1309047 w 4016827"/>
                <a:gd name="connsiteY1336" fmla="*/ 3165175 h 7216489"/>
                <a:gd name="connsiteX1337" fmla="*/ 1285551 w 4016827"/>
                <a:gd name="connsiteY1337" fmla="*/ 3141679 h 7216489"/>
                <a:gd name="connsiteX1338" fmla="*/ 1309047 w 4016827"/>
                <a:gd name="connsiteY1338" fmla="*/ 3118183 h 7216489"/>
                <a:gd name="connsiteX1339" fmla="*/ 379288 w 4016827"/>
                <a:gd name="connsiteY1339" fmla="*/ 3118181 h 7216489"/>
                <a:gd name="connsiteX1340" fmla="*/ 406140 w 4016827"/>
                <a:gd name="connsiteY1340" fmla="*/ 3145033 h 7216489"/>
                <a:gd name="connsiteX1341" fmla="*/ 379288 w 4016827"/>
                <a:gd name="connsiteY1341" fmla="*/ 3171888 h 7216489"/>
                <a:gd name="connsiteX1342" fmla="*/ 352435 w 4016827"/>
                <a:gd name="connsiteY1342" fmla="*/ 3145033 h 7216489"/>
                <a:gd name="connsiteX1343" fmla="*/ 379288 w 4016827"/>
                <a:gd name="connsiteY1343" fmla="*/ 3118181 h 7216489"/>
                <a:gd name="connsiteX1344" fmla="*/ 127548 w 4016827"/>
                <a:gd name="connsiteY1344" fmla="*/ 3034265 h 7216489"/>
                <a:gd name="connsiteX1345" fmla="*/ 137618 w 4016827"/>
                <a:gd name="connsiteY1345" fmla="*/ 3044336 h 7216489"/>
                <a:gd name="connsiteX1346" fmla="*/ 127548 w 4016827"/>
                <a:gd name="connsiteY1346" fmla="*/ 3054407 h 7216489"/>
                <a:gd name="connsiteX1347" fmla="*/ 117479 w 4016827"/>
                <a:gd name="connsiteY1347" fmla="*/ 3044336 h 7216489"/>
                <a:gd name="connsiteX1348" fmla="*/ 127548 w 4016827"/>
                <a:gd name="connsiteY1348" fmla="*/ 3034265 h 7216489"/>
                <a:gd name="connsiteX1349" fmla="*/ 2463694 w 4016827"/>
                <a:gd name="connsiteY1349" fmla="*/ 3030915 h 7216489"/>
                <a:gd name="connsiteX1350" fmla="*/ 2467050 w 4016827"/>
                <a:gd name="connsiteY1350" fmla="*/ 3034273 h 7216489"/>
                <a:gd name="connsiteX1351" fmla="*/ 2463694 w 4016827"/>
                <a:gd name="connsiteY1351" fmla="*/ 3037628 h 7216489"/>
                <a:gd name="connsiteX1352" fmla="*/ 2460337 w 4016827"/>
                <a:gd name="connsiteY1352" fmla="*/ 3034273 h 7216489"/>
                <a:gd name="connsiteX1353" fmla="*/ 2463694 w 4016827"/>
                <a:gd name="connsiteY1353" fmla="*/ 3030915 h 7216489"/>
                <a:gd name="connsiteX1354" fmla="*/ 1987066 w 4016827"/>
                <a:gd name="connsiteY1354" fmla="*/ 3030915 h 7216489"/>
                <a:gd name="connsiteX1355" fmla="*/ 1993779 w 4016827"/>
                <a:gd name="connsiteY1355" fmla="*/ 3037628 h 7216489"/>
                <a:gd name="connsiteX1356" fmla="*/ 1987066 w 4016827"/>
                <a:gd name="connsiteY1356" fmla="*/ 3044345 h 7216489"/>
                <a:gd name="connsiteX1357" fmla="*/ 1980353 w 4016827"/>
                <a:gd name="connsiteY1357" fmla="*/ 3037628 h 7216489"/>
                <a:gd name="connsiteX1358" fmla="*/ 1987066 w 4016827"/>
                <a:gd name="connsiteY1358" fmla="*/ 3030915 h 7216489"/>
                <a:gd name="connsiteX1359" fmla="*/ 1517151 w 4016827"/>
                <a:gd name="connsiteY1359" fmla="*/ 3027560 h 7216489"/>
                <a:gd name="connsiteX1360" fmla="*/ 1530577 w 4016827"/>
                <a:gd name="connsiteY1360" fmla="*/ 3040986 h 7216489"/>
                <a:gd name="connsiteX1361" fmla="*/ 1517151 w 4016827"/>
                <a:gd name="connsiteY1361" fmla="*/ 3054413 h 7216489"/>
                <a:gd name="connsiteX1362" fmla="*/ 1503725 w 4016827"/>
                <a:gd name="connsiteY1362" fmla="*/ 3040986 h 7216489"/>
                <a:gd name="connsiteX1363" fmla="*/ 1517151 w 4016827"/>
                <a:gd name="connsiteY1363" fmla="*/ 3027560 h 7216489"/>
                <a:gd name="connsiteX1364" fmla="*/ 587393 w 4016827"/>
                <a:gd name="connsiteY1364" fmla="*/ 3020845 h 7216489"/>
                <a:gd name="connsiteX1365" fmla="*/ 610889 w 4016827"/>
                <a:gd name="connsiteY1365" fmla="*/ 3044341 h 7216489"/>
                <a:gd name="connsiteX1366" fmla="*/ 587393 w 4016827"/>
                <a:gd name="connsiteY1366" fmla="*/ 3067838 h 7216489"/>
                <a:gd name="connsiteX1367" fmla="*/ 563897 w 4016827"/>
                <a:gd name="connsiteY1367" fmla="*/ 3044341 h 7216489"/>
                <a:gd name="connsiteX1368" fmla="*/ 587393 w 4016827"/>
                <a:gd name="connsiteY1368" fmla="*/ 3020845 h 7216489"/>
                <a:gd name="connsiteX1369" fmla="*/ 1050594 w 4016827"/>
                <a:gd name="connsiteY1369" fmla="*/ 3017489 h 7216489"/>
                <a:gd name="connsiteX1370" fmla="*/ 1077446 w 4016827"/>
                <a:gd name="connsiteY1370" fmla="*/ 3044345 h 7216489"/>
                <a:gd name="connsiteX1371" fmla="*/ 1050594 w 4016827"/>
                <a:gd name="connsiteY1371" fmla="*/ 3071196 h 7216489"/>
                <a:gd name="connsiteX1372" fmla="*/ 1023741 w 4016827"/>
                <a:gd name="connsiteY1372" fmla="*/ 3044345 h 7216489"/>
                <a:gd name="connsiteX1373" fmla="*/ 1050594 w 4016827"/>
                <a:gd name="connsiteY1373" fmla="*/ 3017489 h 7216489"/>
                <a:gd name="connsiteX1374" fmla="*/ 2195170 w 4016827"/>
                <a:gd name="connsiteY1374" fmla="*/ 2930223 h 7216489"/>
                <a:gd name="connsiteX1375" fmla="*/ 2201884 w 4016827"/>
                <a:gd name="connsiteY1375" fmla="*/ 2936935 h 7216489"/>
                <a:gd name="connsiteX1376" fmla="*/ 2195170 w 4016827"/>
                <a:gd name="connsiteY1376" fmla="*/ 2943649 h 7216489"/>
                <a:gd name="connsiteX1377" fmla="*/ 2188458 w 4016827"/>
                <a:gd name="connsiteY1377" fmla="*/ 2936935 h 7216489"/>
                <a:gd name="connsiteX1378" fmla="*/ 2195170 w 4016827"/>
                <a:gd name="connsiteY1378" fmla="*/ 2930223 h 7216489"/>
                <a:gd name="connsiteX1379" fmla="*/ 1725256 w 4016827"/>
                <a:gd name="connsiteY1379" fmla="*/ 2930223 h 7216489"/>
                <a:gd name="connsiteX1380" fmla="*/ 1735326 w 4016827"/>
                <a:gd name="connsiteY1380" fmla="*/ 2940292 h 7216489"/>
                <a:gd name="connsiteX1381" fmla="*/ 1725256 w 4016827"/>
                <a:gd name="connsiteY1381" fmla="*/ 2950360 h 7216489"/>
                <a:gd name="connsiteX1382" fmla="*/ 1715187 w 4016827"/>
                <a:gd name="connsiteY1382" fmla="*/ 2940292 h 7216489"/>
                <a:gd name="connsiteX1383" fmla="*/ 1725256 w 4016827"/>
                <a:gd name="connsiteY1383" fmla="*/ 2930223 h 7216489"/>
                <a:gd name="connsiteX1384" fmla="*/ 1262056 w 4016827"/>
                <a:gd name="connsiteY1384" fmla="*/ 2926865 h 7216489"/>
                <a:gd name="connsiteX1385" fmla="*/ 1278838 w 4016827"/>
                <a:gd name="connsiteY1385" fmla="*/ 2943649 h 7216489"/>
                <a:gd name="connsiteX1386" fmla="*/ 1262056 w 4016827"/>
                <a:gd name="connsiteY1386" fmla="*/ 2960431 h 7216489"/>
                <a:gd name="connsiteX1387" fmla="*/ 1245273 w 4016827"/>
                <a:gd name="connsiteY1387" fmla="*/ 2943649 h 7216489"/>
                <a:gd name="connsiteX1388" fmla="*/ 1262056 w 4016827"/>
                <a:gd name="connsiteY1388" fmla="*/ 2926865 h 7216489"/>
                <a:gd name="connsiteX1389" fmla="*/ 798855 w 4016827"/>
                <a:gd name="connsiteY1389" fmla="*/ 2923508 h 7216489"/>
                <a:gd name="connsiteX1390" fmla="*/ 818994 w 4016827"/>
                <a:gd name="connsiteY1390" fmla="*/ 2943649 h 7216489"/>
                <a:gd name="connsiteX1391" fmla="*/ 798855 w 4016827"/>
                <a:gd name="connsiteY1391" fmla="*/ 2963787 h 7216489"/>
                <a:gd name="connsiteX1392" fmla="*/ 778715 w 4016827"/>
                <a:gd name="connsiteY1392" fmla="*/ 2943649 h 7216489"/>
                <a:gd name="connsiteX1393" fmla="*/ 798855 w 4016827"/>
                <a:gd name="connsiteY1393" fmla="*/ 2923508 h 7216489"/>
                <a:gd name="connsiteX1394" fmla="*/ 339009 w 4016827"/>
                <a:gd name="connsiteY1394" fmla="*/ 2916791 h 7216489"/>
                <a:gd name="connsiteX1395" fmla="*/ 365861 w 4016827"/>
                <a:gd name="connsiteY1395" fmla="*/ 2943643 h 7216489"/>
                <a:gd name="connsiteX1396" fmla="*/ 339009 w 4016827"/>
                <a:gd name="connsiteY1396" fmla="*/ 2970495 h 7216489"/>
                <a:gd name="connsiteX1397" fmla="*/ 312157 w 4016827"/>
                <a:gd name="connsiteY1397" fmla="*/ 2943643 h 7216489"/>
                <a:gd name="connsiteX1398" fmla="*/ 339009 w 4016827"/>
                <a:gd name="connsiteY1398" fmla="*/ 2916791 h 7216489"/>
                <a:gd name="connsiteX1399" fmla="*/ 97340 w 4016827"/>
                <a:gd name="connsiteY1399" fmla="*/ 2839587 h 7216489"/>
                <a:gd name="connsiteX1400" fmla="*/ 104053 w 4016827"/>
                <a:gd name="connsiteY1400" fmla="*/ 2846299 h 7216489"/>
                <a:gd name="connsiteX1401" fmla="*/ 97340 w 4016827"/>
                <a:gd name="connsiteY1401" fmla="*/ 2853013 h 7216489"/>
                <a:gd name="connsiteX1402" fmla="*/ 90626 w 4016827"/>
                <a:gd name="connsiteY1402" fmla="*/ 2846299 h 7216489"/>
                <a:gd name="connsiteX1403" fmla="*/ 97340 w 4016827"/>
                <a:gd name="connsiteY1403" fmla="*/ 2839587 h 7216489"/>
                <a:gd name="connsiteX1404" fmla="*/ 1933362 w 4016827"/>
                <a:gd name="connsiteY1404" fmla="*/ 2836241 h 7216489"/>
                <a:gd name="connsiteX1405" fmla="*/ 1940075 w 4016827"/>
                <a:gd name="connsiteY1405" fmla="*/ 2842956 h 7216489"/>
                <a:gd name="connsiteX1406" fmla="*/ 1933362 w 4016827"/>
                <a:gd name="connsiteY1406" fmla="*/ 2849666 h 7216489"/>
                <a:gd name="connsiteX1407" fmla="*/ 1926649 w 4016827"/>
                <a:gd name="connsiteY1407" fmla="*/ 2842956 h 7216489"/>
                <a:gd name="connsiteX1408" fmla="*/ 1933362 w 4016827"/>
                <a:gd name="connsiteY1408" fmla="*/ 2836241 h 7216489"/>
                <a:gd name="connsiteX1409" fmla="*/ 1473516 w 4016827"/>
                <a:gd name="connsiteY1409" fmla="*/ 2829530 h 7216489"/>
                <a:gd name="connsiteX1410" fmla="*/ 1486942 w 4016827"/>
                <a:gd name="connsiteY1410" fmla="*/ 2842956 h 7216489"/>
                <a:gd name="connsiteX1411" fmla="*/ 1473516 w 4016827"/>
                <a:gd name="connsiteY1411" fmla="*/ 2856382 h 7216489"/>
                <a:gd name="connsiteX1412" fmla="*/ 1460090 w 4016827"/>
                <a:gd name="connsiteY1412" fmla="*/ 2842956 h 7216489"/>
                <a:gd name="connsiteX1413" fmla="*/ 1473516 w 4016827"/>
                <a:gd name="connsiteY1413" fmla="*/ 2829530 h 7216489"/>
                <a:gd name="connsiteX1414" fmla="*/ 553827 w 4016827"/>
                <a:gd name="connsiteY1414" fmla="*/ 2829526 h 7216489"/>
                <a:gd name="connsiteX1415" fmla="*/ 570610 w 4016827"/>
                <a:gd name="connsiteY1415" fmla="*/ 2846311 h 7216489"/>
                <a:gd name="connsiteX1416" fmla="*/ 553827 w 4016827"/>
                <a:gd name="connsiteY1416" fmla="*/ 2863090 h 7216489"/>
                <a:gd name="connsiteX1417" fmla="*/ 537045 w 4016827"/>
                <a:gd name="connsiteY1417" fmla="*/ 2846311 h 7216489"/>
                <a:gd name="connsiteX1418" fmla="*/ 553827 w 4016827"/>
                <a:gd name="connsiteY1418" fmla="*/ 2829526 h 7216489"/>
                <a:gd name="connsiteX1419" fmla="*/ 1013672 w 4016827"/>
                <a:gd name="connsiteY1419" fmla="*/ 2822817 h 7216489"/>
                <a:gd name="connsiteX1420" fmla="*/ 1037168 w 4016827"/>
                <a:gd name="connsiteY1420" fmla="*/ 2846311 h 7216489"/>
                <a:gd name="connsiteX1421" fmla="*/ 1013672 w 4016827"/>
                <a:gd name="connsiteY1421" fmla="*/ 2869806 h 7216489"/>
                <a:gd name="connsiteX1422" fmla="*/ 990176 w 4016827"/>
                <a:gd name="connsiteY1422" fmla="*/ 2846311 h 7216489"/>
                <a:gd name="connsiteX1423" fmla="*/ 1013672 w 4016827"/>
                <a:gd name="connsiteY1423" fmla="*/ 2822817 h 7216489"/>
                <a:gd name="connsiteX1424" fmla="*/ 2144822 w 4016827"/>
                <a:gd name="connsiteY1424" fmla="*/ 2735548 h 7216489"/>
                <a:gd name="connsiteX1425" fmla="*/ 2151536 w 4016827"/>
                <a:gd name="connsiteY1425" fmla="*/ 2742260 h 7216489"/>
                <a:gd name="connsiteX1426" fmla="*/ 2144822 w 4016827"/>
                <a:gd name="connsiteY1426" fmla="*/ 2748973 h 7216489"/>
                <a:gd name="connsiteX1427" fmla="*/ 2138110 w 4016827"/>
                <a:gd name="connsiteY1427" fmla="*/ 2742260 h 7216489"/>
                <a:gd name="connsiteX1428" fmla="*/ 2144822 w 4016827"/>
                <a:gd name="connsiteY1428" fmla="*/ 2735548 h 7216489"/>
                <a:gd name="connsiteX1429" fmla="*/ 1684978 w 4016827"/>
                <a:gd name="connsiteY1429" fmla="*/ 2732191 h 7216489"/>
                <a:gd name="connsiteX1430" fmla="*/ 1695048 w 4016827"/>
                <a:gd name="connsiteY1430" fmla="*/ 2742260 h 7216489"/>
                <a:gd name="connsiteX1431" fmla="*/ 1684978 w 4016827"/>
                <a:gd name="connsiteY1431" fmla="*/ 2752334 h 7216489"/>
                <a:gd name="connsiteX1432" fmla="*/ 1674908 w 4016827"/>
                <a:gd name="connsiteY1432" fmla="*/ 2742260 h 7216489"/>
                <a:gd name="connsiteX1433" fmla="*/ 1684978 w 4016827"/>
                <a:gd name="connsiteY1433" fmla="*/ 2732191 h 7216489"/>
                <a:gd name="connsiteX1434" fmla="*/ 1225134 w 4016827"/>
                <a:gd name="connsiteY1434" fmla="*/ 2725478 h 7216489"/>
                <a:gd name="connsiteX1435" fmla="*/ 1241916 w 4016827"/>
                <a:gd name="connsiteY1435" fmla="*/ 2742260 h 7216489"/>
                <a:gd name="connsiteX1436" fmla="*/ 1225134 w 4016827"/>
                <a:gd name="connsiteY1436" fmla="*/ 2759042 h 7216489"/>
                <a:gd name="connsiteX1437" fmla="*/ 1208351 w 4016827"/>
                <a:gd name="connsiteY1437" fmla="*/ 2742260 h 7216489"/>
                <a:gd name="connsiteX1438" fmla="*/ 1225134 w 4016827"/>
                <a:gd name="connsiteY1438" fmla="*/ 2725478 h 7216489"/>
                <a:gd name="connsiteX1439" fmla="*/ 312157 w 4016827"/>
                <a:gd name="connsiteY1439" fmla="*/ 2722116 h 7216489"/>
                <a:gd name="connsiteX1440" fmla="*/ 335653 w 4016827"/>
                <a:gd name="connsiteY1440" fmla="*/ 2745613 h 7216489"/>
                <a:gd name="connsiteX1441" fmla="*/ 312157 w 4016827"/>
                <a:gd name="connsiteY1441" fmla="*/ 2769105 h 7216489"/>
                <a:gd name="connsiteX1442" fmla="*/ 288661 w 4016827"/>
                <a:gd name="connsiteY1442" fmla="*/ 2745613 h 7216489"/>
                <a:gd name="connsiteX1443" fmla="*/ 312157 w 4016827"/>
                <a:gd name="connsiteY1443" fmla="*/ 2722116 h 7216489"/>
                <a:gd name="connsiteX1444" fmla="*/ 768646 w 4016827"/>
                <a:gd name="connsiteY1444" fmla="*/ 2718764 h 7216489"/>
                <a:gd name="connsiteX1445" fmla="*/ 795498 w 4016827"/>
                <a:gd name="connsiteY1445" fmla="*/ 2742260 h 7216489"/>
                <a:gd name="connsiteX1446" fmla="*/ 768646 w 4016827"/>
                <a:gd name="connsiteY1446" fmla="*/ 2769113 h 7216489"/>
                <a:gd name="connsiteX1447" fmla="*/ 741793 w 4016827"/>
                <a:gd name="connsiteY1447" fmla="*/ 2745618 h 7216489"/>
                <a:gd name="connsiteX1448" fmla="*/ 768646 w 4016827"/>
                <a:gd name="connsiteY1448" fmla="*/ 2718764 h 7216489"/>
                <a:gd name="connsiteX1449" fmla="*/ 73844 w 4016827"/>
                <a:gd name="connsiteY1449" fmla="*/ 2641550 h 7216489"/>
                <a:gd name="connsiteX1450" fmla="*/ 77200 w 4016827"/>
                <a:gd name="connsiteY1450" fmla="*/ 2644906 h 7216489"/>
                <a:gd name="connsiteX1451" fmla="*/ 73844 w 4016827"/>
                <a:gd name="connsiteY1451" fmla="*/ 2648264 h 7216489"/>
                <a:gd name="connsiteX1452" fmla="*/ 70487 w 4016827"/>
                <a:gd name="connsiteY1452" fmla="*/ 2644906 h 7216489"/>
                <a:gd name="connsiteX1453" fmla="*/ 73844 w 4016827"/>
                <a:gd name="connsiteY1453" fmla="*/ 2641550 h 7216489"/>
                <a:gd name="connsiteX1454" fmla="*/ 1896440 w 4016827"/>
                <a:gd name="connsiteY1454" fmla="*/ 2634851 h 7216489"/>
                <a:gd name="connsiteX1455" fmla="*/ 1903153 w 4016827"/>
                <a:gd name="connsiteY1455" fmla="*/ 2641566 h 7216489"/>
                <a:gd name="connsiteX1456" fmla="*/ 1896440 w 4016827"/>
                <a:gd name="connsiteY1456" fmla="*/ 2648275 h 7216489"/>
                <a:gd name="connsiteX1457" fmla="*/ 1889727 w 4016827"/>
                <a:gd name="connsiteY1457" fmla="*/ 2641566 h 7216489"/>
                <a:gd name="connsiteX1458" fmla="*/ 1896440 w 4016827"/>
                <a:gd name="connsiteY1458" fmla="*/ 2634851 h 7216489"/>
                <a:gd name="connsiteX1459" fmla="*/ 1439952 w 4016827"/>
                <a:gd name="connsiteY1459" fmla="*/ 2624778 h 7216489"/>
                <a:gd name="connsiteX1460" fmla="*/ 1456735 w 4016827"/>
                <a:gd name="connsiteY1460" fmla="*/ 2641566 h 7216489"/>
                <a:gd name="connsiteX1461" fmla="*/ 1439952 w 4016827"/>
                <a:gd name="connsiteY1461" fmla="*/ 2658342 h 7216489"/>
                <a:gd name="connsiteX1462" fmla="*/ 1423169 w 4016827"/>
                <a:gd name="connsiteY1462" fmla="*/ 2641566 h 7216489"/>
                <a:gd name="connsiteX1463" fmla="*/ 1439952 w 4016827"/>
                <a:gd name="connsiteY1463" fmla="*/ 2624778 h 7216489"/>
                <a:gd name="connsiteX1464" fmla="*/ 983463 w 4016827"/>
                <a:gd name="connsiteY1464" fmla="*/ 2621425 h 7216489"/>
                <a:gd name="connsiteX1465" fmla="*/ 1006959 w 4016827"/>
                <a:gd name="connsiteY1465" fmla="*/ 2644917 h 7216489"/>
                <a:gd name="connsiteX1466" fmla="*/ 983463 w 4016827"/>
                <a:gd name="connsiteY1466" fmla="*/ 2668417 h 7216489"/>
                <a:gd name="connsiteX1467" fmla="*/ 959967 w 4016827"/>
                <a:gd name="connsiteY1467" fmla="*/ 2644917 h 7216489"/>
                <a:gd name="connsiteX1468" fmla="*/ 983463 w 4016827"/>
                <a:gd name="connsiteY1468" fmla="*/ 2621425 h 7216489"/>
                <a:gd name="connsiteX1469" fmla="*/ 526975 w 4016827"/>
                <a:gd name="connsiteY1469" fmla="*/ 2621421 h 7216489"/>
                <a:gd name="connsiteX1470" fmla="*/ 547114 w 4016827"/>
                <a:gd name="connsiteY1470" fmla="*/ 2641560 h 7216489"/>
                <a:gd name="connsiteX1471" fmla="*/ 526975 w 4016827"/>
                <a:gd name="connsiteY1471" fmla="*/ 2661700 h 7216489"/>
                <a:gd name="connsiteX1472" fmla="*/ 506836 w 4016827"/>
                <a:gd name="connsiteY1472" fmla="*/ 2641560 h 7216489"/>
                <a:gd name="connsiteX1473" fmla="*/ 526975 w 4016827"/>
                <a:gd name="connsiteY1473" fmla="*/ 2621421 h 7216489"/>
                <a:gd name="connsiteX1474" fmla="*/ 2111257 w 4016827"/>
                <a:gd name="connsiteY1474" fmla="*/ 2540868 h 7216489"/>
                <a:gd name="connsiteX1475" fmla="*/ 2114614 w 4016827"/>
                <a:gd name="connsiteY1475" fmla="*/ 2544225 h 7216489"/>
                <a:gd name="connsiteX1476" fmla="*/ 2111257 w 4016827"/>
                <a:gd name="connsiteY1476" fmla="*/ 2547584 h 7216489"/>
                <a:gd name="connsiteX1477" fmla="*/ 2107900 w 4016827"/>
                <a:gd name="connsiteY1477" fmla="*/ 2544225 h 7216489"/>
                <a:gd name="connsiteX1478" fmla="*/ 2111257 w 4016827"/>
                <a:gd name="connsiteY1478" fmla="*/ 2540868 h 7216489"/>
                <a:gd name="connsiteX1479" fmla="*/ 1654769 w 4016827"/>
                <a:gd name="connsiteY1479" fmla="*/ 2537512 h 7216489"/>
                <a:gd name="connsiteX1480" fmla="*/ 1661482 w 4016827"/>
                <a:gd name="connsiteY1480" fmla="*/ 2544225 h 7216489"/>
                <a:gd name="connsiteX1481" fmla="*/ 1654769 w 4016827"/>
                <a:gd name="connsiteY1481" fmla="*/ 2550939 h 7216489"/>
                <a:gd name="connsiteX1482" fmla="*/ 1648056 w 4016827"/>
                <a:gd name="connsiteY1482" fmla="*/ 2544225 h 7216489"/>
                <a:gd name="connsiteX1483" fmla="*/ 1654769 w 4016827"/>
                <a:gd name="connsiteY1483" fmla="*/ 2537512 h 7216489"/>
                <a:gd name="connsiteX1484" fmla="*/ 1201638 w 4016827"/>
                <a:gd name="connsiteY1484" fmla="*/ 2524085 h 7216489"/>
                <a:gd name="connsiteX1485" fmla="*/ 1218421 w 4016827"/>
                <a:gd name="connsiteY1485" fmla="*/ 2540868 h 7216489"/>
                <a:gd name="connsiteX1486" fmla="*/ 1201638 w 4016827"/>
                <a:gd name="connsiteY1486" fmla="*/ 2557650 h 7216489"/>
                <a:gd name="connsiteX1487" fmla="*/ 1184855 w 4016827"/>
                <a:gd name="connsiteY1487" fmla="*/ 2540868 h 7216489"/>
                <a:gd name="connsiteX1488" fmla="*/ 1201638 w 4016827"/>
                <a:gd name="connsiteY1488" fmla="*/ 2524085 h 7216489"/>
                <a:gd name="connsiteX1489" fmla="*/ 745150 w 4016827"/>
                <a:gd name="connsiteY1489" fmla="*/ 2524085 h 7216489"/>
                <a:gd name="connsiteX1490" fmla="*/ 765289 w 4016827"/>
                <a:gd name="connsiteY1490" fmla="*/ 2544223 h 7216489"/>
                <a:gd name="connsiteX1491" fmla="*/ 745150 w 4016827"/>
                <a:gd name="connsiteY1491" fmla="*/ 2564366 h 7216489"/>
                <a:gd name="connsiteX1492" fmla="*/ 725011 w 4016827"/>
                <a:gd name="connsiteY1492" fmla="*/ 2544223 h 7216489"/>
                <a:gd name="connsiteX1493" fmla="*/ 745150 w 4016827"/>
                <a:gd name="connsiteY1493" fmla="*/ 2524085 h 7216489"/>
                <a:gd name="connsiteX1494" fmla="*/ 292018 w 4016827"/>
                <a:gd name="connsiteY1494" fmla="*/ 2520725 h 7216489"/>
                <a:gd name="connsiteX1495" fmla="*/ 315513 w 4016827"/>
                <a:gd name="connsiteY1495" fmla="*/ 2544222 h 7216489"/>
                <a:gd name="connsiteX1496" fmla="*/ 292018 w 4016827"/>
                <a:gd name="connsiteY1496" fmla="*/ 2567717 h 7216489"/>
                <a:gd name="connsiteX1497" fmla="*/ 268522 w 4016827"/>
                <a:gd name="connsiteY1497" fmla="*/ 2544222 h 7216489"/>
                <a:gd name="connsiteX1498" fmla="*/ 292018 w 4016827"/>
                <a:gd name="connsiteY1498" fmla="*/ 2520725 h 7216489"/>
                <a:gd name="connsiteX1499" fmla="*/ 60418 w 4016827"/>
                <a:gd name="connsiteY1499" fmla="*/ 2440158 h 7216489"/>
                <a:gd name="connsiteX1500" fmla="*/ 60418 w 4016827"/>
                <a:gd name="connsiteY1500" fmla="*/ 2443514 h 7216489"/>
                <a:gd name="connsiteX1501" fmla="*/ 60418 w 4016827"/>
                <a:gd name="connsiteY1501" fmla="*/ 2440158 h 7216489"/>
                <a:gd name="connsiteX1502" fmla="*/ 1872944 w 4016827"/>
                <a:gd name="connsiteY1502" fmla="*/ 2433454 h 7216489"/>
                <a:gd name="connsiteX1503" fmla="*/ 1879657 w 4016827"/>
                <a:gd name="connsiteY1503" fmla="*/ 2440170 h 7216489"/>
                <a:gd name="connsiteX1504" fmla="*/ 1872944 w 4016827"/>
                <a:gd name="connsiteY1504" fmla="*/ 2446884 h 7216489"/>
                <a:gd name="connsiteX1505" fmla="*/ 1866231 w 4016827"/>
                <a:gd name="connsiteY1505" fmla="*/ 2440170 h 7216489"/>
                <a:gd name="connsiteX1506" fmla="*/ 1872944 w 4016827"/>
                <a:gd name="connsiteY1506" fmla="*/ 2433454 h 7216489"/>
                <a:gd name="connsiteX1507" fmla="*/ 1419813 w 4016827"/>
                <a:gd name="connsiteY1507" fmla="*/ 2426743 h 7216489"/>
                <a:gd name="connsiteX1508" fmla="*/ 1433239 w 4016827"/>
                <a:gd name="connsiteY1508" fmla="*/ 2440170 h 7216489"/>
                <a:gd name="connsiteX1509" fmla="*/ 1419813 w 4016827"/>
                <a:gd name="connsiteY1509" fmla="*/ 2453597 h 7216489"/>
                <a:gd name="connsiteX1510" fmla="*/ 1406387 w 4016827"/>
                <a:gd name="connsiteY1510" fmla="*/ 2440170 h 7216489"/>
                <a:gd name="connsiteX1511" fmla="*/ 1419813 w 4016827"/>
                <a:gd name="connsiteY1511" fmla="*/ 2426743 h 7216489"/>
                <a:gd name="connsiteX1512" fmla="*/ 513549 w 4016827"/>
                <a:gd name="connsiteY1512" fmla="*/ 2423383 h 7216489"/>
                <a:gd name="connsiteX1513" fmla="*/ 530332 w 4016827"/>
                <a:gd name="connsiteY1513" fmla="*/ 2440166 h 7216489"/>
                <a:gd name="connsiteX1514" fmla="*/ 513549 w 4016827"/>
                <a:gd name="connsiteY1514" fmla="*/ 2456950 h 7216489"/>
                <a:gd name="connsiteX1515" fmla="*/ 496766 w 4016827"/>
                <a:gd name="connsiteY1515" fmla="*/ 2440166 h 7216489"/>
                <a:gd name="connsiteX1516" fmla="*/ 513549 w 4016827"/>
                <a:gd name="connsiteY1516" fmla="*/ 2423383 h 7216489"/>
                <a:gd name="connsiteX1517" fmla="*/ 966680 w 4016827"/>
                <a:gd name="connsiteY1517" fmla="*/ 2416672 h 7216489"/>
                <a:gd name="connsiteX1518" fmla="*/ 990176 w 4016827"/>
                <a:gd name="connsiteY1518" fmla="*/ 2440170 h 7216489"/>
                <a:gd name="connsiteX1519" fmla="*/ 966680 w 4016827"/>
                <a:gd name="connsiteY1519" fmla="*/ 2463667 h 7216489"/>
                <a:gd name="connsiteX1520" fmla="*/ 943185 w 4016827"/>
                <a:gd name="connsiteY1520" fmla="*/ 2440170 h 7216489"/>
                <a:gd name="connsiteX1521" fmla="*/ 966680 w 4016827"/>
                <a:gd name="connsiteY1521" fmla="*/ 2416672 h 7216489"/>
                <a:gd name="connsiteX1522" fmla="*/ 2094474 w 4016827"/>
                <a:gd name="connsiteY1522" fmla="*/ 2336109 h 7216489"/>
                <a:gd name="connsiteX1523" fmla="*/ 2094474 w 4016827"/>
                <a:gd name="connsiteY1523" fmla="*/ 2342822 h 7216489"/>
                <a:gd name="connsiteX1524" fmla="*/ 2094474 w 4016827"/>
                <a:gd name="connsiteY1524" fmla="*/ 2336109 h 7216489"/>
                <a:gd name="connsiteX1525" fmla="*/ 1641343 w 4016827"/>
                <a:gd name="connsiteY1525" fmla="*/ 2336109 h 7216489"/>
                <a:gd name="connsiteX1526" fmla="*/ 1644700 w 4016827"/>
                <a:gd name="connsiteY1526" fmla="*/ 2339466 h 7216489"/>
                <a:gd name="connsiteX1527" fmla="*/ 1641343 w 4016827"/>
                <a:gd name="connsiteY1527" fmla="*/ 2342822 h 7216489"/>
                <a:gd name="connsiteX1528" fmla="*/ 1637986 w 4016827"/>
                <a:gd name="connsiteY1528" fmla="*/ 2339466 h 7216489"/>
                <a:gd name="connsiteX1529" fmla="*/ 1641343 w 4016827"/>
                <a:gd name="connsiteY1529" fmla="*/ 2336109 h 7216489"/>
                <a:gd name="connsiteX1530" fmla="*/ 1188212 w 4016827"/>
                <a:gd name="connsiteY1530" fmla="*/ 2322682 h 7216489"/>
                <a:gd name="connsiteX1531" fmla="*/ 1204994 w 4016827"/>
                <a:gd name="connsiteY1531" fmla="*/ 2339466 h 7216489"/>
                <a:gd name="connsiteX1532" fmla="*/ 1188212 w 4016827"/>
                <a:gd name="connsiteY1532" fmla="*/ 2356250 h 7216489"/>
                <a:gd name="connsiteX1533" fmla="*/ 1171429 w 4016827"/>
                <a:gd name="connsiteY1533" fmla="*/ 2339466 h 7216489"/>
                <a:gd name="connsiteX1534" fmla="*/ 1188212 w 4016827"/>
                <a:gd name="connsiteY1534" fmla="*/ 2322682 h 7216489"/>
                <a:gd name="connsiteX1535" fmla="*/ 281948 w 4016827"/>
                <a:gd name="connsiteY1535" fmla="*/ 2322679 h 7216489"/>
                <a:gd name="connsiteX1536" fmla="*/ 298731 w 4016827"/>
                <a:gd name="connsiteY1536" fmla="*/ 2339461 h 7216489"/>
                <a:gd name="connsiteX1537" fmla="*/ 281948 w 4016827"/>
                <a:gd name="connsiteY1537" fmla="*/ 2356245 h 7216489"/>
                <a:gd name="connsiteX1538" fmla="*/ 265165 w 4016827"/>
                <a:gd name="connsiteY1538" fmla="*/ 2339461 h 7216489"/>
                <a:gd name="connsiteX1539" fmla="*/ 281948 w 4016827"/>
                <a:gd name="connsiteY1539" fmla="*/ 2322679 h 7216489"/>
                <a:gd name="connsiteX1540" fmla="*/ 735080 w 4016827"/>
                <a:gd name="connsiteY1540" fmla="*/ 2319326 h 7216489"/>
                <a:gd name="connsiteX1541" fmla="*/ 755220 w 4016827"/>
                <a:gd name="connsiteY1541" fmla="*/ 2339466 h 7216489"/>
                <a:gd name="connsiteX1542" fmla="*/ 735080 w 4016827"/>
                <a:gd name="connsiteY1542" fmla="*/ 2359607 h 7216489"/>
                <a:gd name="connsiteX1543" fmla="*/ 714941 w 4016827"/>
                <a:gd name="connsiteY1543" fmla="*/ 2339466 h 7216489"/>
                <a:gd name="connsiteX1544" fmla="*/ 735080 w 4016827"/>
                <a:gd name="connsiteY1544" fmla="*/ 2319326 h 7216489"/>
                <a:gd name="connsiteX1545" fmla="*/ 1866231 w 4016827"/>
                <a:gd name="connsiteY1545" fmla="*/ 2235417 h 7216489"/>
                <a:gd name="connsiteX1546" fmla="*/ 1869588 w 4016827"/>
                <a:gd name="connsiteY1546" fmla="*/ 2238772 h 7216489"/>
                <a:gd name="connsiteX1547" fmla="*/ 1866231 w 4016827"/>
                <a:gd name="connsiteY1547" fmla="*/ 2242129 h 7216489"/>
                <a:gd name="connsiteX1548" fmla="*/ 1862874 w 4016827"/>
                <a:gd name="connsiteY1548" fmla="*/ 2238772 h 7216489"/>
                <a:gd name="connsiteX1549" fmla="*/ 1866231 w 4016827"/>
                <a:gd name="connsiteY1549" fmla="*/ 2235417 h 7216489"/>
                <a:gd name="connsiteX1550" fmla="*/ 1413099 w 4016827"/>
                <a:gd name="connsiteY1550" fmla="*/ 2228699 h 7216489"/>
                <a:gd name="connsiteX1551" fmla="*/ 1423168 w 4016827"/>
                <a:gd name="connsiteY1551" fmla="*/ 2238772 h 7216489"/>
                <a:gd name="connsiteX1552" fmla="*/ 1413099 w 4016827"/>
                <a:gd name="connsiteY1552" fmla="*/ 2248841 h 7216489"/>
                <a:gd name="connsiteX1553" fmla="*/ 1403029 w 4016827"/>
                <a:gd name="connsiteY1553" fmla="*/ 2238772 h 7216489"/>
                <a:gd name="connsiteX1554" fmla="*/ 1413099 w 4016827"/>
                <a:gd name="connsiteY1554" fmla="*/ 2228699 h 7216489"/>
                <a:gd name="connsiteX1555" fmla="*/ 506836 w 4016827"/>
                <a:gd name="connsiteY1555" fmla="*/ 2221987 h 7216489"/>
                <a:gd name="connsiteX1556" fmla="*/ 523619 w 4016827"/>
                <a:gd name="connsiteY1556" fmla="*/ 2238769 h 7216489"/>
                <a:gd name="connsiteX1557" fmla="*/ 506836 w 4016827"/>
                <a:gd name="connsiteY1557" fmla="*/ 2255551 h 7216489"/>
                <a:gd name="connsiteX1558" fmla="*/ 490053 w 4016827"/>
                <a:gd name="connsiteY1558" fmla="*/ 2238769 h 7216489"/>
                <a:gd name="connsiteX1559" fmla="*/ 506836 w 4016827"/>
                <a:gd name="connsiteY1559" fmla="*/ 2221987 h 7216489"/>
                <a:gd name="connsiteX1560" fmla="*/ 959967 w 4016827"/>
                <a:gd name="connsiteY1560" fmla="*/ 2215275 h 7216489"/>
                <a:gd name="connsiteX1561" fmla="*/ 983463 w 4016827"/>
                <a:gd name="connsiteY1561" fmla="*/ 2238772 h 7216489"/>
                <a:gd name="connsiteX1562" fmla="*/ 959967 w 4016827"/>
                <a:gd name="connsiteY1562" fmla="*/ 2262269 h 7216489"/>
                <a:gd name="connsiteX1563" fmla="*/ 936472 w 4016827"/>
                <a:gd name="connsiteY1563" fmla="*/ 2238772 h 7216489"/>
                <a:gd name="connsiteX1564" fmla="*/ 959967 w 4016827"/>
                <a:gd name="connsiteY1564" fmla="*/ 2215275 h 7216489"/>
                <a:gd name="connsiteX1565" fmla="*/ 1641343 w 4016827"/>
                <a:gd name="connsiteY1565" fmla="*/ 2128008 h 7216489"/>
                <a:gd name="connsiteX1566" fmla="*/ 1648056 w 4016827"/>
                <a:gd name="connsiteY1566" fmla="*/ 2134720 h 7216489"/>
                <a:gd name="connsiteX1567" fmla="*/ 1641343 w 4016827"/>
                <a:gd name="connsiteY1567" fmla="*/ 2141432 h 7216489"/>
                <a:gd name="connsiteX1568" fmla="*/ 1634630 w 4016827"/>
                <a:gd name="connsiteY1568" fmla="*/ 2134720 h 7216489"/>
                <a:gd name="connsiteX1569" fmla="*/ 1641343 w 4016827"/>
                <a:gd name="connsiteY1569" fmla="*/ 2128008 h 7216489"/>
                <a:gd name="connsiteX1570" fmla="*/ 1188212 w 4016827"/>
                <a:gd name="connsiteY1570" fmla="*/ 2124651 h 7216489"/>
                <a:gd name="connsiteX1571" fmla="*/ 1201638 w 4016827"/>
                <a:gd name="connsiteY1571" fmla="*/ 2138075 h 7216489"/>
                <a:gd name="connsiteX1572" fmla="*/ 1188212 w 4016827"/>
                <a:gd name="connsiteY1572" fmla="*/ 2151499 h 7216489"/>
                <a:gd name="connsiteX1573" fmla="*/ 1174786 w 4016827"/>
                <a:gd name="connsiteY1573" fmla="*/ 2138075 h 7216489"/>
                <a:gd name="connsiteX1574" fmla="*/ 1188212 w 4016827"/>
                <a:gd name="connsiteY1574" fmla="*/ 2124651 h 7216489"/>
                <a:gd name="connsiteX1575" fmla="*/ 281948 w 4016827"/>
                <a:gd name="connsiteY1575" fmla="*/ 2121290 h 7216489"/>
                <a:gd name="connsiteX1576" fmla="*/ 295374 w 4016827"/>
                <a:gd name="connsiteY1576" fmla="*/ 2134715 h 7216489"/>
                <a:gd name="connsiteX1577" fmla="*/ 281948 w 4016827"/>
                <a:gd name="connsiteY1577" fmla="*/ 2148141 h 7216489"/>
                <a:gd name="connsiteX1578" fmla="*/ 268522 w 4016827"/>
                <a:gd name="connsiteY1578" fmla="*/ 2134715 h 7216489"/>
                <a:gd name="connsiteX1579" fmla="*/ 281948 w 4016827"/>
                <a:gd name="connsiteY1579" fmla="*/ 2121290 h 7216489"/>
                <a:gd name="connsiteX1580" fmla="*/ 735080 w 4016827"/>
                <a:gd name="connsiteY1580" fmla="*/ 2114579 h 7216489"/>
                <a:gd name="connsiteX1581" fmla="*/ 755220 w 4016827"/>
                <a:gd name="connsiteY1581" fmla="*/ 2134720 h 7216489"/>
                <a:gd name="connsiteX1582" fmla="*/ 735080 w 4016827"/>
                <a:gd name="connsiteY1582" fmla="*/ 2154857 h 7216489"/>
                <a:gd name="connsiteX1583" fmla="*/ 714941 w 4016827"/>
                <a:gd name="connsiteY1583" fmla="*/ 2134720 h 7216489"/>
                <a:gd name="connsiteX1584" fmla="*/ 735080 w 4016827"/>
                <a:gd name="connsiteY1584" fmla="*/ 2114579 h 7216489"/>
                <a:gd name="connsiteX1585" fmla="*/ 1419813 w 4016827"/>
                <a:gd name="connsiteY1585" fmla="*/ 2023989 h 7216489"/>
                <a:gd name="connsiteX1586" fmla="*/ 1429882 w 4016827"/>
                <a:gd name="connsiteY1586" fmla="*/ 2034058 h 7216489"/>
                <a:gd name="connsiteX1587" fmla="*/ 1419813 w 4016827"/>
                <a:gd name="connsiteY1587" fmla="*/ 2044129 h 7216489"/>
                <a:gd name="connsiteX1588" fmla="*/ 1409743 w 4016827"/>
                <a:gd name="connsiteY1588" fmla="*/ 2034058 h 7216489"/>
                <a:gd name="connsiteX1589" fmla="*/ 1419813 w 4016827"/>
                <a:gd name="connsiteY1589" fmla="*/ 2023989 h 7216489"/>
                <a:gd name="connsiteX1590" fmla="*/ 513549 w 4016827"/>
                <a:gd name="connsiteY1590" fmla="*/ 2017249 h 7216489"/>
                <a:gd name="connsiteX1591" fmla="*/ 530332 w 4016827"/>
                <a:gd name="connsiteY1591" fmla="*/ 2034033 h 7216489"/>
                <a:gd name="connsiteX1592" fmla="*/ 513549 w 4016827"/>
                <a:gd name="connsiteY1592" fmla="*/ 2050813 h 7216489"/>
                <a:gd name="connsiteX1593" fmla="*/ 496766 w 4016827"/>
                <a:gd name="connsiteY1593" fmla="*/ 2034033 h 7216489"/>
                <a:gd name="connsiteX1594" fmla="*/ 513549 w 4016827"/>
                <a:gd name="connsiteY1594" fmla="*/ 2017249 h 7216489"/>
                <a:gd name="connsiteX1595" fmla="*/ 966680 w 4016827"/>
                <a:gd name="connsiteY1595" fmla="*/ 2013905 h 7216489"/>
                <a:gd name="connsiteX1596" fmla="*/ 986820 w 4016827"/>
                <a:gd name="connsiteY1596" fmla="*/ 2034043 h 7216489"/>
                <a:gd name="connsiteX1597" fmla="*/ 966680 w 4016827"/>
                <a:gd name="connsiteY1597" fmla="*/ 2054181 h 7216489"/>
                <a:gd name="connsiteX1598" fmla="*/ 946541 w 4016827"/>
                <a:gd name="connsiteY1598" fmla="*/ 2034043 h 7216489"/>
                <a:gd name="connsiteX1599" fmla="*/ 966680 w 4016827"/>
                <a:gd name="connsiteY1599" fmla="*/ 2013905 h 7216489"/>
                <a:gd name="connsiteX1600" fmla="*/ 1654769 w 4016827"/>
                <a:gd name="connsiteY1600" fmla="*/ 1926656 h 7216489"/>
                <a:gd name="connsiteX1601" fmla="*/ 1661482 w 4016827"/>
                <a:gd name="connsiteY1601" fmla="*/ 1933370 h 7216489"/>
                <a:gd name="connsiteX1602" fmla="*/ 1654769 w 4016827"/>
                <a:gd name="connsiteY1602" fmla="*/ 1940086 h 7216489"/>
                <a:gd name="connsiteX1603" fmla="*/ 1648056 w 4016827"/>
                <a:gd name="connsiteY1603" fmla="*/ 1933370 h 7216489"/>
                <a:gd name="connsiteX1604" fmla="*/ 1654769 w 4016827"/>
                <a:gd name="connsiteY1604" fmla="*/ 1926656 h 7216489"/>
                <a:gd name="connsiteX1605" fmla="*/ 292018 w 4016827"/>
                <a:gd name="connsiteY1605" fmla="*/ 1926618 h 7216489"/>
                <a:gd name="connsiteX1606" fmla="*/ 298731 w 4016827"/>
                <a:gd name="connsiteY1606" fmla="*/ 1933330 h 7216489"/>
                <a:gd name="connsiteX1607" fmla="*/ 292018 w 4016827"/>
                <a:gd name="connsiteY1607" fmla="*/ 1940042 h 7216489"/>
                <a:gd name="connsiteX1608" fmla="*/ 285305 w 4016827"/>
                <a:gd name="connsiteY1608" fmla="*/ 1933330 h 7216489"/>
                <a:gd name="connsiteX1609" fmla="*/ 292018 w 4016827"/>
                <a:gd name="connsiteY1609" fmla="*/ 1926618 h 7216489"/>
                <a:gd name="connsiteX1610" fmla="*/ 1201638 w 4016827"/>
                <a:gd name="connsiteY1610" fmla="*/ 1923286 h 7216489"/>
                <a:gd name="connsiteX1611" fmla="*/ 1211708 w 4016827"/>
                <a:gd name="connsiteY1611" fmla="*/ 1933354 h 7216489"/>
                <a:gd name="connsiteX1612" fmla="*/ 1201638 w 4016827"/>
                <a:gd name="connsiteY1612" fmla="*/ 1943424 h 7216489"/>
                <a:gd name="connsiteX1613" fmla="*/ 1191568 w 4016827"/>
                <a:gd name="connsiteY1613" fmla="*/ 1933354 h 7216489"/>
                <a:gd name="connsiteX1614" fmla="*/ 1201638 w 4016827"/>
                <a:gd name="connsiteY1614" fmla="*/ 1923286 h 7216489"/>
                <a:gd name="connsiteX1615" fmla="*/ 745150 w 4016827"/>
                <a:gd name="connsiteY1615" fmla="*/ 1916558 h 7216489"/>
                <a:gd name="connsiteX1616" fmla="*/ 761933 w 4016827"/>
                <a:gd name="connsiteY1616" fmla="*/ 1933342 h 7216489"/>
                <a:gd name="connsiteX1617" fmla="*/ 745150 w 4016827"/>
                <a:gd name="connsiteY1617" fmla="*/ 1950123 h 7216489"/>
                <a:gd name="connsiteX1618" fmla="*/ 728367 w 4016827"/>
                <a:gd name="connsiteY1618" fmla="*/ 1933342 h 7216489"/>
                <a:gd name="connsiteX1619" fmla="*/ 745150 w 4016827"/>
                <a:gd name="connsiteY1619" fmla="*/ 1916558 h 7216489"/>
                <a:gd name="connsiteX1620" fmla="*/ 1439951 w 4016827"/>
                <a:gd name="connsiteY1620" fmla="*/ 1822595 h 7216489"/>
                <a:gd name="connsiteX1621" fmla="*/ 1450020 w 4016827"/>
                <a:gd name="connsiteY1621" fmla="*/ 1832665 h 7216489"/>
                <a:gd name="connsiteX1622" fmla="*/ 1439951 w 4016827"/>
                <a:gd name="connsiteY1622" fmla="*/ 1842734 h 7216489"/>
                <a:gd name="connsiteX1623" fmla="*/ 1429881 w 4016827"/>
                <a:gd name="connsiteY1623" fmla="*/ 1832665 h 7216489"/>
                <a:gd name="connsiteX1624" fmla="*/ 1439951 w 4016827"/>
                <a:gd name="connsiteY1624" fmla="*/ 1822595 h 7216489"/>
                <a:gd name="connsiteX1625" fmla="*/ 526975 w 4016827"/>
                <a:gd name="connsiteY1625" fmla="*/ 1815858 h 7216489"/>
                <a:gd name="connsiteX1626" fmla="*/ 543758 w 4016827"/>
                <a:gd name="connsiteY1626" fmla="*/ 1832640 h 7216489"/>
                <a:gd name="connsiteX1627" fmla="*/ 526975 w 4016827"/>
                <a:gd name="connsiteY1627" fmla="*/ 1849423 h 7216489"/>
                <a:gd name="connsiteX1628" fmla="*/ 510192 w 4016827"/>
                <a:gd name="connsiteY1628" fmla="*/ 1832640 h 7216489"/>
                <a:gd name="connsiteX1629" fmla="*/ 526975 w 4016827"/>
                <a:gd name="connsiteY1629" fmla="*/ 1815858 h 7216489"/>
                <a:gd name="connsiteX1630" fmla="*/ 983463 w 4016827"/>
                <a:gd name="connsiteY1630" fmla="*/ 1812512 h 7216489"/>
                <a:gd name="connsiteX1631" fmla="*/ 1003602 w 4016827"/>
                <a:gd name="connsiteY1631" fmla="*/ 1829294 h 7216489"/>
                <a:gd name="connsiteX1632" fmla="*/ 983463 w 4016827"/>
                <a:gd name="connsiteY1632" fmla="*/ 1849434 h 7216489"/>
                <a:gd name="connsiteX1633" fmla="*/ 963324 w 4016827"/>
                <a:gd name="connsiteY1633" fmla="*/ 1832650 h 7216489"/>
                <a:gd name="connsiteX1634" fmla="*/ 983463 w 4016827"/>
                <a:gd name="connsiteY1634" fmla="*/ 1812512 h 7216489"/>
                <a:gd name="connsiteX1635" fmla="*/ 312157 w 4016827"/>
                <a:gd name="connsiteY1635" fmla="*/ 1728581 h 7216489"/>
                <a:gd name="connsiteX1636" fmla="*/ 312157 w 4016827"/>
                <a:gd name="connsiteY1636" fmla="*/ 1731938 h 7216489"/>
                <a:gd name="connsiteX1637" fmla="*/ 312157 w 4016827"/>
                <a:gd name="connsiteY1637" fmla="*/ 1728581 h 7216489"/>
                <a:gd name="connsiteX1638" fmla="*/ 1225134 w 4016827"/>
                <a:gd name="connsiteY1638" fmla="*/ 1715181 h 7216489"/>
                <a:gd name="connsiteX1639" fmla="*/ 1238560 w 4016827"/>
                <a:gd name="connsiteY1639" fmla="*/ 1728607 h 7216489"/>
                <a:gd name="connsiteX1640" fmla="*/ 1225134 w 4016827"/>
                <a:gd name="connsiteY1640" fmla="*/ 1742033 h 7216489"/>
                <a:gd name="connsiteX1641" fmla="*/ 1211708 w 4016827"/>
                <a:gd name="connsiteY1641" fmla="*/ 1728607 h 7216489"/>
                <a:gd name="connsiteX1642" fmla="*/ 1225134 w 4016827"/>
                <a:gd name="connsiteY1642" fmla="*/ 1715181 h 7216489"/>
                <a:gd name="connsiteX1643" fmla="*/ 768646 w 4016827"/>
                <a:gd name="connsiteY1643" fmla="*/ 1708456 h 7216489"/>
                <a:gd name="connsiteX1644" fmla="*/ 792142 w 4016827"/>
                <a:gd name="connsiteY1644" fmla="*/ 1731951 h 7216489"/>
                <a:gd name="connsiteX1645" fmla="*/ 768646 w 4016827"/>
                <a:gd name="connsiteY1645" fmla="*/ 1755446 h 7216489"/>
                <a:gd name="connsiteX1646" fmla="*/ 745150 w 4016827"/>
                <a:gd name="connsiteY1646" fmla="*/ 1731951 h 7216489"/>
                <a:gd name="connsiteX1647" fmla="*/ 768646 w 4016827"/>
                <a:gd name="connsiteY1647" fmla="*/ 1708456 h 7216489"/>
                <a:gd name="connsiteX1648" fmla="*/ 1473517 w 4016827"/>
                <a:gd name="connsiteY1648" fmla="*/ 1624561 h 7216489"/>
                <a:gd name="connsiteX1649" fmla="*/ 1480230 w 4016827"/>
                <a:gd name="connsiteY1649" fmla="*/ 1631275 h 7216489"/>
                <a:gd name="connsiteX1650" fmla="*/ 1473517 w 4016827"/>
                <a:gd name="connsiteY1650" fmla="*/ 1637987 h 7216489"/>
                <a:gd name="connsiteX1651" fmla="*/ 1466804 w 4016827"/>
                <a:gd name="connsiteY1651" fmla="*/ 1631275 h 7216489"/>
                <a:gd name="connsiteX1652" fmla="*/ 1473517 w 4016827"/>
                <a:gd name="connsiteY1652" fmla="*/ 1624561 h 7216489"/>
                <a:gd name="connsiteX1653" fmla="*/ 553827 w 4016827"/>
                <a:gd name="connsiteY1653" fmla="*/ 1617822 h 7216489"/>
                <a:gd name="connsiteX1654" fmla="*/ 567254 w 4016827"/>
                <a:gd name="connsiteY1654" fmla="*/ 1631249 h 7216489"/>
                <a:gd name="connsiteX1655" fmla="*/ 553827 w 4016827"/>
                <a:gd name="connsiteY1655" fmla="*/ 1644675 h 7216489"/>
                <a:gd name="connsiteX1656" fmla="*/ 540401 w 4016827"/>
                <a:gd name="connsiteY1656" fmla="*/ 1631249 h 7216489"/>
                <a:gd name="connsiteX1657" fmla="*/ 553827 w 4016827"/>
                <a:gd name="connsiteY1657" fmla="*/ 1617822 h 7216489"/>
                <a:gd name="connsiteX1658" fmla="*/ 1013672 w 4016827"/>
                <a:gd name="connsiteY1658" fmla="*/ 1611121 h 7216489"/>
                <a:gd name="connsiteX1659" fmla="*/ 1033811 w 4016827"/>
                <a:gd name="connsiteY1659" fmla="*/ 1631261 h 7216489"/>
                <a:gd name="connsiteX1660" fmla="*/ 1013672 w 4016827"/>
                <a:gd name="connsiteY1660" fmla="*/ 1651401 h 7216489"/>
                <a:gd name="connsiteX1661" fmla="*/ 993533 w 4016827"/>
                <a:gd name="connsiteY1661" fmla="*/ 1631261 h 7216489"/>
                <a:gd name="connsiteX1662" fmla="*/ 1013672 w 4016827"/>
                <a:gd name="connsiteY1662" fmla="*/ 1611121 h 7216489"/>
                <a:gd name="connsiteX1663" fmla="*/ 1725256 w 4016827"/>
                <a:gd name="connsiteY1663" fmla="*/ 1530583 h 7216489"/>
                <a:gd name="connsiteX1664" fmla="*/ 1728613 w 4016827"/>
                <a:gd name="connsiteY1664" fmla="*/ 1533939 h 7216489"/>
                <a:gd name="connsiteX1665" fmla="*/ 1725256 w 4016827"/>
                <a:gd name="connsiteY1665" fmla="*/ 1537296 h 7216489"/>
                <a:gd name="connsiteX1666" fmla="*/ 1721900 w 4016827"/>
                <a:gd name="connsiteY1666" fmla="*/ 1533939 h 7216489"/>
                <a:gd name="connsiteX1667" fmla="*/ 1725256 w 4016827"/>
                <a:gd name="connsiteY1667" fmla="*/ 1530583 h 7216489"/>
                <a:gd name="connsiteX1668" fmla="*/ 1262056 w 4016827"/>
                <a:gd name="connsiteY1668" fmla="*/ 1523856 h 7216489"/>
                <a:gd name="connsiteX1669" fmla="*/ 1272125 w 4016827"/>
                <a:gd name="connsiteY1669" fmla="*/ 1533926 h 7216489"/>
                <a:gd name="connsiteX1670" fmla="*/ 1262056 w 4016827"/>
                <a:gd name="connsiteY1670" fmla="*/ 1543996 h 7216489"/>
                <a:gd name="connsiteX1671" fmla="*/ 1251986 w 4016827"/>
                <a:gd name="connsiteY1671" fmla="*/ 1533926 h 7216489"/>
                <a:gd name="connsiteX1672" fmla="*/ 1262056 w 4016827"/>
                <a:gd name="connsiteY1672" fmla="*/ 1523856 h 7216489"/>
                <a:gd name="connsiteX1673" fmla="*/ 798855 w 4016827"/>
                <a:gd name="connsiteY1673" fmla="*/ 1513777 h 7216489"/>
                <a:gd name="connsiteX1674" fmla="*/ 815637 w 4016827"/>
                <a:gd name="connsiteY1674" fmla="*/ 1530558 h 7216489"/>
                <a:gd name="connsiteX1675" fmla="*/ 798855 w 4016827"/>
                <a:gd name="connsiteY1675" fmla="*/ 1547340 h 7216489"/>
                <a:gd name="connsiteX1676" fmla="*/ 782072 w 4016827"/>
                <a:gd name="connsiteY1676" fmla="*/ 1530558 h 7216489"/>
                <a:gd name="connsiteX1677" fmla="*/ 798855 w 4016827"/>
                <a:gd name="connsiteY1677" fmla="*/ 1513777 h 7216489"/>
                <a:gd name="connsiteX1678" fmla="*/ 1517151 w 4016827"/>
                <a:gd name="connsiteY1678" fmla="*/ 1433236 h 7216489"/>
                <a:gd name="connsiteX1679" fmla="*/ 1520508 w 4016827"/>
                <a:gd name="connsiteY1679" fmla="*/ 1436592 h 7216489"/>
                <a:gd name="connsiteX1680" fmla="*/ 1517151 w 4016827"/>
                <a:gd name="connsiteY1680" fmla="*/ 1439949 h 7216489"/>
                <a:gd name="connsiteX1681" fmla="*/ 1513795 w 4016827"/>
                <a:gd name="connsiteY1681" fmla="*/ 1436592 h 7216489"/>
                <a:gd name="connsiteX1682" fmla="*/ 1517151 w 4016827"/>
                <a:gd name="connsiteY1682" fmla="*/ 1433236 h 7216489"/>
                <a:gd name="connsiteX1683" fmla="*/ 587393 w 4016827"/>
                <a:gd name="connsiteY1683" fmla="*/ 1423142 h 7216489"/>
                <a:gd name="connsiteX1684" fmla="*/ 594106 w 4016827"/>
                <a:gd name="connsiteY1684" fmla="*/ 1429855 h 7216489"/>
                <a:gd name="connsiteX1685" fmla="*/ 587393 w 4016827"/>
                <a:gd name="connsiteY1685" fmla="*/ 1436568 h 7216489"/>
                <a:gd name="connsiteX1686" fmla="*/ 580680 w 4016827"/>
                <a:gd name="connsiteY1686" fmla="*/ 1429855 h 7216489"/>
                <a:gd name="connsiteX1687" fmla="*/ 587393 w 4016827"/>
                <a:gd name="connsiteY1687" fmla="*/ 1423142 h 7216489"/>
                <a:gd name="connsiteX1688" fmla="*/ 1050594 w 4016827"/>
                <a:gd name="connsiteY1688" fmla="*/ 1419798 h 7216489"/>
                <a:gd name="connsiteX1689" fmla="*/ 1064020 w 4016827"/>
                <a:gd name="connsiteY1689" fmla="*/ 1433224 h 7216489"/>
                <a:gd name="connsiteX1690" fmla="*/ 1050594 w 4016827"/>
                <a:gd name="connsiteY1690" fmla="*/ 1446650 h 7216489"/>
                <a:gd name="connsiteX1691" fmla="*/ 1037168 w 4016827"/>
                <a:gd name="connsiteY1691" fmla="*/ 1433224 h 7216489"/>
                <a:gd name="connsiteX1692" fmla="*/ 1050594 w 4016827"/>
                <a:gd name="connsiteY1692" fmla="*/ 1419798 h 7216489"/>
                <a:gd name="connsiteX1693" fmla="*/ 1782318 w 4016827"/>
                <a:gd name="connsiteY1693" fmla="*/ 1335905 h 7216489"/>
                <a:gd name="connsiteX1694" fmla="*/ 1782318 w 4016827"/>
                <a:gd name="connsiteY1694" fmla="*/ 1341359 h 7216489"/>
                <a:gd name="connsiteX1695" fmla="*/ 1782318 w 4016827"/>
                <a:gd name="connsiteY1695" fmla="*/ 1342618 h 7216489"/>
                <a:gd name="connsiteX1696" fmla="*/ 1782318 w 4016827"/>
                <a:gd name="connsiteY1696" fmla="*/ 1335905 h 7216489"/>
                <a:gd name="connsiteX1697" fmla="*/ 1309047 w 4016827"/>
                <a:gd name="connsiteY1697" fmla="*/ 1325824 h 7216489"/>
                <a:gd name="connsiteX1698" fmla="*/ 1319117 w 4016827"/>
                <a:gd name="connsiteY1698" fmla="*/ 1335892 h 7216489"/>
                <a:gd name="connsiteX1699" fmla="*/ 1309047 w 4016827"/>
                <a:gd name="connsiteY1699" fmla="*/ 1345962 h 7216489"/>
                <a:gd name="connsiteX1700" fmla="*/ 1298977 w 4016827"/>
                <a:gd name="connsiteY1700" fmla="*/ 1335892 h 7216489"/>
                <a:gd name="connsiteX1701" fmla="*/ 1309047 w 4016827"/>
                <a:gd name="connsiteY1701" fmla="*/ 1325824 h 7216489"/>
                <a:gd name="connsiteX1702" fmla="*/ 842488 w 4016827"/>
                <a:gd name="connsiteY1702" fmla="*/ 1322455 h 7216489"/>
                <a:gd name="connsiteX1703" fmla="*/ 852558 w 4016827"/>
                <a:gd name="connsiteY1703" fmla="*/ 1332525 h 7216489"/>
                <a:gd name="connsiteX1704" fmla="*/ 842488 w 4016827"/>
                <a:gd name="connsiteY1704" fmla="*/ 1342593 h 7216489"/>
                <a:gd name="connsiteX1705" fmla="*/ 832419 w 4016827"/>
                <a:gd name="connsiteY1705" fmla="*/ 1332525 h 7216489"/>
                <a:gd name="connsiteX1706" fmla="*/ 842488 w 4016827"/>
                <a:gd name="connsiteY1706" fmla="*/ 1322455 h 7216489"/>
                <a:gd name="connsiteX1707" fmla="*/ 1574212 w 4016827"/>
                <a:gd name="connsiteY1707" fmla="*/ 1231846 h 7216489"/>
                <a:gd name="connsiteX1708" fmla="*/ 1580925 w 4016827"/>
                <a:gd name="connsiteY1708" fmla="*/ 1238559 h 7216489"/>
                <a:gd name="connsiteX1709" fmla="*/ 1574212 w 4016827"/>
                <a:gd name="connsiteY1709" fmla="*/ 1245269 h 7216489"/>
                <a:gd name="connsiteX1710" fmla="*/ 1567499 w 4016827"/>
                <a:gd name="connsiteY1710" fmla="*/ 1238559 h 7216489"/>
                <a:gd name="connsiteX1711" fmla="*/ 1574212 w 4016827"/>
                <a:gd name="connsiteY1711" fmla="*/ 1231846 h 7216489"/>
                <a:gd name="connsiteX1712" fmla="*/ 1100942 w 4016827"/>
                <a:gd name="connsiteY1712" fmla="*/ 1218408 h 7216489"/>
                <a:gd name="connsiteX1713" fmla="*/ 1117724 w 4016827"/>
                <a:gd name="connsiteY1713" fmla="*/ 1235192 h 7216489"/>
                <a:gd name="connsiteX1714" fmla="*/ 1100942 w 4016827"/>
                <a:gd name="connsiteY1714" fmla="*/ 1251973 h 7216489"/>
                <a:gd name="connsiteX1715" fmla="*/ 1084159 w 4016827"/>
                <a:gd name="connsiteY1715" fmla="*/ 1235192 h 7216489"/>
                <a:gd name="connsiteX1716" fmla="*/ 1100942 w 4016827"/>
                <a:gd name="connsiteY1716" fmla="*/ 1218408 h 7216489"/>
                <a:gd name="connsiteX1717" fmla="*/ 1369465 w 4016827"/>
                <a:gd name="connsiteY1717" fmla="*/ 1134500 h 7216489"/>
                <a:gd name="connsiteX1718" fmla="*/ 1376178 w 4016827"/>
                <a:gd name="connsiteY1718" fmla="*/ 1141213 h 7216489"/>
                <a:gd name="connsiteX1719" fmla="*/ 1369465 w 4016827"/>
                <a:gd name="connsiteY1719" fmla="*/ 1147925 h 7216489"/>
                <a:gd name="connsiteX1720" fmla="*/ 1362752 w 4016827"/>
                <a:gd name="connsiteY1720" fmla="*/ 1141213 h 7216489"/>
                <a:gd name="connsiteX1721" fmla="*/ 1369465 w 4016827"/>
                <a:gd name="connsiteY1721" fmla="*/ 1134500 h 7216489"/>
                <a:gd name="connsiteX1722" fmla="*/ 896193 w 4016827"/>
                <a:gd name="connsiteY1722" fmla="*/ 1127776 h 7216489"/>
                <a:gd name="connsiteX1723" fmla="*/ 906263 w 4016827"/>
                <a:gd name="connsiteY1723" fmla="*/ 1137846 h 7216489"/>
                <a:gd name="connsiteX1724" fmla="*/ 896193 w 4016827"/>
                <a:gd name="connsiteY1724" fmla="*/ 1147915 h 7216489"/>
                <a:gd name="connsiteX1725" fmla="*/ 886123 w 4016827"/>
                <a:gd name="connsiteY1725" fmla="*/ 1137846 h 7216489"/>
                <a:gd name="connsiteX1726" fmla="*/ 896193 w 4016827"/>
                <a:gd name="connsiteY1726" fmla="*/ 1127776 h 7216489"/>
                <a:gd name="connsiteX1727" fmla="*/ 1644700 w 4016827"/>
                <a:gd name="connsiteY1727" fmla="*/ 1043878 h 7216489"/>
                <a:gd name="connsiteX1728" fmla="*/ 1644700 w 4016827"/>
                <a:gd name="connsiteY1728" fmla="*/ 1050591 h 7216489"/>
                <a:gd name="connsiteX1729" fmla="*/ 1644700 w 4016827"/>
                <a:gd name="connsiteY1729" fmla="*/ 1043878 h 7216489"/>
                <a:gd name="connsiteX1730" fmla="*/ 1164716 w 4016827"/>
                <a:gd name="connsiteY1730" fmla="*/ 1030441 h 7216489"/>
                <a:gd name="connsiteX1731" fmla="*/ 1174786 w 4016827"/>
                <a:gd name="connsiteY1731" fmla="*/ 1040512 h 7216489"/>
                <a:gd name="connsiteX1732" fmla="*/ 1164716 w 4016827"/>
                <a:gd name="connsiteY1732" fmla="*/ 1050581 h 7216489"/>
                <a:gd name="connsiteX1733" fmla="*/ 1154646 w 4016827"/>
                <a:gd name="connsiteY1733" fmla="*/ 1040512 h 7216489"/>
                <a:gd name="connsiteX1734" fmla="*/ 1164716 w 4016827"/>
                <a:gd name="connsiteY1734" fmla="*/ 1030441 h 7216489"/>
                <a:gd name="connsiteX1735" fmla="*/ 1439951 w 4016827"/>
                <a:gd name="connsiteY1735" fmla="*/ 939813 h 7216489"/>
                <a:gd name="connsiteX1736" fmla="*/ 1450020 w 4016827"/>
                <a:gd name="connsiteY1736" fmla="*/ 949882 h 7216489"/>
                <a:gd name="connsiteX1737" fmla="*/ 1439951 w 4016827"/>
                <a:gd name="connsiteY1737" fmla="*/ 959953 h 7216489"/>
                <a:gd name="connsiteX1738" fmla="*/ 1429881 w 4016827"/>
                <a:gd name="connsiteY1738" fmla="*/ 949882 h 7216489"/>
                <a:gd name="connsiteX1739" fmla="*/ 1439951 w 4016827"/>
                <a:gd name="connsiteY1739" fmla="*/ 939813 h 7216489"/>
                <a:gd name="connsiteX1740" fmla="*/ 959967 w 4016827"/>
                <a:gd name="connsiteY1740" fmla="*/ 933090 h 7216489"/>
                <a:gd name="connsiteX1741" fmla="*/ 970037 w 4016827"/>
                <a:gd name="connsiteY1741" fmla="*/ 943159 h 7216489"/>
                <a:gd name="connsiteX1742" fmla="*/ 959967 w 4016827"/>
                <a:gd name="connsiteY1742" fmla="*/ 953228 h 7216489"/>
                <a:gd name="connsiteX1743" fmla="*/ 949898 w 4016827"/>
                <a:gd name="connsiteY1743" fmla="*/ 943159 h 7216489"/>
                <a:gd name="connsiteX1744" fmla="*/ 959967 w 4016827"/>
                <a:gd name="connsiteY1744" fmla="*/ 933090 h 7216489"/>
                <a:gd name="connsiteX1745" fmla="*/ 1728613 w 4016827"/>
                <a:gd name="connsiteY1745" fmla="*/ 859262 h 7216489"/>
                <a:gd name="connsiteX1746" fmla="*/ 1731970 w 4016827"/>
                <a:gd name="connsiteY1746" fmla="*/ 862618 h 7216489"/>
                <a:gd name="connsiteX1747" fmla="*/ 1728613 w 4016827"/>
                <a:gd name="connsiteY1747" fmla="*/ 865975 h 7216489"/>
                <a:gd name="connsiteX1748" fmla="*/ 1725256 w 4016827"/>
                <a:gd name="connsiteY1748" fmla="*/ 862618 h 7216489"/>
                <a:gd name="connsiteX1749" fmla="*/ 1728613 w 4016827"/>
                <a:gd name="connsiteY1749" fmla="*/ 859262 h 7216489"/>
                <a:gd name="connsiteX1750" fmla="*/ 1235203 w 4016827"/>
                <a:gd name="connsiteY1750" fmla="*/ 845825 h 7216489"/>
                <a:gd name="connsiteX1751" fmla="*/ 1241916 w 4016827"/>
                <a:gd name="connsiteY1751" fmla="*/ 852538 h 7216489"/>
                <a:gd name="connsiteX1752" fmla="*/ 1235203 w 4016827"/>
                <a:gd name="connsiteY1752" fmla="*/ 859251 h 7216489"/>
                <a:gd name="connsiteX1753" fmla="*/ 1228490 w 4016827"/>
                <a:gd name="connsiteY1753" fmla="*/ 852538 h 7216489"/>
                <a:gd name="connsiteX1754" fmla="*/ 1235203 w 4016827"/>
                <a:gd name="connsiteY1754" fmla="*/ 845825 h 7216489"/>
                <a:gd name="connsiteX1755" fmla="*/ 2027344 w 4016827"/>
                <a:gd name="connsiteY1755" fmla="*/ 778710 h 7216489"/>
                <a:gd name="connsiteX1756" fmla="*/ 2027344 w 4016827"/>
                <a:gd name="connsiteY1756" fmla="*/ 782066 h 7216489"/>
                <a:gd name="connsiteX1757" fmla="*/ 2027344 w 4016827"/>
                <a:gd name="connsiteY1757" fmla="*/ 778710 h 7216489"/>
                <a:gd name="connsiteX1758" fmla="*/ 1523864 w 4016827"/>
                <a:gd name="connsiteY1758" fmla="*/ 751848 h 7216489"/>
                <a:gd name="connsiteX1759" fmla="*/ 1537290 w 4016827"/>
                <a:gd name="connsiteY1759" fmla="*/ 765275 h 7216489"/>
                <a:gd name="connsiteX1760" fmla="*/ 1523864 w 4016827"/>
                <a:gd name="connsiteY1760" fmla="*/ 778701 h 7216489"/>
                <a:gd name="connsiteX1761" fmla="*/ 1510438 w 4016827"/>
                <a:gd name="connsiteY1761" fmla="*/ 765275 h 7216489"/>
                <a:gd name="connsiteX1762" fmla="*/ 1523864 w 4016827"/>
                <a:gd name="connsiteY1762" fmla="*/ 751848 h 7216489"/>
                <a:gd name="connsiteX1763" fmla="*/ 1033811 w 4016827"/>
                <a:gd name="connsiteY1763" fmla="*/ 745126 h 7216489"/>
                <a:gd name="connsiteX1764" fmla="*/ 1040524 w 4016827"/>
                <a:gd name="connsiteY1764" fmla="*/ 751838 h 7216489"/>
                <a:gd name="connsiteX1765" fmla="*/ 1033811 w 4016827"/>
                <a:gd name="connsiteY1765" fmla="*/ 758551 h 7216489"/>
                <a:gd name="connsiteX1766" fmla="*/ 1027098 w 4016827"/>
                <a:gd name="connsiteY1766" fmla="*/ 751838 h 7216489"/>
                <a:gd name="connsiteX1767" fmla="*/ 1033811 w 4016827"/>
                <a:gd name="connsiteY1767" fmla="*/ 745126 h 7216489"/>
                <a:gd name="connsiteX1768" fmla="*/ 1822596 w 4016827"/>
                <a:gd name="connsiteY1768" fmla="*/ 681366 h 7216489"/>
                <a:gd name="connsiteX1769" fmla="*/ 1822596 w 4016827"/>
                <a:gd name="connsiteY1769" fmla="*/ 684723 h 7216489"/>
                <a:gd name="connsiteX1770" fmla="*/ 1822596 w 4016827"/>
                <a:gd name="connsiteY1770" fmla="*/ 681366 h 7216489"/>
                <a:gd name="connsiteX1771" fmla="*/ 1319117 w 4016827"/>
                <a:gd name="connsiteY1771" fmla="*/ 654504 h 7216489"/>
                <a:gd name="connsiteX1772" fmla="*/ 1329186 w 4016827"/>
                <a:gd name="connsiteY1772" fmla="*/ 664574 h 7216489"/>
                <a:gd name="connsiteX1773" fmla="*/ 1319117 w 4016827"/>
                <a:gd name="connsiteY1773" fmla="*/ 674643 h 7216489"/>
                <a:gd name="connsiteX1774" fmla="*/ 1309047 w 4016827"/>
                <a:gd name="connsiteY1774" fmla="*/ 664574 h 7216489"/>
                <a:gd name="connsiteX1775" fmla="*/ 1319117 w 4016827"/>
                <a:gd name="connsiteY1775" fmla="*/ 654504 h 7216489"/>
                <a:gd name="connsiteX1776" fmla="*/ 2131396 w 4016827"/>
                <a:gd name="connsiteY1776" fmla="*/ 607528 h 7216489"/>
                <a:gd name="connsiteX1777" fmla="*/ 2131396 w 4016827"/>
                <a:gd name="connsiteY1777" fmla="*/ 610885 h 7216489"/>
                <a:gd name="connsiteX1778" fmla="*/ 2131396 w 4016827"/>
                <a:gd name="connsiteY1778" fmla="*/ 609627 h 7216489"/>
                <a:gd name="connsiteX1779" fmla="*/ 1617847 w 4016827"/>
                <a:gd name="connsiteY1779" fmla="*/ 577309 h 7216489"/>
                <a:gd name="connsiteX1780" fmla="*/ 1624560 w 4016827"/>
                <a:gd name="connsiteY1780" fmla="*/ 584023 h 7216489"/>
                <a:gd name="connsiteX1781" fmla="*/ 1617847 w 4016827"/>
                <a:gd name="connsiteY1781" fmla="*/ 590735 h 7216489"/>
                <a:gd name="connsiteX1782" fmla="*/ 1611134 w 4016827"/>
                <a:gd name="connsiteY1782" fmla="*/ 584023 h 7216489"/>
                <a:gd name="connsiteX1783" fmla="*/ 1617847 w 4016827"/>
                <a:gd name="connsiteY1783" fmla="*/ 577309 h 7216489"/>
                <a:gd name="connsiteX1784" fmla="*/ 1926649 w 4016827"/>
                <a:gd name="connsiteY1784" fmla="*/ 506828 h 7216489"/>
                <a:gd name="connsiteX1785" fmla="*/ 1930005 w 4016827"/>
                <a:gd name="connsiteY1785" fmla="*/ 510184 h 7216489"/>
                <a:gd name="connsiteX1786" fmla="*/ 1926649 w 4016827"/>
                <a:gd name="connsiteY1786" fmla="*/ 513541 h 7216489"/>
                <a:gd name="connsiteX1787" fmla="*/ 1923292 w 4016827"/>
                <a:gd name="connsiteY1787" fmla="*/ 510184 h 7216489"/>
                <a:gd name="connsiteX1788" fmla="*/ 1926649 w 4016827"/>
                <a:gd name="connsiteY1788" fmla="*/ 506828 h 7216489"/>
                <a:gd name="connsiteX1789" fmla="*/ 1413099 w 4016827"/>
                <a:gd name="connsiteY1789" fmla="*/ 476608 h 7216489"/>
                <a:gd name="connsiteX1790" fmla="*/ 1423168 w 4016827"/>
                <a:gd name="connsiteY1790" fmla="*/ 486678 h 7216489"/>
                <a:gd name="connsiteX1791" fmla="*/ 1413099 w 4016827"/>
                <a:gd name="connsiteY1791" fmla="*/ 496747 h 7216489"/>
                <a:gd name="connsiteX1792" fmla="*/ 1403029 w 4016827"/>
                <a:gd name="connsiteY1792" fmla="*/ 486678 h 7216489"/>
                <a:gd name="connsiteX1793" fmla="*/ 1413099 w 4016827"/>
                <a:gd name="connsiteY1793" fmla="*/ 476608 h 7216489"/>
                <a:gd name="connsiteX1794" fmla="*/ 2252232 w 4016827"/>
                <a:gd name="connsiteY1794" fmla="*/ 439702 h 7216489"/>
                <a:gd name="connsiteX1795" fmla="*/ 2252232 w 4016827"/>
                <a:gd name="connsiteY1795" fmla="*/ 446415 h 7216489"/>
                <a:gd name="connsiteX1796" fmla="*/ 2252232 w 4016827"/>
                <a:gd name="connsiteY1796" fmla="*/ 439702 h 7216489"/>
                <a:gd name="connsiteX1797" fmla="*/ 1721900 w 4016827"/>
                <a:gd name="connsiteY1797" fmla="*/ 402770 h 7216489"/>
                <a:gd name="connsiteX1798" fmla="*/ 1728613 w 4016827"/>
                <a:gd name="connsiteY1798" fmla="*/ 409483 h 7216489"/>
                <a:gd name="connsiteX1799" fmla="*/ 1721900 w 4016827"/>
                <a:gd name="connsiteY1799" fmla="*/ 416196 h 7216489"/>
                <a:gd name="connsiteX1800" fmla="*/ 1715187 w 4016827"/>
                <a:gd name="connsiteY1800" fmla="*/ 409483 h 7216489"/>
                <a:gd name="connsiteX1801" fmla="*/ 1721900 w 4016827"/>
                <a:gd name="connsiteY1801" fmla="*/ 402770 h 7216489"/>
                <a:gd name="connsiteX1802" fmla="*/ 2044126 w 4016827"/>
                <a:gd name="connsiteY1802" fmla="*/ 339001 h 7216489"/>
                <a:gd name="connsiteX1803" fmla="*/ 2044126 w 4016827"/>
                <a:gd name="connsiteY1803" fmla="*/ 345715 h 7216489"/>
                <a:gd name="connsiteX1804" fmla="*/ 2044126 w 4016827"/>
                <a:gd name="connsiteY1804" fmla="*/ 339001 h 7216489"/>
                <a:gd name="connsiteX1805" fmla="*/ 1517151 w 4016827"/>
                <a:gd name="connsiteY1805" fmla="*/ 305426 h 7216489"/>
                <a:gd name="connsiteX1806" fmla="*/ 1517151 w 4016827"/>
                <a:gd name="connsiteY1806" fmla="*/ 312139 h 7216489"/>
                <a:gd name="connsiteX1807" fmla="*/ 1517151 w 4016827"/>
                <a:gd name="connsiteY1807" fmla="*/ 305426 h 7216489"/>
                <a:gd name="connsiteX1808" fmla="*/ 2379780 w 4016827"/>
                <a:gd name="connsiteY1808" fmla="*/ 285303 h 7216489"/>
                <a:gd name="connsiteX1809" fmla="*/ 2379780 w 4016827"/>
                <a:gd name="connsiteY1809" fmla="*/ 288659 h 7216489"/>
                <a:gd name="connsiteX1810" fmla="*/ 2379780 w 4016827"/>
                <a:gd name="connsiteY1810" fmla="*/ 285303 h 7216489"/>
                <a:gd name="connsiteX1811" fmla="*/ 1834762 w 4016827"/>
                <a:gd name="connsiteY1811" fmla="*/ 240820 h 7216489"/>
                <a:gd name="connsiteX1812" fmla="*/ 1836021 w 4016827"/>
                <a:gd name="connsiteY1812" fmla="*/ 241658 h 7216489"/>
                <a:gd name="connsiteX1813" fmla="*/ 1836021 w 4016827"/>
                <a:gd name="connsiteY1813" fmla="*/ 245015 h 7216489"/>
                <a:gd name="connsiteX1814" fmla="*/ 1834762 w 4016827"/>
                <a:gd name="connsiteY1814" fmla="*/ 240820 h 7216489"/>
                <a:gd name="connsiteX1815" fmla="*/ 2168318 w 4016827"/>
                <a:gd name="connsiteY1815" fmla="*/ 181245 h 7216489"/>
                <a:gd name="connsiteX1816" fmla="*/ 2168318 w 4016827"/>
                <a:gd name="connsiteY1816" fmla="*/ 184602 h 7216489"/>
                <a:gd name="connsiteX1817" fmla="*/ 2168318 w 4016827"/>
                <a:gd name="connsiteY1817" fmla="*/ 181245 h 7216489"/>
                <a:gd name="connsiteX1818" fmla="*/ 2520754 w 4016827"/>
                <a:gd name="connsiteY1818" fmla="*/ 137617 h 7216489"/>
                <a:gd name="connsiteX1819" fmla="*/ 2520754 w 4016827"/>
                <a:gd name="connsiteY1819" fmla="*/ 140974 h 7216489"/>
                <a:gd name="connsiteX1820" fmla="*/ 2520754 w 4016827"/>
                <a:gd name="connsiteY1820" fmla="*/ 137617 h 7216489"/>
                <a:gd name="connsiteX1821" fmla="*/ 1960213 w 4016827"/>
                <a:gd name="connsiteY1821" fmla="*/ 77189 h 7216489"/>
                <a:gd name="connsiteX1822" fmla="*/ 1960213 w 4016827"/>
                <a:gd name="connsiteY1822" fmla="*/ 83901 h 7216489"/>
                <a:gd name="connsiteX1823" fmla="*/ 1960213 w 4016827"/>
                <a:gd name="connsiteY1823" fmla="*/ 77189 h 7216489"/>
                <a:gd name="connsiteX1824" fmla="*/ 2305936 w 4016827"/>
                <a:gd name="connsiteY1824" fmla="*/ 30203 h 7216489"/>
                <a:gd name="connsiteX1825" fmla="*/ 2305936 w 4016827"/>
                <a:gd name="connsiteY1825" fmla="*/ 33559 h 7216489"/>
                <a:gd name="connsiteX1826" fmla="*/ 2305936 w 4016827"/>
                <a:gd name="connsiteY1826" fmla="*/ 30203 h 7216489"/>
                <a:gd name="connsiteX1827" fmla="*/ 2668441 w 4016827"/>
                <a:gd name="connsiteY1827" fmla="*/ 0 h 7216489"/>
                <a:gd name="connsiteX1828" fmla="*/ 2668441 w 4016827"/>
                <a:gd name="connsiteY1828" fmla="*/ 3357 h 7216489"/>
                <a:gd name="connsiteX1829" fmla="*/ 2668441 w 4016827"/>
                <a:gd name="connsiteY1829" fmla="*/ 0 h 72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Lst>
              <a:rect l="l" t="t" r="r" b="b"/>
              <a:pathLst>
                <a:path w="4016827" h="7216489">
                  <a:moveTo>
                    <a:pt x="3030947" y="7203063"/>
                  </a:moveTo>
                  <a:cubicBezTo>
                    <a:pt x="3034304" y="7203063"/>
                    <a:pt x="3037660" y="7206420"/>
                    <a:pt x="3037660" y="7209776"/>
                  </a:cubicBezTo>
                  <a:cubicBezTo>
                    <a:pt x="3037660" y="7213133"/>
                    <a:pt x="3034304" y="7216489"/>
                    <a:pt x="3030947" y="7216489"/>
                  </a:cubicBezTo>
                  <a:cubicBezTo>
                    <a:pt x="3027590" y="7216489"/>
                    <a:pt x="3024234" y="7213133"/>
                    <a:pt x="3024234" y="7209776"/>
                  </a:cubicBezTo>
                  <a:cubicBezTo>
                    <a:pt x="3024234" y="7206420"/>
                    <a:pt x="3027590" y="7203063"/>
                    <a:pt x="3030947" y="7203063"/>
                  </a:cubicBezTo>
                  <a:close/>
                  <a:moveTo>
                    <a:pt x="3873436" y="7149359"/>
                  </a:moveTo>
                  <a:cubicBezTo>
                    <a:pt x="3883505" y="7149359"/>
                    <a:pt x="3893574" y="7159428"/>
                    <a:pt x="3893574" y="7169498"/>
                  </a:cubicBezTo>
                  <a:cubicBezTo>
                    <a:pt x="3893574" y="7179568"/>
                    <a:pt x="3883505" y="7189637"/>
                    <a:pt x="3873436" y="7189637"/>
                  </a:cubicBezTo>
                  <a:cubicBezTo>
                    <a:pt x="3863366" y="7189637"/>
                    <a:pt x="3853295" y="7179568"/>
                    <a:pt x="3853295" y="7169498"/>
                  </a:cubicBezTo>
                  <a:cubicBezTo>
                    <a:pt x="3853295" y="7159428"/>
                    <a:pt x="3863366" y="7149359"/>
                    <a:pt x="3873436" y="7149359"/>
                  </a:cubicBezTo>
                  <a:close/>
                  <a:moveTo>
                    <a:pt x="2839624" y="7142646"/>
                  </a:moveTo>
                  <a:cubicBezTo>
                    <a:pt x="2839624" y="7142646"/>
                    <a:pt x="2842981" y="7142646"/>
                    <a:pt x="2839624" y="7146002"/>
                  </a:cubicBezTo>
                  <a:cubicBezTo>
                    <a:pt x="2836268" y="7142646"/>
                    <a:pt x="2839624" y="7142646"/>
                    <a:pt x="2839624" y="7142646"/>
                  </a:cubicBezTo>
                  <a:close/>
                  <a:moveTo>
                    <a:pt x="3675402" y="7109080"/>
                  </a:moveTo>
                  <a:cubicBezTo>
                    <a:pt x="3688828" y="7109080"/>
                    <a:pt x="3702254" y="7122506"/>
                    <a:pt x="3702254" y="7135933"/>
                  </a:cubicBezTo>
                  <a:cubicBezTo>
                    <a:pt x="3702254" y="7149359"/>
                    <a:pt x="3688828" y="7162785"/>
                    <a:pt x="3675402" y="7162785"/>
                  </a:cubicBezTo>
                  <a:cubicBezTo>
                    <a:pt x="3658618" y="7162785"/>
                    <a:pt x="3645192" y="7149359"/>
                    <a:pt x="3648550" y="7135933"/>
                  </a:cubicBezTo>
                  <a:cubicBezTo>
                    <a:pt x="3648550" y="7122506"/>
                    <a:pt x="3661976" y="7109080"/>
                    <a:pt x="3675402" y="7109080"/>
                  </a:cubicBezTo>
                  <a:close/>
                  <a:moveTo>
                    <a:pt x="3474010" y="7055376"/>
                  </a:moveTo>
                  <a:cubicBezTo>
                    <a:pt x="3494147" y="7055376"/>
                    <a:pt x="3510931" y="7072158"/>
                    <a:pt x="3510931" y="7092298"/>
                  </a:cubicBezTo>
                  <a:cubicBezTo>
                    <a:pt x="3510931" y="7112437"/>
                    <a:pt x="3494147" y="7129220"/>
                    <a:pt x="3474010" y="7129220"/>
                  </a:cubicBezTo>
                  <a:cubicBezTo>
                    <a:pt x="3453868" y="7129220"/>
                    <a:pt x="3437087" y="7112437"/>
                    <a:pt x="3437087" y="7092298"/>
                  </a:cubicBezTo>
                  <a:cubicBezTo>
                    <a:pt x="3437087" y="7072158"/>
                    <a:pt x="3453868" y="7055376"/>
                    <a:pt x="3474010" y="7055376"/>
                  </a:cubicBezTo>
                  <a:close/>
                  <a:moveTo>
                    <a:pt x="3279328" y="7021810"/>
                  </a:moveTo>
                  <a:cubicBezTo>
                    <a:pt x="3292755" y="7021810"/>
                    <a:pt x="3302826" y="7031880"/>
                    <a:pt x="3302826" y="7045306"/>
                  </a:cubicBezTo>
                  <a:cubicBezTo>
                    <a:pt x="3302826" y="7058732"/>
                    <a:pt x="3292755" y="7068802"/>
                    <a:pt x="3279328" y="7068802"/>
                  </a:cubicBezTo>
                  <a:cubicBezTo>
                    <a:pt x="3265902" y="7068802"/>
                    <a:pt x="3252476" y="7058732"/>
                    <a:pt x="3255834" y="7045306"/>
                  </a:cubicBezTo>
                  <a:cubicBezTo>
                    <a:pt x="3255834" y="7031880"/>
                    <a:pt x="3265902" y="7021810"/>
                    <a:pt x="3279328" y="7021810"/>
                  </a:cubicBezTo>
                  <a:close/>
                  <a:moveTo>
                    <a:pt x="2463694" y="6984888"/>
                  </a:moveTo>
                  <a:cubicBezTo>
                    <a:pt x="2467050" y="6984888"/>
                    <a:pt x="2470406" y="6988245"/>
                    <a:pt x="2470406" y="6991602"/>
                  </a:cubicBezTo>
                  <a:cubicBezTo>
                    <a:pt x="2470406" y="6994958"/>
                    <a:pt x="2467050" y="6998315"/>
                    <a:pt x="2463694" y="6998315"/>
                  </a:cubicBezTo>
                  <a:cubicBezTo>
                    <a:pt x="2460337" y="6998315"/>
                    <a:pt x="2456980" y="6994958"/>
                    <a:pt x="2456980" y="6991602"/>
                  </a:cubicBezTo>
                  <a:cubicBezTo>
                    <a:pt x="2456980" y="6988245"/>
                    <a:pt x="2460337" y="6984888"/>
                    <a:pt x="2463694" y="6984888"/>
                  </a:cubicBezTo>
                  <a:close/>
                  <a:moveTo>
                    <a:pt x="3081295" y="6911045"/>
                  </a:moveTo>
                  <a:cubicBezTo>
                    <a:pt x="3123931" y="6911045"/>
                    <a:pt x="3158496" y="6945608"/>
                    <a:pt x="3158496" y="6988245"/>
                  </a:cubicBezTo>
                  <a:cubicBezTo>
                    <a:pt x="3158496" y="7030881"/>
                    <a:pt x="3123931" y="7065445"/>
                    <a:pt x="3081295" y="7065445"/>
                  </a:cubicBezTo>
                  <a:cubicBezTo>
                    <a:pt x="3038658" y="7065445"/>
                    <a:pt x="3004095" y="7030882"/>
                    <a:pt x="3004095" y="6988245"/>
                  </a:cubicBezTo>
                  <a:cubicBezTo>
                    <a:pt x="3004095" y="6945609"/>
                    <a:pt x="3038658" y="6911045"/>
                    <a:pt x="3081295" y="6911045"/>
                  </a:cubicBezTo>
                  <a:close/>
                  <a:moveTo>
                    <a:pt x="2279084" y="6897619"/>
                  </a:moveTo>
                  <a:cubicBezTo>
                    <a:pt x="2282440" y="6897619"/>
                    <a:pt x="2285797" y="6900975"/>
                    <a:pt x="2285797" y="6904332"/>
                  </a:cubicBezTo>
                  <a:cubicBezTo>
                    <a:pt x="2285797" y="6907688"/>
                    <a:pt x="2282440" y="6911045"/>
                    <a:pt x="2279084" y="6911045"/>
                  </a:cubicBezTo>
                  <a:cubicBezTo>
                    <a:pt x="2275728" y="6911045"/>
                    <a:pt x="2272371" y="6911045"/>
                    <a:pt x="2272371" y="6904332"/>
                  </a:cubicBezTo>
                  <a:cubicBezTo>
                    <a:pt x="2272371" y="6900975"/>
                    <a:pt x="2275728" y="6897619"/>
                    <a:pt x="2279084" y="6897619"/>
                  </a:cubicBezTo>
                  <a:close/>
                  <a:moveTo>
                    <a:pt x="3923784" y="6877479"/>
                  </a:moveTo>
                  <a:cubicBezTo>
                    <a:pt x="3960704" y="6877479"/>
                    <a:pt x="3994272" y="6907688"/>
                    <a:pt x="3994272" y="6947967"/>
                  </a:cubicBezTo>
                  <a:cubicBezTo>
                    <a:pt x="3994272" y="6984888"/>
                    <a:pt x="3964062" y="7018454"/>
                    <a:pt x="3923784" y="7018454"/>
                  </a:cubicBezTo>
                  <a:cubicBezTo>
                    <a:pt x="3886863" y="7018454"/>
                    <a:pt x="3853295" y="6984888"/>
                    <a:pt x="3853295" y="6947967"/>
                  </a:cubicBezTo>
                  <a:cubicBezTo>
                    <a:pt x="3853295" y="6911045"/>
                    <a:pt x="3883505" y="6877479"/>
                    <a:pt x="3923784" y="6877479"/>
                  </a:cubicBezTo>
                  <a:close/>
                  <a:moveTo>
                    <a:pt x="2889972" y="6860697"/>
                  </a:moveTo>
                  <a:cubicBezTo>
                    <a:pt x="2923538" y="6860697"/>
                    <a:pt x="2950390" y="6887549"/>
                    <a:pt x="2950390" y="6921114"/>
                  </a:cubicBezTo>
                  <a:cubicBezTo>
                    <a:pt x="2950390" y="6954680"/>
                    <a:pt x="2923538" y="6981532"/>
                    <a:pt x="2889972" y="6981532"/>
                  </a:cubicBezTo>
                  <a:cubicBezTo>
                    <a:pt x="2856407" y="6981532"/>
                    <a:pt x="2829555" y="6954680"/>
                    <a:pt x="2829555" y="6921114"/>
                  </a:cubicBezTo>
                  <a:cubicBezTo>
                    <a:pt x="2829555" y="6887549"/>
                    <a:pt x="2856407" y="6860697"/>
                    <a:pt x="2889972" y="6860697"/>
                  </a:cubicBezTo>
                  <a:close/>
                  <a:moveTo>
                    <a:pt x="3725749" y="6840557"/>
                  </a:moveTo>
                  <a:cubicBezTo>
                    <a:pt x="3766028" y="6840557"/>
                    <a:pt x="3796237" y="6874123"/>
                    <a:pt x="3796237" y="6911045"/>
                  </a:cubicBezTo>
                  <a:cubicBezTo>
                    <a:pt x="3796237" y="6951323"/>
                    <a:pt x="3762670" y="6981532"/>
                    <a:pt x="3725749" y="6981532"/>
                  </a:cubicBezTo>
                  <a:cubicBezTo>
                    <a:pt x="3685470" y="6981532"/>
                    <a:pt x="3655261" y="6951323"/>
                    <a:pt x="3655261" y="6911045"/>
                  </a:cubicBezTo>
                  <a:cubicBezTo>
                    <a:pt x="3655261" y="6870766"/>
                    <a:pt x="3688828" y="6840557"/>
                    <a:pt x="3725749" y="6840557"/>
                  </a:cubicBezTo>
                  <a:close/>
                  <a:moveTo>
                    <a:pt x="2702006" y="6817062"/>
                  </a:moveTo>
                  <a:cubicBezTo>
                    <a:pt x="2718789" y="6817062"/>
                    <a:pt x="2732215" y="6830488"/>
                    <a:pt x="2732215" y="6847271"/>
                  </a:cubicBezTo>
                  <a:cubicBezTo>
                    <a:pt x="2732215" y="6864053"/>
                    <a:pt x="2718789" y="6877479"/>
                    <a:pt x="2702006" y="6877479"/>
                  </a:cubicBezTo>
                  <a:cubicBezTo>
                    <a:pt x="2685224" y="6877479"/>
                    <a:pt x="2671798" y="6864053"/>
                    <a:pt x="2671798" y="6847271"/>
                  </a:cubicBezTo>
                  <a:cubicBezTo>
                    <a:pt x="2671798" y="6830488"/>
                    <a:pt x="2685224" y="6817062"/>
                    <a:pt x="2702006" y="6817062"/>
                  </a:cubicBezTo>
                  <a:close/>
                  <a:moveTo>
                    <a:pt x="3524357" y="6793566"/>
                  </a:moveTo>
                  <a:cubicBezTo>
                    <a:pt x="3567993" y="6793566"/>
                    <a:pt x="3601556" y="6827131"/>
                    <a:pt x="3601556" y="6870766"/>
                  </a:cubicBezTo>
                  <a:cubicBezTo>
                    <a:pt x="3601556" y="6914401"/>
                    <a:pt x="3567993" y="6947967"/>
                    <a:pt x="3524357" y="6947967"/>
                  </a:cubicBezTo>
                  <a:cubicBezTo>
                    <a:pt x="3484078" y="6947967"/>
                    <a:pt x="3447158" y="6914401"/>
                    <a:pt x="3447158" y="6870766"/>
                  </a:cubicBezTo>
                  <a:cubicBezTo>
                    <a:pt x="3447158" y="6827131"/>
                    <a:pt x="3480721" y="6793566"/>
                    <a:pt x="3524357" y="6793566"/>
                  </a:cubicBezTo>
                  <a:close/>
                  <a:moveTo>
                    <a:pt x="3329678" y="6743218"/>
                  </a:moveTo>
                  <a:cubicBezTo>
                    <a:pt x="3373312" y="6743218"/>
                    <a:pt x="3406879" y="6776783"/>
                    <a:pt x="3406879" y="6820418"/>
                  </a:cubicBezTo>
                  <a:cubicBezTo>
                    <a:pt x="3406879" y="6864053"/>
                    <a:pt x="3373312" y="6897619"/>
                    <a:pt x="3329678" y="6897619"/>
                  </a:cubicBezTo>
                  <a:cubicBezTo>
                    <a:pt x="3286044" y="6897619"/>
                    <a:pt x="3252476" y="6864053"/>
                    <a:pt x="3252476" y="6820418"/>
                  </a:cubicBezTo>
                  <a:cubicBezTo>
                    <a:pt x="3252476" y="6776783"/>
                    <a:pt x="3286044" y="6743218"/>
                    <a:pt x="3329678" y="6743218"/>
                  </a:cubicBezTo>
                  <a:close/>
                  <a:moveTo>
                    <a:pt x="1919936" y="6709653"/>
                  </a:moveTo>
                  <a:cubicBezTo>
                    <a:pt x="1919936" y="6709653"/>
                    <a:pt x="1923292" y="6709653"/>
                    <a:pt x="1923292" y="6713009"/>
                  </a:cubicBezTo>
                  <a:cubicBezTo>
                    <a:pt x="1923292" y="6713009"/>
                    <a:pt x="1923292" y="6716366"/>
                    <a:pt x="1919936" y="6716366"/>
                  </a:cubicBezTo>
                  <a:cubicBezTo>
                    <a:pt x="1919936" y="6716366"/>
                    <a:pt x="1916579" y="6716366"/>
                    <a:pt x="1916579" y="6713009"/>
                  </a:cubicBezTo>
                  <a:cubicBezTo>
                    <a:pt x="1916579" y="6713009"/>
                    <a:pt x="1916579" y="6709653"/>
                    <a:pt x="1919936" y="6709653"/>
                  </a:cubicBezTo>
                  <a:close/>
                  <a:moveTo>
                    <a:pt x="3131643" y="6696226"/>
                  </a:moveTo>
                  <a:cubicBezTo>
                    <a:pt x="3168566" y="6696226"/>
                    <a:pt x="3202129" y="6726435"/>
                    <a:pt x="3202129" y="6766714"/>
                  </a:cubicBezTo>
                  <a:cubicBezTo>
                    <a:pt x="3202129" y="6803636"/>
                    <a:pt x="3171922" y="6837201"/>
                    <a:pt x="3131643" y="6837201"/>
                  </a:cubicBezTo>
                  <a:cubicBezTo>
                    <a:pt x="3094721" y="6837201"/>
                    <a:pt x="3061156" y="6803636"/>
                    <a:pt x="3061156" y="6766714"/>
                  </a:cubicBezTo>
                  <a:cubicBezTo>
                    <a:pt x="3061156" y="6729792"/>
                    <a:pt x="3091365" y="6696226"/>
                    <a:pt x="3131643" y="6696226"/>
                  </a:cubicBezTo>
                  <a:close/>
                  <a:moveTo>
                    <a:pt x="2514042" y="6686157"/>
                  </a:moveTo>
                  <a:cubicBezTo>
                    <a:pt x="2557676" y="6686157"/>
                    <a:pt x="2594598" y="6723079"/>
                    <a:pt x="2594598" y="6766714"/>
                  </a:cubicBezTo>
                  <a:cubicBezTo>
                    <a:pt x="2594598" y="6810349"/>
                    <a:pt x="2557676" y="6847271"/>
                    <a:pt x="2514042" y="6847271"/>
                  </a:cubicBezTo>
                  <a:cubicBezTo>
                    <a:pt x="2470406" y="6847271"/>
                    <a:pt x="2433484" y="6813705"/>
                    <a:pt x="2433484" y="6766714"/>
                  </a:cubicBezTo>
                  <a:cubicBezTo>
                    <a:pt x="2433484" y="6723079"/>
                    <a:pt x="2470406" y="6686157"/>
                    <a:pt x="2514042" y="6686157"/>
                  </a:cubicBezTo>
                  <a:close/>
                  <a:moveTo>
                    <a:pt x="3974130" y="6662662"/>
                  </a:moveTo>
                  <a:cubicBezTo>
                    <a:pt x="3982522" y="6662662"/>
                    <a:pt x="3990494" y="6664340"/>
                    <a:pt x="3997732" y="6667382"/>
                  </a:cubicBezTo>
                  <a:lnTo>
                    <a:pt x="4016827" y="6680216"/>
                  </a:lnTo>
                  <a:lnTo>
                    <a:pt x="4016827" y="6765944"/>
                  </a:lnTo>
                  <a:lnTo>
                    <a:pt x="3997732" y="6778777"/>
                  </a:lnTo>
                  <a:cubicBezTo>
                    <a:pt x="3990494" y="6781819"/>
                    <a:pt x="3982522" y="6783497"/>
                    <a:pt x="3974130" y="6783497"/>
                  </a:cubicBezTo>
                  <a:cubicBezTo>
                    <a:pt x="3943923" y="6783497"/>
                    <a:pt x="3917070" y="6756645"/>
                    <a:pt x="3913715" y="6723080"/>
                  </a:cubicBezTo>
                  <a:cubicBezTo>
                    <a:pt x="3913715" y="6689514"/>
                    <a:pt x="3940567" y="6662662"/>
                    <a:pt x="3974130" y="6662662"/>
                  </a:cubicBezTo>
                  <a:close/>
                  <a:moveTo>
                    <a:pt x="2940320" y="6629097"/>
                  </a:moveTo>
                  <a:cubicBezTo>
                    <a:pt x="2977242" y="6629097"/>
                    <a:pt x="3010808" y="6662662"/>
                    <a:pt x="3010808" y="6699584"/>
                  </a:cubicBezTo>
                  <a:cubicBezTo>
                    <a:pt x="3010808" y="6736506"/>
                    <a:pt x="2980599" y="6770071"/>
                    <a:pt x="2940320" y="6770071"/>
                  </a:cubicBezTo>
                  <a:cubicBezTo>
                    <a:pt x="2900042" y="6770071"/>
                    <a:pt x="2869833" y="6736506"/>
                    <a:pt x="2869833" y="6699584"/>
                  </a:cubicBezTo>
                  <a:cubicBezTo>
                    <a:pt x="2869833" y="6662662"/>
                    <a:pt x="2903398" y="6629097"/>
                    <a:pt x="2940320" y="6629097"/>
                  </a:cubicBezTo>
                  <a:close/>
                  <a:moveTo>
                    <a:pt x="3776096" y="6619027"/>
                  </a:moveTo>
                  <a:cubicBezTo>
                    <a:pt x="3816374" y="6619027"/>
                    <a:pt x="3849940" y="6652592"/>
                    <a:pt x="3849940" y="6692871"/>
                  </a:cubicBezTo>
                  <a:cubicBezTo>
                    <a:pt x="3849940" y="6733149"/>
                    <a:pt x="3816374" y="6766715"/>
                    <a:pt x="3776096" y="6766715"/>
                  </a:cubicBezTo>
                  <a:cubicBezTo>
                    <a:pt x="3732460" y="6766715"/>
                    <a:pt x="3698897" y="6733149"/>
                    <a:pt x="3702254" y="6692871"/>
                  </a:cubicBezTo>
                  <a:cubicBezTo>
                    <a:pt x="3702254" y="6652592"/>
                    <a:pt x="3735818" y="6619027"/>
                    <a:pt x="3776096" y="6619027"/>
                  </a:cubicBezTo>
                  <a:close/>
                  <a:moveTo>
                    <a:pt x="2329432" y="6612314"/>
                  </a:moveTo>
                  <a:cubicBezTo>
                    <a:pt x="2366354" y="6612314"/>
                    <a:pt x="2396563" y="6642523"/>
                    <a:pt x="2396563" y="6679445"/>
                  </a:cubicBezTo>
                  <a:cubicBezTo>
                    <a:pt x="2396563" y="6716367"/>
                    <a:pt x="2366354" y="6746575"/>
                    <a:pt x="2329432" y="6746575"/>
                  </a:cubicBezTo>
                  <a:cubicBezTo>
                    <a:pt x="2295866" y="6746575"/>
                    <a:pt x="2265658" y="6716367"/>
                    <a:pt x="2262301" y="6679445"/>
                  </a:cubicBezTo>
                  <a:cubicBezTo>
                    <a:pt x="2262301" y="6642523"/>
                    <a:pt x="2292510" y="6612314"/>
                    <a:pt x="2329432" y="6612314"/>
                  </a:cubicBezTo>
                  <a:close/>
                  <a:moveTo>
                    <a:pt x="1747494" y="6604762"/>
                  </a:moveTo>
                  <a:cubicBezTo>
                    <a:pt x="1747913" y="6603923"/>
                    <a:pt x="1748752" y="6603923"/>
                    <a:pt x="1748752" y="6605601"/>
                  </a:cubicBezTo>
                  <a:cubicBezTo>
                    <a:pt x="1748752" y="6605601"/>
                    <a:pt x="1752109" y="6605601"/>
                    <a:pt x="1748752" y="6608957"/>
                  </a:cubicBezTo>
                  <a:cubicBezTo>
                    <a:pt x="1747074" y="6607280"/>
                    <a:pt x="1747074" y="6605601"/>
                    <a:pt x="1747494" y="6604762"/>
                  </a:cubicBezTo>
                  <a:close/>
                  <a:moveTo>
                    <a:pt x="976750" y="6595531"/>
                  </a:moveTo>
                  <a:cubicBezTo>
                    <a:pt x="976750" y="6595531"/>
                    <a:pt x="980106" y="6598888"/>
                    <a:pt x="976750" y="6602244"/>
                  </a:cubicBezTo>
                  <a:cubicBezTo>
                    <a:pt x="973393" y="6595531"/>
                    <a:pt x="973393" y="6595531"/>
                    <a:pt x="976750" y="6595531"/>
                  </a:cubicBezTo>
                  <a:close/>
                  <a:moveTo>
                    <a:pt x="3574704" y="6568679"/>
                  </a:moveTo>
                  <a:cubicBezTo>
                    <a:pt x="3621698" y="6568679"/>
                    <a:pt x="3658618" y="6605601"/>
                    <a:pt x="3658618" y="6652592"/>
                  </a:cubicBezTo>
                  <a:cubicBezTo>
                    <a:pt x="3658618" y="6699584"/>
                    <a:pt x="3621698" y="6736506"/>
                    <a:pt x="3574704" y="6736506"/>
                  </a:cubicBezTo>
                  <a:cubicBezTo>
                    <a:pt x="3527714" y="6736506"/>
                    <a:pt x="3490792" y="6699584"/>
                    <a:pt x="3490792" y="6652592"/>
                  </a:cubicBezTo>
                  <a:cubicBezTo>
                    <a:pt x="3490792" y="6605601"/>
                    <a:pt x="3527714" y="6568679"/>
                    <a:pt x="3574704" y="6568679"/>
                  </a:cubicBezTo>
                  <a:close/>
                  <a:moveTo>
                    <a:pt x="2151536" y="6558609"/>
                  </a:moveTo>
                  <a:cubicBezTo>
                    <a:pt x="2161605" y="6558609"/>
                    <a:pt x="2171675" y="6568679"/>
                    <a:pt x="2171675" y="6582105"/>
                  </a:cubicBezTo>
                  <a:cubicBezTo>
                    <a:pt x="2171675" y="6595531"/>
                    <a:pt x="2164962" y="6605601"/>
                    <a:pt x="2151536" y="6605601"/>
                  </a:cubicBezTo>
                  <a:cubicBezTo>
                    <a:pt x="2138110" y="6605601"/>
                    <a:pt x="2131396" y="6595531"/>
                    <a:pt x="2128040" y="6582105"/>
                  </a:cubicBezTo>
                  <a:cubicBezTo>
                    <a:pt x="2128040" y="6568679"/>
                    <a:pt x="2138110" y="6558609"/>
                    <a:pt x="2151536" y="6558609"/>
                  </a:cubicBezTo>
                  <a:close/>
                  <a:moveTo>
                    <a:pt x="2752354" y="6548540"/>
                  </a:moveTo>
                  <a:cubicBezTo>
                    <a:pt x="2795990" y="6548540"/>
                    <a:pt x="2829555" y="6582105"/>
                    <a:pt x="2829555" y="6625739"/>
                  </a:cubicBezTo>
                  <a:cubicBezTo>
                    <a:pt x="2829555" y="6669375"/>
                    <a:pt x="2795990" y="6702939"/>
                    <a:pt x="2752354" y="6702939"/>
                  </a:cubicBezTo>
                  <a:cubicBezTo>
                    <a:pt x="2708720" y="6702939"/>
                    <a:pt x="2675154" y="6669375"/>
                    <a:pt x="2675154" y="6625739"/>
                  </a:cubicBezTo>
                  <a:cubicBezTo>
                    <a:pt x="2675154" y="6582105"/>
                    <a:pt x="2708720" y="6548540"/>
                    <a:pt x="2752354" y="6548540"/>
                  </a:cubicBezTo>
                  <a:close/>
                  <a:moveTo>
                    <a:pt x="3380027" y="6521688"/>
                  </a:moveTo>
                  <a:cubicBezTo>
                    <a:pt x="3423661" y="6521688"/>
                    <a:pt x="3460584" y="6558609"/>
                    <a:pt x="3460584" y="6602244"/>
                  </a:cubicBezTo>
                  <a:cubicBezTo>
                    <a:pt x="3460584" y="6645879"/>
                    <a:pt x="3423661" y="6682801"/>
                    <a:pt x="3380027" y="6682801"/>
                  </a:cubicBezTo>
                  <a:cubicBezTo>
                    <a:pt x="3336391" y="6682801"/>
                    <a:pt x="3299470" y="6645879"/>
                    <a:pt x="3299470" y="6602244"/>
                  </a:cubicBezTo>
                  <a:cubicBezTo>
                    <a:pt x="3299470" y="6558609"/>
                    <a:pt x="3336391" y="6521688"/>
                    <a:pt x="3380027" y="6521688"/>
                  </a:cubicBezTo>
                  <a:close/>
                  <a:moveTo>
                    <a:pt x="1578408" y="6490640"/>
                  </a:moveTo>
                  <a:cubicBezTo>
                    <a:pt x="1578408" y="6489801"/>
                    <a:pt x="1579248" y="6489801"/>
                    <a:pt x="1580925" y="6491479"/>
                  </a:cubicBezTo>
                  <a:cubicBezTo>
                    <a:pt x="1580925" y="6491479"/>
                    <a:pt x="1584282" y="6491479"/>
                    <a:pt x="1580925" y="6494835"/>
                  </a:cubicBezTo>
                  <a:cubicBezTo>
                    <a:pt x="1579248" y="6493158"/>
                    <a:pt x="1578408" y="6491479"/>
                    <a:pt x="1578408" y="6490640"/>
                  </a:cubicBezTo>
                  <a:close/>
                  <a:moveTo>
                    <a:pt x="2567746" y="6467983"/>
                  </a:moveTo>
                  <a:cubicBezTo>
                    <a:pt x="2608024" y="6467983"/>
                    <a:pt x="2641590" y="6501548"/>
                    <a:pt x="2641590" y="6541827"/>
                  </a:cubicBezTo>
                  <a:cubicBezTo>
                    <a:pt x="2641590" y="6582105"/>
                    <a:pt x="2608024" y="6615671"/>
                    <a:pt x="2567746" y="6615671"/>
                  </a:cubicBezTo>
                  <a:cubicBezTo>
                    <a:pt x="2527468" y="6615671"/>
                    <a:pt x="2493902" y="6582105"/>
                    <a:pt x="2493902" y="6541827"/>
                  </a:cubicBezTo>
                  <a:cubicBezTo>
                    <a:pt x="2493902" y="6501548"/>
                    <a:pt x="2527468" y="6467983"/>
                    <a:pt x="2567746" y="6467983"/>
                  </a:cubicBezTo>
                  <a:close/>
                  <a:moveTo>
                    <a:pt x="3185348" y="6464626"/>
                  </a:moveTo>
                  <a:cubicBezTo>
                    <a:pt x="3229837" y="6464626"/>
                    <a:pt x="3265904" y="6500693"/>
                    <a:pt x="3265904" y="6545183"/>
                  </a:cubicBezTo>
                  <a:cubicBezTo>
                    <a:pt x="3265904" y="6589674"/>
                    <a:pt x="3229837" y="6625740"/>
                    <a:pt x="3185348" y="6625740"/>
                  </a:cubicBezTo>
                  <a:cubicBezTo>
                    <a:pt x="3140858" y="6625740"/>
                    <a:pt x="3104791" y="6589673"/>
                    <a:pt x="3104791" y="6545183"/>
                  </a:cubicBezTo>
                  <a:cubicBezTo>
                    <a:pt x="3104791" y="6500693"/>
                    <a:pt x="3140858" y="6464626"/>
                    <a:pt x="3185348" y="6464626"/>
                  </a:cubicBezTo>
                  <a:close/>
                  <a:moveTo>
                    <a:pt x="4016827" y="6446018"/>
                  </a:moveTo>
                  <a:lnTo>
                    <a:pt x="4016827" y="6563792"/>
                  </a:lnTo>
                  <a:lnTo>
                    <a:pt x="4000879" y="6560603"/>
                  </a:lnTo>
                  <a:cubicBezTo>
                    <a:pt x="3979166" y="6551477"/>
                    <a:pt x="3964062" y="6530079"/>
                    <a:pt x="3964062" y="6504905"/>
                  </a:cubicBezTo>
                  <a:cubicBezTo>
                    <a:pt x="3964062" y="6479731"/>
                    <a:pt x="3979166" y="6458333"/>
                    <a:pt x="4000879" y="6449207"/>
                  </a:cubicBezTo>
                  <a:close/>
                  <a:moveTo>
                    <a:pt x="1976996" y="6441131"/>
                  </a:moveTo>
                  <a:cubicBezTo>
                    <a:pt x="1997135" y="6441131"/>
                    <a:pt x="2017274" y="6457913"/>
                    <a:pt x="2017274" y="6481409"/>
                  </a:cubicBezTo>
                  <a:cubicBezTo>
                    <a:pt x="2017274" y="6501548"/>
                    <a:pt x="2000491" y="6521688"/>
                    <a:pt x="1976996" y="6521688"/>
                  </a:cubicBezTo>
                  <a:cubicBezTo>
                    <a:pt x="1953500" y="6521688"/>
                    <a:pt x="1933361" y="6504905"/>
                    <a:pt x="1936717" y="6481409"/>
                  </a:cubicBezTo>
                  <a:cubicBezTo>
                    <a:pt x="1936717" y="6461270"/>
                    <a:pt x="1953500" y="6441131"/>
                    <a:pt x="1976996" y="6441131"/>
                  </a:cubicBezTo>
                  <a:close/>
                  <a:moveTo>
                    <a:pt x="2990668" y="6410922"/>
                  </a:moveTo>
                  <a:cubicBezTo>
                    <a:pt x="3027590" y="6410922"/>
                    <a:pt x="3057799" y="6441131"/>
                    <a:pt x="3057799" y="6478053"/>
                  </a:cubicBezTo>
                  <a:cubicBezTo>
                    <a:pt x="3057799" y="6514974"/>
                    <a:pt x="3027590" y="6545183"/>
                    <a:pt x="2990668" y="6545183"/>
                  </a:cubicBezTo>
                  <a:cubicBezTo>
                    <a:pt x="2953747" y="6545183"/>
                    <a:pt x="2923538" y="6514974"/>
                    <a:pt x="2923538" y="6478053"/>
                  </a:cubicBezTo>
                  <a:cubicBezTo>
                    <a:pt x="2923538" y="6441131"/>
                    <a:pt x="2953747" y="6410922"/>
                    <a:pt x="2990668" y="6410922"/>
                  </a:cubicBezTo>
                  <a:close/>
                  <a:moveTo>
                    <a:pt x="3826443" y="6400852"/>
                  </a:moveTo>
                  <a:cubicBezTo>
                    <a:pt x="3866721" y="6400852"/>
                    <a:pt x="3900289" y="6434418"/>
                    <a:pt x="3900289" y="6474696"/>
                  </a:cubicBezTo>
                  <a:cubicBezTo>
                    <a:pt x="3900289" y="6514974"/>
                    <a:pt x="3866721" y="6548540"/>
                    <a:pt x="3826443" y="6548540"/>
                  </a:cubicBezTo>
                  <a:cubicBezTo>
                    <a:pt x="3782809" y="6548540"/>
                    <a:pt x="3749244" y="6514974"/>
                    <a:pt x="3752601" y="6474696"/>
                  </a:cubicBezTo>
                  <a:cubicBezTo>
                    <a:pt x="3752601" y="6434418"/>
                    <a:pt x="3786166" y="6400852"/>
                    <a:pt x="3826443" y="6400852"/>
                  </a:cubicBezTo>
                  <a:close/>
                  <a:moveTo>
                    <a:pt x="2383136" y="6380713"/>
                  </a:moveTo>
                  <a:cubicBezTo>
                    <a:pt x="2423415" y="6380713"/>
                    <a:pt x="2456980" y="6414278"/>
                    <a:pt x="2456980" y="6454557"/>
                  </a:cubicBezTo>
                  <a:cubicBezTo>
                    <a:pt x="2456980" y="6494835"/>
                    <a:pt x="2423415" y="6528401"/>
                    <a:pt x="2383136" y="6528401"/>
                  </a:cubicBezTo>
                  <a:cubicBezTo>
                    <a:pt x="2342858" y="6528401"/>
                    <a:pt x="2309293" y="6494835"/>
                    <a:pt x="2309293" y="6454557"/>
                  </a:cubicBezTo>
                  <a:cubicBezTo>
                    <a:pt x="2309293" y="6414278"/>
                    <a:pt x="2342858" y="6380713"/>
                    <a:pt x="2383136" y="6380713"/>
                  </a:cubicBezTo>
                  <a:close/>
                  <a:moveTo>
                    <a:pt x="1415197" y="6369805"/>
                  </a:moveTo>
                  <a:cubicBezTo>
                    <a:pt x="1415616" y="6368966"/>
                    <a:pt x="1416455" y="6368966"/>
                    <a:pt x="1416455" y="6370643"/>
                  </a:cubicBezTo>
                  <a:cubicBezTo>
                    <a:pt x="1416455" y="6370643"/>
                    <a:pt x="1419812" y="6370643"/>
                    <a:pt x="1416455" y="6374000"/>
                  </a:cubicBezTo>
                  <a:cubicBezTo>
                    <a:pt x="1414777" y="6372322"/>
                    <a:pt x="1414777" y="6370643"/>
                    <a:pt x="1415197" y="6369805"/>
                  </a:cubicBezTo>
                  <a:close/>
                  <a:moveTo>
                    <a:pt x="1805813" y="6360574"/>
                  </a:moveTo>
                  <a:cubicBezTo>
                    <a:pt x="1812526" y="6360574"/>
                    <a:pt x="1815883" y="6363930"/>
                    <a:pt x="1815883" y="6370643"/>
                  </a:cubicBezTo>
                  <a:cubicBezTo>
                    <a:pt x="1815883" y="6377356"/>
                    <a:pt x="1812526" y="6380713"/>
                    <a:pt x="1805813" y="6380713"/>
                  </a:cubicBezTo>
                  <a:cubicBezTo>
                    <a:pt x="1799100" y="6380713"/>
                    <a:pt x="1795744" y="6377356"/>
                    <a:pt x="1795744" y="6370643"/>
                  </a:cubicBezTo>
                  <a:cubicBezTo>
                    <a:pt x="1795744" y="6363930"/>
                    <a:pt x="1799100" y="6360574"/>
                    <a:pt x="1805813" y="6360574"/>
                  </a:cubicBezTo>
                  <a:close/>
                  <a:moveTo>
                    <a:pt x="3625053" y="6357217"/>
                  </a:moveTo>
                  <a:cubicBezTo>
                    <a:pt x="3665331" y="6357217"/>
                    <a:pt x="3698897" y="6390783"/>
                    <a:pt x="3698897" y="6431061"/>
                  </a:cubicBezTo>
                  <a:cubicBezTo>
                    <a:pt x="3698897" y="6471339"/>
                    <a:pt x="3665331" y="6504905"/>
                    <a:pt x="3625053" y="6504905"/>
                  </a:cubicBezTo>
                  <a:cubicBezTo>
                    <a:pt x="3584774" y="6504905"/>
                    <a:pt x="3551209" y="6471339"/>
                    <a:pt x="3551209" y="6431061"/>
                  </a:cubicBezTo>
                  <a:cubicBezTo>
                    <a:pt x="3551209" y="6390783"/>
                    <a:pt x="3584774" y="6357217"/>
                    <a:pt x="3625053" y="6357217"/>
                  </a:cubicBezTo>
                  <a:close/>
                  <a:moveTo>
                    <a:pt x="2802702" y="6323652"/>
                  </a:moveTo>
                  <a:cubicBezTo>
                    <a:pt x="2845338" y="6323652"/>
                    <a:pt x="2879903" y="6358215"/>
                    <a:pt x="2879903" y="6400852"/>
                  </a:cubicBezTo>
                  <a:cubicBezTo>
                    <a:pt x="2879903" y="6443488"/>
                    <a:pt x="2845338" y="6478053"/>
                    <a:pt x="2802702" y="6478053"/>
                  </a:cubicBezTo>
                  <a:cubicBezTo>
                    <a:pt x="2760066" y="6478053"/>
                    <a:pt x="2725502" y="6443489"/>
                    <a:pt x="2725502" y="6400852"/>
                  </a:cubicBezTo>
                  <a:cubicBezTo>
                    <a:pt x="2725502" y="6358216"/>
                    <a:pt x="2760066" y="6323652"/>
                    <a:pt x="2802702" y="6323652"/>
                  </a:cubicBezTo>
                  <a:close/>
                  <a:moveTo>
                    <a:pt x="3430374" y="6306869"/>
                  </a:moveTo>
                  <a:cubicBezTo>
                    <a:pt x="3474010" y="6306869"/>
                    <a:pt x="3507573" y="6340435"/>
                    <a:pt x="3507573" y="6384070"/>
                  </a:cubicBezTo>
                  <a:cubicBezTo>
                    <a:pt x="3507573" y="6427705"/>
                    <a:pt x="3474010" y="6461270"/>
                    <a:pt x="3430374" y="6461270"/>
                  </a:cubicBezTo>
                  <a:cubicBezTo>
                    <a:pt x="3386738" y="6461270"/>
                    <a:pt x="3349817" y="6424348"/>
                    <a:pt x="3353174" y="6384070"/>
                  </a:cubicBezTo>
                  <a:cubicBezTo>
                    <a:pt x="3353174" y="6340435"/>
                    <a:pt x="3386738" y="6306869"/>
                    <a:pt x="3430374" y="6306869"/>
                  </a:cubicBezTo>
                  <a:close/>
                  <a:moveTo>
                    <a:pt x="2205240" y="6276660"/>
                  </a:moveTo>
                  <a:cubicBezTo>
                    <a:pt x="2248875" y="6276660"/>
                    <a:pt x="2282440" y="6310226"/>
                    <a:pt x="2282440" y="6353861"/>
                  </a:cubicBezTo>
                  <a:cubicBezTo>
                    <a:pt x="2282440" y="6397496"/>
                    <a:pt x="2248875" y="6431061"/>
                    <a:pt x="2205240" y="6431061"/>
                  </a:cubicBezTo>
                  <a:cubicBezTo>
                    <a:pt x="2164962" y="6431061"/>
                    <a:pt x="2131396" y="6397496"/>
                    <a:pt x="2128040" y="6353861"/>
                  </a:cubicBezTo>
                  <a:cubicBezTo>
                    <a:pt x="2128040" y="6310226"/>
                    <a:pt x="2161605" y="6276660"/>
                    <a:pt x="2205240" y="6276660"/>
                  </a:cubicBezTo>
                  <a:close/>
                  <a:moveTo>
                    <a:pt x="3235697" y="6253165"/>
                  </a:moveTo>
                  <a:cubicBezTo>
                    <a:pt x="3275975" y="6253165"/>
                    <a:pt x="3306183" y="6283373"/>
                    <a:pt x="3306183" y="6323652"/>
                  </a:cubicBezTo>
                  <a:cubicBezTo>
                    <a:pt x="3306183" y="6363930"/>
                    <a:pt x="3275975" y="6394139"/>
                    <a:pt x="3235697" y="6394139"/>
                  </a:cubicBezTo>
                  <a:cubicBezTo>
                    <a:pt x="3195418" y="6394139"/>
                    <a:pt x="3165208" y="6360574"/>
                    <a:pt x="3165208" y="6323652"/>
                  </a:cubicBezTo>
                  <a:cubicBezTo>
                    <a:pt x="3165208" y="6283373"/>
                    <a:pt x="3195418" y="6253165"/>
                    <a:pt x="3235697" y="6253165"/>
                  </a:cubicBezTo>
                  <a:close/>
                  <a:moveTo>
                    <a:pt x="4016827" y="6248280"/>
                  </a:moveTo>
                  <a:lnTo>
                    <a:pt x="4016827" y="6308840"/>
                  </a:lnTo>
                  <a:lnTo>
                    <a:pt x="4014883" y="6306082"/>
                  </a:lnTo>
                  <a:cubicBezTo>
                    <a:pt x="4011054" y="6298058"/>
                    <a:pt x="4008537" y="6289247"/>
                    <a:pt x="4007698" y="6280017"/>
                  </a:cubicBezTo>
                  <a:cubicBezTo>
                    <a:pt x="4007698" y="6270786"/>
                    <a:pt x="4009586" y="6261976"/>
                    <a:pt x="4012995" y="6253951"/>
                  </a:cubicBezTo>
                  <a:close/>
                  <a:moveTo>
                    <a:pt x="2618094" y="6243095"/>
                  </a:moveTo>
                  <a:cubicBezTo>
                    <a:pt x="2658372" y="6243095"/>
                    <a:pt x="2691938" y="6276660"/>
                    <a:pt x="2691938" y="6316939"/>
                  </a:cubicBezTo>
                  <a:cubicBezTo>
                    <a:pt x="2691938" y="6357217"/>
                    <a:pt x="2658372" y="6390783"/>
                    <a:pt x="2618094" y="6390783"/>
                  </a:cubicBezTo>
                  <a:cubicBezTo>
                    <a:pt x="2577816" y="6390783"/>
                    <a:pt x="2544250" y="6357217"/>
                    <a:pt x="2544250" y="6316939"/>
                  </a:cubicBezTo>
                  <a:cubicBezTo>
                    <a:pt x="2544250" y="6276660"/>
                    <a:pt x="2577816" y="6243095"/>
                    <a:pt x="2618094" y="6243095"/>
                  </a:cubicBezTo>
                  <a:close/>
                  <a:moveTo>
                    <a:pt x="1258699" y="6243095"/>
                  </a:moveTo>
                  <a:cubicBezTo>
                    <a:pt x="1258699" y="6243095"/>
                    <a:pt x="1262056" y="6243095"/>
                    <a:pt x="1262056" y="6246452"/>
                  </a:cubicBezTo>
                  <a:cubicBezTo>
                    <a:pt x="1262056" y="6246452"/>
                    <a:pt x="1262056" y="6249808"/>
                    <a:pt x="1258699" y="6249808"/>
                  </a:cubicBezTo>
                  <a:cubicBezTo>
                    <a:pt x="1255342" y="6249808"/>
                    <a:pt x="1251986" y="6246452"/>
                    <a:pt x="1255342" y="6246452"/>
                  </a:cubicBezTo>
                  <a:cubicBezTo>
                    <a:pt x="1255342" y="6246452"/>
                    <a:pt x="1255342" y="6243095"/>
                    <a:pt x="1258699" y="6243095"/>
                  </a:cubicBezTo>
                  <a:close/>
                  <a:moveTo>
                    <a:pt x="3876792" y="6189390"/>
                  </a:moveTo>
                  <a:cubicBezTo>
                    <a:pt x="3910358" y="6189390"/>
                    <a:pt x="3940567" y="6216243"/>
                    <a:pt x="3940567" y="6253165"/>
                  </a:cubicBezTo>
                  <a:cubicBezTo>
                    <a:pt x="3940567" y="6286730"/>
                    <a:pt x="3913715" y="6316939"/>
                    <a:pt x="3876792" y="6316939"/>
                  </a:cubicBezTo>
                  <a:cubicBezTo>
                    <a:pt x="3839869" y="6316939"/>
                    <a:pt x="3809661" y="6286730"/>
                    <a:pt x="3813017" y="6253165"/>
                  </a:cubicBezTo>
                  <a:cubicBezTo>
                    <a:pt x="3813017" y="6219599"/>
                    <a:pt x="3839869" y="6189390"/>
                    <a:pt x="3876792" y="6189390"/>
                  </a:cubicBezTo>
                  <a:close/>
                  <a:moveTo>
                    <a:pt x="1637986" y="6182677"/>
                  </a:moveTo>
                  <a:cubicBezTo>
                    <a:pt x="1678265" y="6182677"/>
                    <a:pt x="1708474" y="6216243"/>
                    <a:pt x="1708474" y="6253165"/>
                  </a:cubicBezTo>
                  <a:cubicBezTo>
                    <a:pt x="1708474" y="6293443"/>
                    <a:pt x="1674908" y="6323652"/>
                    <a:pt x="1637986" y="6323652"/>
                  </a:cubicBezTo>
                  <a:cubicBezTo>
                    <a:pt x="1601065" y="6323652"/>
                    <a:pt x="1570856" y="6293443"/>
                    <a:pt x="1567499" y="6253165"/>
                  </a:cubicBezTo>
                  <a:cubicBezTo>
                    <a:pt x="1567499" y="6212886"/>
                    <a:pt x="1601065" y="6182677"/>
                    <a:pt x="1637986" y="6182677"/>
                  </a:cubicBezTo>
                  <a:close/>
                  <a:moveTo>
                    <a:pt x="3044373" y="6179322"/>
                  </a:moveTo>
                  <a:cubicBezTo>
                    <a:pt x="3084652" y="6179322"/>
                    <a:pt x="3118217" y="6212887"/>
                    <a:pt x="3118217" y="6253166"/>
                  </a:cubicBezTo>
                  <a:cubicBezTo>
                    <a:pt x="3118217" y="6293444"/>
                    <a:pt x="3084652" y="6327009"/>
                    <a:pt x="3044373" y="6327009"/>
                  </a:cubicBezTo>
                  <a:cubicBezTo>
                    <a:pt x="3004095" y="6327009"/>
                    <a:pt x="2970529" y="6293444"/>
                    <a:pt x="2970529" y="6253166"/>
                  </a:cubicBezTo>
                  <a:cubicBezTo>
                    <a:pt x="2970529" y="6212887"/>
                    <a:pt x="3004095" y="6179322"/>
                    <a:pt x="3044373" y="6179322"/>
                  </a:cubicBezTo>
                  <a:close/>
                  <a:moveTo>
                    <a:pt x="2030700" y="6172608"/>
                  </a:moveTo>
                  <a:cubicBezTo>
                    <a:pt x="2074335" y="6172608"/>
                    <a:pt x="2107900" y="6206173"/>
                    <a:pt x="2107900" y="6249808"/>
                  </a:cubicBezTo>
                  <a:cubicBezTo>
                    <a:pt x="2107900" y="6293443"/>
                    <a:pt x="2074335" y="6327008"/>
                    <a:pt x="2030700" y="6327008"/>
                  </a:cubicBezTo>
                  <a:cubicBezTo>
                    <a:pt x="1990422" y="6327008"/>
                    <a:pt x="1953500" y="6293443"/>
                    <a:pt x="1953500" y="6249808"/>
                  </a:cubicBezTo>
                  <a:cubicBezTo>
                    <a:pt x="1953500" y="6206173"/>
                    <a:pt x="1987065" y="6172608"/>
                    <a:pt x="2030700" y="6172608"/>
                  </a:cubicBezTo>
                  <a:close/>
                  <a:moveTo>
                    <a:pt x="2436841" y="6155825"/>
                  </a:moveTo>
                  <a:cubicBezTo>
                    <a:pt x="2473763" y="6155825"/>
                    <a:pt x="2503972" y="6186034"/>
                    <a:pt x="2503972" y="6222956"/>
                  </a:cubicBezTo>
                  <a:cubicBezTo>
                    <a:pt x="2503972" y="6259878"/>
                    <a:pt x="2473763" y="6290087"/>
                    <a:pt x="2436841" y="6290087"/>
                  </a:cubicBezTo>
                  <a:cubicBezTo>
                    <a:pt x="2399919" y="6290087"/>
                    <a:pt x="2373067" y="6259878"/>
                    <a:pt x="2369710" y="6222956"/>
                  </a:cubicBezTo>
                  <a:cubicBezTo>
                    <a:pt x="2369710" y="6186034"/>
                    <a:pt x="2399919" y="6155825"/>
                    <a:pt x="2436841" y="6155825"/>
                  </a:cubicBezTo>
                  <a:close/>
                  <a:moveTo>
                    <a:pt x="3675402" y="6139042"/>
                  </a:moveTo>
                  <a:cubicBezTo>
                    <a:pt x="3715680" y="6139042"/>
                    <a:pt x="3745888" y="6169251"/>
                    <a:pt x="3745888" y="6209530"/>
                  </a:cubicBezTo>
                  <a:cubicBezTo>
                    <a:pt x="3745888" y="6249808"/>
                    <a:pt x="3715680" y="6280017"/>
                    <a:pt x="3675402" y="6280017"/>
                  </a:cubicBezTo>
                  <a:cubicBezTo>
                    <a:pt x="3638479" y="6280017"/>
                    <a:pt x="3604914" y="6249808"/>
                    <a:pt x="3604914" y="6209530"/>
                  </a:cubicBezTo>
                  <a:cubicBezTo>
                    <a:pt x="3604914" y="6169251"/>
                    <a:pt x="3635124" y="6139042"/>
                    <a:pt x="3675402" y="6139042"/>
                  </a:cubicBezTo>
                  <a:close/>
                  <a:moveTo>
                    <a:pt x="2856407" y="6102122"/>
                  </a:moveTo>
                  <a:cubicBezTo>
                    <a:pt x="2896686" y="6102122"/>
                    <a:pt x="2930251" y="6135687"/>
                    <a:pt x="2930251" y="6175965"/>
                  </a:cubicBezTo>
                  <a:cubicBezTo>
                    <a:pt x="2930251" y="6216244"/>
                    <a:pt x="2896686" y="6249809"/>
                    <a:pt x="2856407" y="6249809"/>
                  </a:cubicBezTo>
                  <a:cubicBezTo>
                    <a:pt x="2812773" y="6249809"/>
                    <a:pt x="2779208" y="6219600"/>
                    <a:pt x="2782564" y="6175965"/>
                  </a:cubicBezTo>
                  <a:cubicBezTo>
                    <a:pt x="2782564" y="6135687"/>
                    <a:pt x="2816129" y="6102122"/>
                    <a:pt x="2856407" y="6102122"/>
                  </a:cubicBezTo>
                  <a:close/>
                  <a:moveTo>
                    <a:pt x="1476873" y="6092052"/>
                  </a:moveTo>
                  <a:cubicBezTo>
                    <a:pt x="1500368" y="6092052"/>
                    <a:pt x="1517151" y="6108835"/>
                    <a:pt x="1517151" y="6132330"/>
                  </a:cubicBezTo>
                  <a:cubicBezTo>
                    <a:pt x="1517151" y="6155826"/>
                    <a:pt x="1500368" y="6172609"/>
                    <a:pt x="1476873" y="6172609"/>
                  </a:cubicBezTo>
                  <a:cubicBezTo>
                    <a:pt x="1456734" y="6172609"/>
                    <a:pt x="1436594" y="6152470"/>
                    <a:pt x="1436594" y="6132330"/>
                  </a:cubicBezTo>
                  <a:cubicBezTo>
                    <a:pt x="1436594" y="6108835"/>
                    <a:pt x="1453377" y="6092052"/>
                    <a:pt x="1476873" y="6092052"/>
                  </a:cubicBezTo>
                  <a:close/>
                  <a:moveTo>
                    <a:pt x="3480721" y="6088694"/>
                  </a:moveTo>
                  <a:cubicBezTo>
                    <a:pt x="3520999" y="6088694"/>
                    <a:pt x="3551209" y="6122260"/>
                    <a:pt x="3551209" y="6159182"/>
                  </a:cubicBezTo>
                  <a:cubicBezTo>
                    <a:pt x="3551209" y="6199460"/>
                    <a:pt x="3517644" y="6229669"/>
                    <a:pt x="3480721" y="6229669"/>
                  </a:cubicBezTo>
                  <a:cubicBezTo>
                    <a:pt x="3440442" y="6229669"/>
                    <a:pt x="3410234" y="6199460"/>
                    <a:pt x="3410234" y="6159182"/>
                  </a:cubicBezTo>
                  <a:cubicBezTo>
                    <a:pt x="3410234" y="6118903"/>
                    <a:pt x="3443800" y="6088694"/>
                    <a:pt x="3480721" y="6088694"/>
                  </a:cubicBezTo>
                  <a:close/>
                  <a:moveTo>
                    <a:pt x="1862874" y="6061843"/>
                  </a:moveTo>
                  <a:cubicBezTo>
                    <a:pt x="1906510" y="6061843"/>
                    <a:pt x="1940075" y="6095408"/>
                    <a:pt x="1940075" y="6139042"/>
                  </a:cubicBezTo>
                  <a:cubicBezTo>
                    <a:pt x="1940075" y="6182678"/>
                    <a:pt x="1906510" y="6216243"/>
                    <a:pt x="1862874" y="6216243"/>
                  </a:cubicBezTo>
                  <a:cubicBezTo>
                    <a:pt x="1819240" y="6216243"/>
                    <a:pt x="1785674" y="6179322"/>
                    <a:pt x="1785674" y="6139042"/>
                  </a:cubicBezTo>
                  <a:cubicBezTo>
                    <a:pt x="1785674" y="6095408"/>
                    <a:pt x="1819240" y="6061843"/>
                    <a:pt x="1862874" y="6061843"/>
                  </a:cubicBezTo>
                  <a:close/>
                  <a:moveTo>
                    <a:pt x="2262301" y="6055129"/>
                  </a:moveTo>
                  <a:cubicBezTo>
                    <a:pt x="2299223" y="6055129"/>
                    <a:pt x="2329432" y="6085338"/>
                    <a:pt x="2329432" y="6122260"/>
                  </a:cubicBezTo>
                  <a:cubicBezTo>
                    <a:pt x="2329432" y="6159182"/>
                    <a:pt x="2299223" y="6189390"/>
                    <a:pt x="2262301" y="6189390"/>
                  </a:cubicBezTo>
                  <a:cubicBezTo>
                    <a:pt x="2225379" y="6189390"/>
                    <a:pt x="2195170" y="6159182"/>
                    <a:pt x="2195170" y="6122260"/>
                  </a:cubicBezTo>
                  <a:cubicBezTo>
                    <a:pt x="2195170" y="6085338"/>
                    <a:pt x="2225379" y="6055129"/>
                    <a:pt x="2262301" y="6055129"/>
                  </a:cubicBezTo>
                  <a:close/>
                  <a:moveTo>
                    <a:pt x="3286044" y="6031634"/>
                  </a:moveTo>
                  <a:cubicBezTo>
                    <a:pt x="3322964" y="6031634"/>
                    <a:pt x="3356532" y="6061843"/>
                    <a:pt x="3356532" y="6102122"/>
                  </a:cubicBezTo>
                  <a:cubicBezTo>
                    <a:pt x="3356532" y="6139043"/>
                    <a:pt x="3326322" y="6172609"/>
                    <a:pt x="3286044" y="6172609"/>
                  </a:cubicBezTo>
                  <a:cubicBezTo>
                    <a:pt x="3245765" y="6172609"/>
                    <a:pt x="3212200" y="6139043"/>
                    <a:pt x="3215556" y="6102122"/>
                  </a:cubicBezTo>
                  <a:cubicBezTo>
                    <a:pt x="3215556" y="6065200"/>
                    <a:pt x="3245765" y="6031634"/>
                    <a:pt x="3286044" y="6031634"/>
                  </a:cubicBezTo>
                  <a:close/>
                  <a:moveTo>
                    <a:pt x="2671798" y="6014852"/>
                  </a:moveTo>
                  <a:cubicBezTo>
                    <a:pt x="2712076" y="6014852"/>
                    <a:pt x="2745642" y="6048417"/>
                    <a:pt x="2745642" y="6088695"/>
                  </a:cubicBezTo>
                  <a:cubicBezTo>
                    <a:pt x="2745642" y="6128974"/>
                    <a:pt x="2712076" y="6162539"/>
                    <a:pt x="2671798" y="6162539"/>
                  </a:cubicBezTo>
                  <a:cubicBezTo>
                    <a:pt x="2631519" y="6162539"/>
                    <a:pt x="2597954" y="6128974"/>
                    <a:pt x="2597954" y="6088695"/>
                  </a:cubicBezTo>
                  <a:cubicBezTo>
                    <a:pt x="2597954" y="6048417"/>
                    <a:pt x="2631519" y="6014852"/>
                    <a:pt x="2671798" y="6014852"/>
                  </a:cubicBezTo>
                  <a:close/>
                  <a:moveTo>
                    <a:pt x="3927141" y="5971217"/>
                  </a:moveTo>
                  <a:cubicBezTo>
                    <a:pt x="3957349" y="5971217"/>
                    <a:pt x="3984201" y="5998069"/>
                    <a:pt x="3984201" y="6028278"/>
                  </a:cubicBezTo>
                  <a:cubicBezTo>
                    <a:pt x="3984201" y="6058487"/>
                    <a:pt x="3957349" y="6085339"/>
                    <a:pt x="3927141" y="6085339"/>
                  </a:cubicBezTo>
                  <a:cubicBezTo>
                    <a:pt x="3893574" y="6085339"/>
                    <a:pt x="3870079" y="6061843"/>
                    <a:pt x="3870079" y="6028278"/>
                  </a:cubicBezTo>
                  <a:cubicBezTo>
                    <a:pt x="3870079" y="5998069"/>
                    <a:pt x="3896931" y="5971217"/>
                    <a:pt x="3927141" y="5971217"/>
                  </a:cubicBezTo>
                  <a:close/>
                  <a:moveTo>
                    <a:pt x="3094721" y="5961147"/>
                  </a:moveTo>
                  <a:cubicBezTo>
                    <a:pt x="3131643" y="5961147"/>
                    <a:pt x="3165208" y="5991356"/>
                    <a:pt x="3165208" y="6031634"/>
                  </a:cubicBezTo>
                  <a:cubicBezTo>
                    <a:pt x="3165208" y="6068556"/>
                    <a:pt x="3134998" y="6102122"/>
                    <a:pt x="3094721" y="6102122"/>
                  </a:cubicBezTo>
                  <a:cubicBezTo>
                    <a:pt x="3054443" y="6102122"/>
                    <a:pt x="3024234" y="6071912"/>
                    <a:pt x="3024234" y="6031634"/>
                  </a:cubicBezTo>
                  <a:cubicBezTo>
                    <a:pt x="3024234" y="5994712"/>
                    <a:pt x="3057799" y="5961147"/>
                    <a:pt x="3094721" y="5961147"/>
                  </a:cubicBezTo>
                  <a:close/>
                  <a:moveTo>
                    <a:pt x="1322473" y="5954434"/>
                  </a:moveTo>
                  <a:cubicBezTo>
                    <a:pt x="1349326" y="5954434"/>
                    <a:pt x="1369465" y="5974573"/>
                    <a:pt x="1369465" y="6001425"/>
                  </a:cubicBezTo>
                  <a:cubicBezTo>
                    <a:pt x="1369465" y="6028278"/>
                    <a:pt x="1349326" y="6048417"/>
                    <a:pt x="1322473" y="6048417"/>
                  </a:cubicBezTo>
                  <a:cubicBezTo>
                    <a:pt x="1295621" y="6048417"/>
                    <a:pt x="1275482" y="6028278"/>
                    <a:pt x="1275482" y="6001425"/>
                  </a:cubicBezTo>
                  <a:cubicBezTo>
                    <a:pt x="1275482" y="5974573"/>
                    <a:pt x="1295621" y="5954434"/>
                    <a:pt x="1322473" y="5954434"/>
                  </a:cubicBezTo>
                  <a:close/>
                  <a:moveTo>
                    <a:pt x="2087761" y="5947721"/>
                  </a:moveTo>
                  <a:cubicBezTo>
                    <a:pt x="2128040" y="5947721"/>
                    <a:pt x="2158248" y="5977930"/>
                    <a:pt x="2158248" y="6018208"/>
                  </a:cubicBezTo>
                  <a:cubicBezTo>
                    <a:pt x="2158248" y="6058487"/>
                    <a:pt x="2128040" y="6088695"/>
                    <a:pt x="2087761" y="6088695"/>
                  </a:cubicBezTo>
                  <a:cubicBezTo>
                    <a:pt x="2050840" y="6088695"/>
                    <a:pt x="2017274" y="6055130"/>
                    <a:pt x="2017274" y="6018208"/>
                  </a:cubicBezTo>
                  <a:cubicBezTo>
                    <a:pt x="2017274" y="5977930"/>
                    <a:pt x="2047483" y="5947721"/>
                    <a:pt x="2087761" y="5947721"/>
                  </a:cubicBezTo>
                  <a:close/>
                  <a:moveTo>
                    <a:pt x="1698404" y="5934295"/>
                  </a:moveTo>
                  <a:cubicBezTo>
                    <a:pt x="1742039" y="5934295"/>
                    <a:pt x="1778961" y="5971217"/>
                    <a:pt x="1778961" y="6014852"/>
                  </a:cubicBezTo>
                  <a:cubicBezTo>
                    <a:pt x="1778961" y="6058487"/>
                    <a:pt x="1742039" y="6095408"/>
                    <a:pt x="1698404" y="6095408"/>
                  </a:cubicBezTo>
                  <a:cubicBezTo>
                    <a:pt x="1654769" y="6095408"/>
                    <a:pt x="1621204" y="6061843"/>
                    <a:pt x="1617847" y="6014852"/>
                  </a:cubicBezTo>
                  <a:cubicBezTo>
                    <a:pt x="1617847" y="5971217"/>
                    <a:pt x="1654769" y="5934295"/>
                    <a:pt x="1698404" y="5934295"/>
                  </a:cubicBezTo>
                  <a:close/>
                  <a:moveTo>
                    <a:pt x="3725749" y="5924225"/>
                  </a:moveTo>
                  <a:cubicBezTo>
                    <a:pt x="3762670" y="5924225"/>
                    <a:pt x="3789522" y="5954434"/>
                    <a:pt x="3789522" y="5987999"/>
                  </a:cubicBezTo>
                  <a:cubicBezTo>
                    <a:pt x="3789522" y="6024921"/>
                    <a:pt x="3759314" y="6051774"/>
                    <a:pt x="3725749" y="6051774"/>
                  </a:cubicBezTo>
                  <a:cubicBezTo>
                    <a:pt x="3692184" y="6051774"/>
                    <a:pt x="3665331" y="6024921"/>
                    <a:pt x="3661976" y="5987999"/>
                  </a:cubicBezTo>
                  <a:cubicBezTo>
                    <a:pt x="3661976" y="5951077"/>
                    <a:pt x="3692184" y="5924225"/>
                    <a:pt x="3725749" y="5924225"/>
                  </a:cubicBezTo>
                  <a:close/>
                  <a:moveTo>
                    <a:pt x="2490546" y="5920869"/>
                  </a:moveTo>
                  <a:cubicBezTo>
                    <a:pt x="2530824" y="5920869"/>
                    <a:pt x="2564390" y="5954434"/>
                    <a:pt x="2564390" y="5994712"/>
                  </a:cubicBezTo>
                  <a:cubicBezTo>
                    <a:pt x="2564390" y="6034991"/>
                    <a:pt x="2530824" y="6068556"/>
                    <a:pt x="2490546" y="6068556"/>
                  </a:cubicBezTo>
                  <a:cubicBezTo>
                    <a:pt x="2450267" y="6068556"/>
                    <a:pt x="2416702" y="6034991"/>
                    <a:pt x="2416702" y="5994712"/>
                  </a:cubicBezTo>
                  <a:cubicBezTo>
                    <a:pt x="2416702" y="5954434"/>
                    <a:pt x="2450267" y="5920869"/>
                    <a:pt x="2490546" y="5920869"/>
                  </a:cubicBezTo>
                  <a:close/>
                  <a:moveTo>
                    <a:pt x="2906755" y="5877234"/>
                  </a:moveTo>
                  <a:cubicBezTo>
                    <a:pt x="2947034" y="5877234"/>
                    <a:pt x="2980599" y="5910799"/>
                    <a:pt x="2980599" y="5951077"/>
                  </a:cubicBezTo>
                  <a:cubicBezTo>
                    <a:pt x="2980599" y="5991356"/>
                    <a:pt x="2947034" y="6024921"/>
                    <a:pt x="2906755" y="6024921"/>
                  </a:cubicBezTo>
                  <a:cubicBezTo>
                    <a:pt x="2866477" y="6024921"/>
                    <a:pt x="2832911" y="5991356"/>
                    <a:pt x="2832911" y="5951077"/>
                  </a:cubicBezTo>
                  <a:cubicBezTo>
                    <a:pt x="2832911" y="5910799"/>
                    <a:pt x="2866477" y="5877234"/>
                    <a:pt x="2906755" y="5877234"/>
                  </a:cubicBezTo>
                  <a:close/>
                  <a:moveTo>
                    <a:pt x="3531070" y="5867164"/>
                  </a:moveTo>
                  <a:cubicBezTo>
                    <a:pt x="3571348" y="5867164"/>
                    <a:pt x="3601556" y="5897373"/>
                    <a:pt x="3601556" y="5937651"/>
                  </a:cubicBezTo>
                  <a:cubicBezTo>
                    <a:pt x="3601556" y="5977930"/>
                    <a:pt x="3571348" y="6008139"/>
                    <a:pt x="3531070" y="6008139"/>
                  </a:cubicBezTo>
                  <a:cubicBezTo>
                    <a:pt x="3490792" y="6008139"/>
                    <a:pt x="3460584" y="5977930"/>
                    <a:pt x="3460584" y="5937651"/>
                  </a:cubicBezTo>
                  <a:cubicBezTo>
                    <a:pt x="3460584" y="5897373"/>
                    <a:pt x="3490792" y="5867164"/>
                    <a:pt x="3531070" y="5867164"/>
                  </a:cubicBezTo>
                  <a:close/>
                  <a:moveTo>
                    <a:pt x="1923292" y="5826886"/>
                  </a:moveTo>
                  <a:cubicBezTo>
                    <a:pt x="1963571" y="5826886"/>
                    <a:pt x="1997136" y="5860451"/>
                    <a:pt x="1997136" y="5900729"/>
                  </a:cubicBezTo>
                  <a:cubicBezTo>
                    <a:pt x="1997136" y="5941008"/>
                    <a:pt x="1963571" y="5974573"/>
                    <a:pt x="1923292" y="5974573"/>
                  </a:cubicBezTo>
                  <a:cubicBezTo>
                    <a:pt x="1883014" y="5974573"/>
                    <a:pt x="1849448" y="5941008"/>
                    <a:pt x="1849448" y="5900729"/>
                  </a:cubicBezTo>
                  <a:cubicBezTo>
                    <a:pt x="1849448" y="5860451"/>
                    <a:pt x="1883014" y="5826886"/>
                    <a:pt x="1923292" y="5826886"/>
                  </a:cubicBezTo>
                  <a:close/>
                  <a:moveTo>
                    <a:pt x="2316006" y="5823529"/>
                  </a:moveTo>
                  <a:cubicBezTo>
                    <a:pt x="2356284" y="5823529"/>
                    <a:pt x="2386493" y="5853738"/>
                    <a:pt x="2386493" y="5894016"/>
                  </a:cubicBezTo>
                  <a:cubicBezTo>
                    <a:pt x="2386493" y="5934295"/>
                    <a:pt x="2356284" y="5964504"/>
                    <a:pt x="2316006" y="5964504"/>
                  </a:cubicBezTo>
                  <a:cubicBezTo>
                    <a:pt x="2275728" y="5964504"/>
                    <a:pt x="2245518" y="5930938"/>
                    <a:pt x="2245518" y="5894016"/>
                  </a:cubicBezTo>
                  <a:cubicBezTo>
                    <a:pt x="2245518" y="5853738"/>
                    <a:pt x="2275728" y="5823529"/>
                    <a:pt x="2316006" y="5823529"/>
                  </a:cubicBezTo>
                  <a:close/>
                  <a:moveTo>
                    <a:pt x="1540647" y="5823529"/>
                  </a:moveTo>
                  <a:cubicBezTo>
                    <a:pt x="1577569" y="5823529"/>
                    <a:pt x="1607778" y="5853738"/>
                    <a:pt x="1607778" y="5890660"/>
                  </a:cubicBezTo>
                  <a:cubicBezTo>
                    <a:pt x="1607778" y="5927582"/>
                    <a:pt x="1577569" y="5957791"/>
                    <a:pt x="1540647" y="5957791"/>
                  </a:cubicBezTo>
                  <a:cubicBezTo>
                    <a:pt x="1503725" y="5957791"/>
                    <a:pt x="1473516" y="5927582"/>
                    <a:pt x="1473516" y="5890660"/>
                  </a:cubicBezTo>
                  <a:cubicBezTo>
                    <a:pt x="1473516" y="5853738"/>
                    <a:pt x="1503725" y="5823529"/>
                    <a:pt x="1540647" y="5823529"/>
                  </a:cubicBezTo>
                  <a:close/>
                  <a:moveTo>
                    <a:pt x="3336391" y="5810103"/>
                  </a:moveTo>
                  <a:cubicBezTo>
                    <a:pt x="3373312" y="5810103"/>
                    <a:pt x="3403522" y="5840312"/>
                    <a:pt x="3403522" y="5877234"/>
                  </a:cubicBezTo>
                  <a:cubicBezTo>
                    <a:pt x="3403522" y="5914156"/>
                    <a:pt x="3373312" y="5944364"/>
                    <a:pt x="3336391" y="5944364"/>
                  </a:cubicBezTo>
                  <a:cubicBezTo>
                    <a:pt x="3299470" y="5944364"/>
                    <a:pt x="3269260" y="5914156"/>
                    <a:pt x="3269260" y="5877234"/>
                  </a:cubicBezTo>
                  <a:cubicBezTo>
                    <a:pt x="3269260" y="5840312"/>
                    <a:pt x="3299470" y="5810103"/>
                    <a:pt x="3336391" y="5810103"/>
                  </a:cubicBezTo>
                  <a:close/>
                  <a:moveTo>
                    <a:pt x="1171429" y="5796677"/>
                  </a:moveTo>
                  <a:cubicBezTo>
                    <a:pt x="1208351" y="5796677"/>
                    <a:pt x="1238560" y="5826886"/>
                    <a:pt x="1238560" y="5863807"/>
                  </a:cubicBezTo>
                  <a:cubicBezTo>
                    <a:pt x="1238560" y="5900729"/>
                    <a:pt x="1208351" y="5930938"/>
                    <a:pt x="1171429" y="5930938"/>
                  </a:cubicBezTo>
                  <a:cubicBezTo>
                    <a:pt x="1134507" y="5930938"/>
                    <a:pt x="1104298" y="5900729"/>
                    <a:pt x="1104298" y="5863807"/>
                  </a:cubicBezTo>
                  <a:cubicBezTo>
                    <a:pt x="1104298" y="5826886"/>
                    <a:pt x="1134507" y="5796677"/>
                    <a:pt x="1171429" y="5796677"/>
                  </a:cubicBezTo>
                  <a:close/>
                  <a:moveTo>
                    <a:pt x="2725502" y="5793320"/>
                  </a:moveTo>
                  <a:cubicBezTo>
                    <a:pt x="2765781" y="5793320"/>
                    <a:pt x="2795990" y="5826886"/>
                    <a:pt x="2795990" y="5863807"/>
                  </a:cubicBezTo>
                  <a:cubicBezTo>
                    <a:pt x="2795990" y="5904085"/>
                    <a:pt x="2762424" y="5934295"/>
                    <a:pt x="2725502" y="5934295"/>
                  </a:cubicBezTo>
                  <a:cubicBezTo>
                    <a:pt x="2685224" y="5934295"/>
                    <a:pt x="2655015" y="5900729"/>
                    <a:pt x="2655015" y="5863807"/>
                  </a:cubicBezTo>
                  <a:cubicBezTo>
                    <a:pt x="2655015" y="5823529"/>
                    <a:pt x="2688580" y="5793320"/>
                    <a:pt x="2725502" y="5793320"/>
                  </a:cubicBezTo>
                  <a:close/>
                  <a:moveTo>
                    <a:pt x="3977488" y="5746329"/>
                  </a:moveTo>
                  <a:cubicBezTo>
                    <a:pt x="3985880" y="5746329"/>
                    <a:pt x="3993852" y="5748007"/>
                    <a:pt x="4001089" y="5751049"/>
                  </a:cubicBezTo>
                  <a:lnTo>
                    <a:pt x="4016827" y="5761627"/>
                  </a:lnTo>
                  <a:lnTo>
                    <a:pt x="4016827" y="5851866"/>
                  </a:lnTo>
                  <a:lnTo>
                    <a:pt x="4001089" y="5862444"/>
                  </a:lnTo>
                  <a:cubicBezTo>
                    <a:pt x="3993852" y="5865486"/>
                    <a:pt x="3985880" y="5867164"/>
                    <a:pt x="3977488" y="5867164"/>
                  </a:cubicBezTo>
                  <a:cubicBezTo>
                    <a:pt x="3943923" y="5867164"/>
                    <a:pt x="3917070" y="5840312"/>
                    <a:pt x="3917070" y="5806746"/>
                  </a:cubicBezTo>
                  <a:cubicBezTo>
                    <a:pt x="3917070" y="5773181"/>
                    <a:pt x="3943923" y="5746329"/>
                    <a:pt x="3977488" y="5746329"/>
                  </a:cubicBezTo>
                  <a:close/>
                  <a:moveTo>
                    <a:pt x="3145069" y="5742972"/>
                  </a:moveTo>
                  <a:cubicBezTo>
                    <a:pt x="3178634" y="5742972"/>
                    <a:pt x="3208844" y="5773181"/>
                    <a:pt x="3208844" y="5806746"/>
                  </a:cubicBezTo>
                  <a:cubicBezTo>
                    <a:pt x="3208844" y="5840312"/>
                    <a:pt x="3181992" y="5870519"/>
                    <a:pt x="3145069" y="5870519"/>
                  </a:cubicBezTo>
                  <a:cubicBezTo>
                    <a:pt x="3111504" y="5870519"/>
                    <a:pt x="3081295" y="5840312"/>
                    <a:pt x="3081295" y="5806746"/>
                  </a:cubicBezTo>
                  <a:cubicBezTo>
                    <a:pt x="3081295" y="5773181"/>
                    <a:pt x="3108147" y="5742972"/>
                    <a:pt x="3145069" y="5742972"/>
                  </a:cubicBezTo>
                  <a:close/>
                  <a:moveTo>
                    <a:pt x="3776096" y="5716120"/>
                  </a:moveTo>
                  <a:cubicBezTo>
                    <a:pt x="3806306" y="5716120"/>
                    <a:pt x="3829800" y="5739616"/>
                    <a:pt x="3829800" y="5769824"/>
                  </a:cubicBezTo>
                  <a:cubicBezTo>
                    <a:pt x="3829800" y="5800033"/>
                    <a:pt x="3806306" y="5823529"/>
                    <a:pt x="3776096" y="5823529"/>
                  </a:cubicBezTo>
                  <a:cubicBezTo>
                    <a:pt x="3745888" y="5823529"/>
                    <a:pt x="3722391" y="5800033"/>
                    <a:pt x="3722391" y="5769824"/>
                  </a:cubicBezTo>
                  <a:cubicBezTo>
                    <a:pt x="3722391" y="5739616"/>
                    <a:pt x="3745888" y="5716120"/>
                    <a:pt x="3776096" y="5716120"/>
                  </a:cubicBezTo>
                  <a:close/>
                  <a:moveTo>
                    <a:pt x="2144822" y="5706050"/>
                  </a:moveTo>
                  <a:cubicBezTo>
                    <a:pt x="2185101" y="5706050"/>
                    <a:pt x="2218666" y="5739616"/>
                    <a:pt x="2218666" y="5779894"/>
                  </a:cubicBezTo>
                  <a:cubicBezTo>
                    <a:pt x="2218666" y="5820173"/>
                    <a:pt x="2185101" y="5853738"/>
                    <a:pt x="2144822" y="5853738"/>
                  </a:cubicBezTo>
                  <a:cubicBezTo>
                    <a:pt x="2104544" y="5853738"/>
                    <a:pt x="2074335" y="5823529"/>
                    <a:pt x="2070979" y="5779894"/>
                  </a:cubicBezTo>
                  <a:cubicBezTo>
                    <a:pt x="2070979" y="5739616"/>
                    <a:pt x="2104544" y="5706050"/>
                    <a:pt x="2144822" y="5706050"/>
                  </a:cubicBezTo>
                  <a:close/>
                  <a:moveTo>
                    <a:pt x="1758822" y="5706050"/>
                  </a:moveTo>
                  <a:cubicBezTo>
                    <a:pt x="1799100" y="5706050"/>
                    <a:pt x="1832666" y="5739616"/>
                    <a:pt x="1832666" y="5779894"/>
                  </a:cubicBezTo>
                  <a:cubicBezTo>
                    <a:pt x="1832666" y="5820173"/>
                    <a:pt x="1799100" y="5853738"/>
                    <a:pt x="1758822" y="5853738"/>
                  </a:cubicBezTo>
                  <a:cubicBezTo>
                    <a:pt x="1718543" y="5853738"/>
                    <a:pt x="1684978" y="5820173"/>
                    <a:pt x="1684978" y="5779894"/>
                  </a:cubicBezTo>
                  <a:cubicBezTo>
                    <a:pt x="1684978" y="5739616"/>
                    <a:pt x="1718543" y="5706050"/>
                    <a:pt x="1758822" y="5706050"/>
                  </a:cubicBezTo>
                  <a:close/>
                  <a:moveTo>
                    <a:pt x="1027098" y="5706050"/>
                  </a:moveTo>
                  <a:cubicBezTo>
                    <a:pt x="1037168" y="5706050"/>
                    <a:pt x="1043881" y="5712763"/>
                    <a:pt x="1043881" y="5722833"/>
                  </a:cubicBezTo>
                  <a:cubicBezTo>
                    <a:pt x="1043881" y="5732903"/>
                    <a:pt x="1037168" y="5739616"/>
                    <a:pt x="1027098" y="5739616"/>
                  </a:cubicBezTo>
                  <a:cubicBezTo>
                    <a:pt x="1017028" y="5739616"/>
                    <a:pt x="1006959" y="5732903"/>
                    <a:pt x="1010315" y="5722833"/>
                  </a:cubicBezTo>
                  <a:cubicBezTo>
                    <a:pt x="1010315" y="5712763"/>
                    <a:pt x="1017028" y="5706050"/>
                    <a:pt x="1027098" y="5706050"/>
                  </a:cubicBezTo>
                  <a:close/>
                  <a:moveTo>
                    <a:pt x="2544250" y="5692624"/>
                  </a:moveTo>
                  <a:cubicBezTo>
                    <a:pt x="2584529" y="5692624"/>
                    <a:pt x="2618094" y="5726189"/>
                    <a:pt x="2618094" y="5766468"/>
                  </a:cubicBezTo>
                  <a:cubicBezTo>
                    <a:pt x="2618094" y="5806746"/>
                    <a:pt x="2584529" y="5840312"/>
                    <a:pt x="2544250" y="5840312"/>
                  </a:cubicBezTo>
                  <a:cubicBezTo>
                    <a:pt x="2503972" y="5840312"/>
                    <a:pt x="2473763" y="5806746"/>
                    <a:pt x="2470406" y="5766468"/>
                  </a:cubicBezTo>
                  <a:cubicBezTo>
                    <a:pt x="2470406" y="5726189"/>
                    <a:pt x="2503972" y="5692624"/>
                    <a:pt x="2544250" y="5692624"/>
                  </a:cubicBezTo>
                  <a:close/>
                  <a:moveTo>
                    <a:pt x="1386247" y="5682555"/>
                  </a:moveTo>
                  <a:cubicBezTo>
                    <a:pt x="1426526" y="5682555"/>
                    <a:pt x="1460091" y="5716120"/>
                    <a:pt x="1460091" y="5756398"/>
                  </a:cubicBezTo>
                  <a:cubicBezTo>
                    <a:pt x="1460091" y="5796677"/>
                    <a:pt x="1426526" y="5830242"/>
                    <a:pt x="1386247" y="5830242"/>
                  </a:cubicBezTo>
                  <a:cubicBezTo>
                    <a:pt x="1345969" y="5830242"/>
                    <a:pt x="1312404" y="5796677"/>
                    <a:pt x="1312404" y="5756398"/>
                  </a:cubicBezTo>
                  <a:cubicBezTo>
                    <a:pt x="1312404" y="5716120"/>
                    <a:pt x="1345969" y="5682555"/>
                    <a:pt x="1386247" y="5682555"/>
                  </a:cubicBezTo>
                  <a:close/>
                  <a:moveTo>
                    <a:pt x="2960460" y="5662415"/>
                  </a:moveTo>
                  <a:cubicBezTo>
                    <a:pt x="2994025" y="5662415"/>
                    <a:pt x="3024234" y="5689268"/>
                    <a:pt x="3024234" y="5726189"/>
                  </a:cubicBezTo>
                  <a:cubicBezTo>
                    <a:pt x="3024234" y="5759755"/>
                    <a:pt x="2997382" y="5789964"/>
                    <a:pt x="2960460" y="5789964"/>
                  </a:cubicBezTo>
                  <a:cubicBezTo>
                    <a:pt x="2923538" y="5789964"/>
                    <a:pt x="2896686" y="5763111"/>
                    <a:pt x="2896686" y="5726189"/>
                  </a:cubicBezTo>
                  <a:cubicBezTo>
                    <a:pt x="2896686" y="5692624"/>
                    <a:pt x="2923538" y="5662415"/>
                    <a:pt x="2960460" y="5662415"/>
                  </a:cubicBezTo>
                  <a:close/>
                  <a:moveTo>
                    <a:pt x="3581419" y="5659059"/>
                  </a:moveTo>
                  <a:cubicBezTo>
                    <a:pt x="3611627" y="5659059"/>
                    <a:pt x="3638479" y="5685911"/>
                    <a:pt x="3638479" y="5716120"/>
                  </a:cubicBezTo>
                  <a:cubicBezTo>
                    <a:pt x="3638479" y="5746329"/>
                    <a:pt x="3611627" y="5773181"/>
                    <a:pt x="3581419" y="5773181"/>
                  </a:cubicBezTo>
                  <a:cubicBezTo>
                    <a:pt x="3547852" y="5773181"/>
                    <a:pt x="3524357" y="5749685"/>
                    <a:pt x="3524357" y="5716120"/>
                  </a:cubicBezTo>
                  <a:cubicBezTo>
                    <a:pt x="3524357" y="5685911"/>
                    <a:pt x="3551209" y="5659059"/>
                    <a:pt x="3581419" y="5659059"/>
                  </a:cubicBezTo>
                  <a:close/>
                  <a:moveTo>
                    <a:pt x="3386738" y="5605354"/>
                  </a:moveTo>
                  <a:cubicBezTo>
                    <a:pt x="3416948" y="5605354"/>
                    <a:pt x="3440442" y="5628850"/>
                    <a:pt x="3440442" y="5659059"/>
                  </a:cubicBezTo>
                  <a:cubicBezTo>
                    <a:pt x="3440442" y="5689268"/>
                    <a:pt x="3416948" y="5712763"/>
                    <a:pt x="3386738" y="5712763"/>
                  </a:cubicBezTo>
                  <a:cubicBezTo>
                    <a:pt x="3356530" y="5712763"/>
                    <a:pt x="3333033" y="5685911"/>
                    <a:pt x="3333033" y="5659059"/>
                  </a:cubicBezTo>
                  <a:cubicBezTo>
                    <a:pt x="3333033" y="5628850"/>
                    <a:pt x="3356530" y="5605354"/>
                    <a:pt x="3386738" y="5605354"/>
                  </a:cubicBezTo>
                  <a:close/>
                  <a:moveTo>
                    <a:pt x="2373067" y="5588572"/>
                  </a:moveTo>
                  <a:cubicBezTo>
                    <a:pt x="2413346" y="5588572"/>
                    <a:pt x="2446911" y="5622137"/>
                    <a:pt x="2446911" y="5662415"/>
                  </a:cubicBezTo>
                  <a:cubicBezTo>
                    <a:pt x="2446911" y="5702694"/>
                    <a:pt x="2413346" y="5736259"/>
                    <a:pt x="2373067" y="5736259"/>
                  </a:cubicBezTo>
                  <a:cubicBezTo>
                    <a:pt x="2332788" y="5736259"/>
                    <a:pt x="2299223" y="5702694"/>
                    <a:pt x="2299223" y="5662415"/>
                  </a:cubicBezTo>
                  <a:cubicBezTo>
                    <a:pt x="2299223" y="5622137"/>
                    <a:pt x="2332788" y="5588572"/>
                    <a:pt x="2373067" y="5588572"/>
                  </a:cubicBezTo>
                  <a:close/>
                  <a:moveTo>
                    <a:pt x="1980353" y="5588572"/>
                  </a:moveTo>
                  <a:cubicBezTo>
                    <a:pt x="2020632" y="5588572"/>
                    <a:pt x="2054197" y="5622137"/>
                    <a:pt x="2054197" y="5662415"/>
                  </a:cubicBezTo>
                  <a:cubicBezTo>
                    <a:pt x="2054197" y="5702694"/>
                    <a:pt x="2020632" y="5736259"/>
                    <a:pt x="1980353" y="5736259"/>
                  </a:cubicBezTo>
                  <a:cubicBezTo>
                    <a:pt x="1940075" y="5736259"/>
                    <a:pt x="1909866" y="5702694"/>
                    <a:pt x="1906510" y="5662415"/>
                  </a:cubicBezTo>
                  <a:cubicBezTo>
                    <a:pt x="1906510" y="5622137"/>
                    <a:pt x="1940075" y="5588572"/>
                    <a:pt x="1980353" y="5588572"/>
                  </a:cubicBezTo>
                  <a:close/>
                  <a:moveTo>
                    <a:pt x="1604421" y="5575146"/>
                  </a:moveTo>
                  <a:cubicBezTo>
                    <a:pt x="1644700" y="5575146"/>
                    <a:pt x="1678265" y="5608712"/>
                    <a:pt x="1678265" y="5648990"/>
                  </a:cubicBezTo>
                  <a:cubicBezTo>
                    <a:pt x="1678265" y="5689269"/>
                    <a:pt x="1644700" y="5722834"/>
                    <a:pt x="1604421" y="5722834"/>
                  </a:cubicBezTo>
                  <a:cubicBezTo>
                    <a:pt x="1564143" y="5722834"/>
                    <a:pt x="1530577" y="5689269"/>
                    <a:pt x="1530577" y="5648990"/>
                  </a:cubicBezTo>
                  <a:cubicBezTo>
                    <a:pt x="1530577" y="5608712"/>
                    <a:pt x="1564143" y="5575146"/>
                    <a:pt x="1604421" y="5575146"/>
                  </a:cubicBezTo>
                  <a:close/>
                  <a:moveTo>
                    <a:pt x="2775850" y="5571789"/>
                  </a:moveTo>
                  <a:cubicBezTo>
                    <a:pt x="2812772" y="5571789"/>
                    <a:pt x="2839624" y="5601998"/>
                    <a:pt x="2839624" y="5635563"/>
                  </a:cubicBezTo>
                  <a:cubicBezTo>
                    <a:pt x="2839624" y="5672485"/>
                    <a:pt x="2809416" y="5699337"/>
                    <a:pt x="2775850" y="5699337"/>
                  </a:cubicBezTo>
                  <a:cubicBezTo>
                    <a:pt x="2742285" y="5699337"/>
                    <a:pt x="2715432" y="5672485"/>
                    <a:pt x="2712076" y="5635563"/>
                  </a:cubicBezTo>
                  <a:cubicBezTo>
                    <a:pt x="2712076" y="5598641"/>
                    <a:pt x="2742285" y="5571789"/>
                    <a:pt x="2775850" y="5571789"/>
                  </a:cubicBezTo>
                  <a:close/>
                  <a:moveTo>
                    <a:pt x="886123" y="5568432"/>
                  </a:moveTo>
                  <a:cubicBezTo>
                    <a:pt x="889480" y="5568432"/>
                    <a:pt x="892837" y="5571789"/>
                    <a:pt x="892837" y="5575145"/>
                  </a:cubicBezTo>
                  <a:cubicBezTo>
                    <a:pt x="892837" y="5578502"/>
                    <a:pt x="889480" y="5581858"/>
                    <a:pt x="886123" y="5581858"/>
                  </a:cubicBezTo>
                  <a:cubicBezTo>
                    <a:pt x="882767" y="5581858"/>
                    <a:pt x="879410" y="5578502"/>
                    <a:pt x="879410" y="5575145"/>
                  </a:cubicBezTo>
                  <a:cubicBezTo>
                    <a:pt x="879410" y="5571789"/>
                    <a:pt x="882767" y="5568432"/>
                    <a:pt x="886123" y="5568432"/>
                  </a:cubicBezTo>
                  <a:close/>
                  <a:moveTo>
                    <a:pt x="4016827" y="5546256"/>
                  </a:moveTo>
                  <a:lnTo>
                    <a:pt x="4016827" y="5624629"/>
                  </a:lnTo>
                  <a:lnTo>
                    <a:pt x="3997208" y="5617103"/>
                  </a:lnTo>
                  <a:cubicBezTo>
                    <a:pt x="3989236" y="5609551"/>
                    <a:pt x="3984201" y="5598642"/>
                    <a:pt x="3984201" y="5585216"/>
                  </a:cubicBezTo>
                  <a:cubicBezTo>
                    <a:pt x="3984201" y="5573468"/>
                    <a:pt x="3989236" y="5562560"/>
                    <a:pt x="3997208" y="5554588"/>
                  </a:cubicBezTo>
                  <a:close/>
                  <a:moveTo>
                    <a:pt x="1238560" y="5538223"/>
                  </a:moveTo>
                  <a:cubicBezTo>
                    <a:pt x="1282195" y="5538223"/>
                    <a:pt x="1315760" y="5571789"/>
                    <a:pt x="1315760" y="5615424"/>
                  </a:cubicBezTo>
                  <a:cubicBezTo>
                    <a:pt x="1315760" y="5659059"/>
                    <a:pt x="1282195" y="5692624"/>
                    <a:pt x="1238560" y="5692624"/>
                  </a:cubicBezTo>
                  <a:cubicBezTo>
                    <a:pt x="1198281" y="5692624"/>
                    <a:pt x="1161360" y="5659059"/>
                    <a:pt x="1161360" y="5615424"/>
                  </a:cubicBezTo>
                  <a:cubicBezTo>
                    <a:pt x="1161360" y="5571789"/>
                    <a:pt x="1194925" y="5538223"/>
                    <a:pt x="1238560" y="5538223"/>
                  </a:cubicBezTo>
                  <a:close/>
                  <a:moveTo>
                    <a:pt x="3195416" y="5531511"/>
                  </a:moveTo>
                  <a:cubicBezTo>
                    <a:pt x="3225624" y="5531511"/>
                    <a:pt x="3249121" y="5555007"/>
                    <a:pt x="3249121" y="5585216"/>
                  </a:cubicBezTo>
                  <a:cubicBezTo>
                    <a:pt x="3249121" y="5615425"/>
                    <a:pt x="3225624" y="5638921"/>
                    <a:pt x="3195416" y="5638921"/>
                  </a:cubicBezTo>
                  <a:cubicBezTo>
                    <a:pt x="3165208" y="5638921"/>
                    <a:pt x="3141712" y="5615425"/>
                    <a:pt x="3141712" y="5585216"/>
                  </a:cubicBezTo>
                  <a:cubicBezTo>
                    <a:pt x="3141712" y="5555007"/>
                    <a:pt x="3165208" y="5531511"/>
                    <a:pt x="3195416" y="5531511"/>
                  </a:cubicBezTo>
                  <a:close/>
                  <a:moveTo>
                    <a:pt x="3826443" y="5501302"/>
                  </a:moveTo>
                  <a:cubicBezTo>
                    <a:pt x="3853295" y="5501302"/>
                    <a:pt x="3873436" y="5521441"/>
                    <a:pt x="3873436" y="5548293"/>
                  </a:cubicBezTo>
                  <a:cubicBezTo>
                    <a:pt x="3873436" y="5575145"/>
                    <a:pt x="3853295" y="5595285"/>
                    <a:pt x="3826443" y="5595285"/>
                  </a:cubicBezTo>
                  <a:cubicBezTo>
                    <a:pt x="3802948" y="5595285"/>
                    <a:pt x="3779454" y="5575145"/>
                    <a:pt x="3779454" y="5548293"/>
                  </a:cubicBezTo>
                  <a:cubicBezTo>
                    <a:pt x="3779454" y="5521441"/>
                    <a:pt x="3799591" y="5501302"/>
                    <a:pt x="3826443" y="5501302"/>
                  </a:cubicBezTo>
                  <a:close/>
                  <a:moveTo>
                    <a:pt x="2205240" y="5474450"/>
                  </a:moveTo>
                  <a:cubicBezTo>
                    <a:pt x="2245518" y="5474450"/>
                    <a:pt x="2275728" y="5508016"/>
                    <a:pt x="2275728" y="5544938"/>
                  </a:cubicBezTo>
                  <a:cubicBezTo>
                    <a:pt x="2275728" y="5585215"/>
                    <a:pt x="2242162" y="5615425"/>
                    <a:pt x="2205240" y="5615425"/>
                  </a:cubicBezTo>
                  <a:cubicBezTo>
                    <a:pt x="2164962" y="5615425"/>
                    <a:pt x="2134753" y="5585215"/>
                    <a:pt x="2134753" y="5544938"/>
                  </a:cubicBezTo>
                  <a:cubicBezTo>
                    <a:pt x="2134753" y="5504659"/>
                    <a:pt x="2168318" y="5474450"/>
                    <a:pt x="2205240" y="5474450"/>
                  </a:cubicBezTo>
                  <a:close/>
                  <a:moveTo>
                    <a:pt x="1822596" y="5467736"/>
                  </a:moveTo>
                  <a:cubicBezTo>
                    <a:pt x="1859518" y="5467736"/>
                    <a:pt x="1893083" y="5497945"/>
                    <a:pt x="1893083" y="5538223"/>
                  </a:cubicBezTo>
                  <a:cubicBezTo>
                    <a:pt x="1893083" y="5575145"/>
                    <a:pt x="1862874" y="5608711"/>
                    <a:pt x="1822596" y="5608711"/>
                  </a:cubicBezTo>
                  <a:cubicBezTo>
                    <a:pt x="1782318" y="5608711"/>
                    <a:pt x="1752109" y="5575145"/>
                    <a:pt x="1752109" y="5538223"/>
                  </a:cubicBezTo>
                  <a:cubicBezTo>
                    <a:pt x="1752109" y="5501302"/>
                    <a:pt x="1782318" y="5467736"/>
                    <a:pt x="1822596" y="5467736"/>
                  </a:cubicBezTo>
                  <a:close/>
                  <a:moveTo>
                    <a:pt x="2601312" y="5461023"/>
                  </a:moveTo>
                  <a:cubicBezTo>
                    <a:pt x="2641590" y="5461023"/>
                    <a:pt x="2675155" y="5494588"/>
                    <a:pt x="2675155" y="5534867"/>
                  </a:cubicBezTo>
                  <a:cubicBezTo>
                    <a:pt x="2675155" y="5575145"/>
                    <a:pt x="2641590" y="5608711"/>
                    <a:pt x="2601312" y="5608711"/>
                  </a:cubicBezTo>
                  <a:cubicBezTo>
                    <a:pt x="2561033" y="5608711"/>
                    <a:pt x="2527468" y="5575145"/>
                    <a:pt x="2527468" y="5534867"/>
                  </a:cubicBezTo>
                  <a:cubicBezTo>
                    <a:pt x="2527468" y="5494588"/>
                    <a:pt x="2561033" y="5461023"/>
                    <a:pt x="2601312" y="5461023"/>
                  </a:cubicBezTo>
                  <a:close/>
                  <a:moveTo>
                    <a:pt x="3631766" y="5450954"/>
                  </a:moveTo>
                  <a:cubicBezTo>
                    <a:pt x="3658618" y="5450954"/>
                    <a:pt x="3678758" y="5471093"/>
                    <a:pt x="3678758" y="5497945"/>
                  </a:cubicBezTo>
                  <a:cubicBezTo>
                    <a:pt x="3678758" y="5524797"/>
                    <a:pt x="3658618" y="5544937"/>
                    <a:pt x="3631766" y="5544937"/>
                  </a:cubicBezTo>
                  <a:cubicBezTo>
                    <a:pt x="3604914" y="5544937"/>
                    <a:pt x="3584774" y="5521441"/>
                    <a:pt x="3584774" y="5497945"/>
                  </a:cubicBezTo>
                  <a:cubicBezTo>
                    <a:pt x="3584774" y="5471093"/>
                    <a:pt x="3604914" y="5450954"/>
                    <a:pt x="3631766" y="5450954"/>
                  </a:cubicBezTo>
                  <a:close/>
                  <a:moveTo>
                    <a:pt x="3010808" y="5437528"/>
                  </a:moveTo>
                  <a:cubicBezTo>
                    <a:pt x="3044373" y="5437528"/>
                    <a:pt x="3071226" y="5464381"/>
                    <a:pt x="3071226" y="5497946"/>
                  </a:cubicBezTo>
                  <a:cubicBezTo>
                    <a:pt x="3071226" y="5531511"/>
                    <a:pt x="3044373" y="5558364"/>
                    <a:pt x="3010808" y="5558364"/>
                  </a:cubicBezTo>
                  <a:cubicBezTo>
                    <a:pt x="2980599" y="5558364"/>
                    <a:pt x="2953747" y="5534868"/>
                    <a:pt x="2950390" y="5497946"/>
                  </a:cubicBezTo>
                  <a:cubicBezTo>
                    <a:pt x="2950390" y="5464381"/>
                    <a:pt x="2977242" y="5437528"/>
                    <a:pt x="3010808" y="5437528"/>
                  </a:cubicBezTo>
                  <a:close/>
                  <a:moveTo>
                    <a:pt x="1453378" y="5434171"/>
                  </a:moveTo>
                  <a:cubicBezTo>
                    <a:pt x="1497013" y="5434171"/>
                    <a:pt x="1530578" y="5467736"/>
                    <a:pt x="1530578" y="5511371"/>
                  </a:cubicBezTo>
                  <a:cubicBezTo>
                    <a:pt x="1530578" y="5555006"/>
                    <a:pt x="1497013" y="5588572"/>
                    <a:pt x="1453378" y="5588572"/>
                  </a:cubicBezTo>
                  <a:cubicBezTo>
                    <a:pt x="1413100" y="5588572"/>
                    <a:pt x="1376178" y="5551650"/>
                    <a:pt x="1376178" y="5511371"/>
                  </a:cubicBezTo>
                  <a:cubicBezTo>
                    <a:pt x="1376178" y="5467736"/>
                    <a:pt x="1409743" y="5434171"/>
                    <a:pt x="1453378" y="5434171"/>
                  </a:cubicBezTo>
                  <a:close/>
                  <a:moveTo>
                    <a:pt x="1097585" y="5410676"/>
                  </a:moveTo>
                  <a:cubicBezTo>
                    <a:pt x="1131151" y="5410676"/>
                    <a:pt x="1158003" y="5437528"/>
                    <a:pt x="1158003" y="5471094"/>
                  </a:cubicBezTo>
                  <a:cubicBezTo>
                    <a:pt x="1158003" y="5504659"/>
                    <a:pt x="1131151" y="5531511"/>
                    <a:pt x="1097585" y="5531511"/>
                  </a:cubicBezTo>
                  <a:cubicBezTo>
                    <a:pt x="1064020" y="5531511"/>
                    <a:pt x="1040524" y="5504659"/>
                    <a:pt x="1037168" y="5471094"/>
                  </a:cubicBezTo>
                  <a:cubicBezTo>
                    <a:pt x="1037168" y="5437528"/>
                    <a:pt x="1064020" y="5410676"/>
                    <a:pt x="1097585" y="5410676"/>
                  </a:cubicBezTo>
                  <a:close/>
                  <a:moveTo>
                    <a:pt x="751863" y="5393893"/>
                  </a:moveTo>
                  <a:cubicBezTo>
                    <a:pt x="765289" y="5393893"/>
                    <a:pt x="778715" y="5407320"/>
                    <a:pt x="778715" y="5420746"/>
                  </a:cubicBezTo>
                  <a:cubicBezTo>
                    <a:pt x="778715" y="5434172"/>
                    <a:pt x="765289" y="5447598"/>
                    <a:pt x="751863" y="5447598"/>
                  </a:cubicBezTo>
                  <a:cubicBezTo>
                    <a:pt x="738437" y="5447598"/>
                    <a:pt x="728367" y="5437528"/>
                    <a:pt x="725011" y="5420746"/>
                  </a:cubicBezTo>
                  <a:cubicBezTo>
                    <a:pt x="725011" y="5407320"/>
                    <a:pt x="738437" y="5393893"/>
                    <a:pt x="751863" y="5393893"/>
                  </a:cubicBezTo>
                  <a:close/>
                  <a:moveTo>
                    <a:pt x="3437087" y="5380467"/>
                  </a:moveTo>
                  <a:cubicBezTo>
                    <a:pt x="3467294" y="5380467"/>
                    <a:pt x="3490792" y="5403963"/>
                    <a:pt x="3490792" y="5434172"/>
                  </a:cubicBezTo>
                  <a:cubicBezTo>
                    <a:pt x="3490792" y="5464381"/>
                    <a:pt x="3467294" y="5487876"/>
                    <a:pt x="3437087" y="5487876"/>
                  </a:cubicBezTo>
                  <a:cubicBezTo>
                    <a:pt x="3406879" y="5487876"/>
                    <a:pt x="3383382" y="5464381"/>
                    <a:pt x="3383382" y="5434172"/>
                  </a:cubicBezTo>
                  <a:cubicBezTo>
                    <a:pt x="3383382" y="5403963"/>
                    <a:pt x="3406879" y="5380467"/>
                    <a:pt x="3437087" y="5380467"/>
                  </a:cubicBezTo>
                  <a:close/>
                  <a:moveTo>
                    <a:pt x="2430128" y="5360328"/>
                  </a:moveTo>
                  <a:cubicBezTo>
                    <a:pt x="2467050" y="5360328"/>
                    <a:pt x="2497259" y="5390537"/>
                    <a:pt x="2497259" y="5427459"/>
                  </a:cubicBezTo>
                  <a:cubicBezTo>
                    <a:pt x="2497259" y="5464381"/>
                    <a:pt x="2467050" y="5494590"/>
                    <a:pt x="2430128" y="5494590"/>
                  </a:cubicBezTo>
                  <a:cubicBezTo>
                    <a:pt x="2393206" y="5494590"/>
                    <a:pt x="2362997" y="5464381"/>
                    <a:pt x="2362997" y="5427459"/>
                  </a:cubicBezTo>
                  <a:cubicBezTo>
                    <a:pt x="2362997" y="5390537"/>
                    <a:pt x="2393206" y="5360328"/>
                    <a:pt x="2430128" y="5360328"/>
                  </a:cubicBezTo>
                  <a:close/>
                  <a:moveTo>
                    <a:pt x="2040771" y="5356972"/>
                  </a:moveTo>
                  <a:cubicBezTo>
                    <a:pt x="2077693" y="5356972"/>
                    <a:pt x="2107902" y="5387180"/>
                    <a:pt x="2107902" y="5424102"/>
                  </a:cubicBezTo>
                  <a:cubicBezTo>
                    <a:pt x="2107902" y="5461024"/>
                    <a:pt x="2077693" y="5491233"/>
                    <a:pt x="2040771" y="5491233"/>
                  </a:cubicBezTo>
                  <a:cubicBezTo>
                    <a:pt x="2003849" y="5491233"/>
                    <a:pt x="1973640" y="5461024"/>
                    <a:pt x="1973640" y="5424102"/>
                  </a:cubicBezTo>
                  <a:cubicBezTo>
                    <a:pt x="1973640" y="5387180"/>
                    <a:pt x="2003849" y="5356972"/>
                    <a:pt x="2040771" y="5356972"/>
                  </a:cubicBezTo>
                  <a:close/>
                  <a:moveTo>
                    <a:pt x="2829555" y="5346902"/>
                  </a:moveTo>
                  <a:cubicBezTo>
                    <a:pt x="2859764" y="5346902"/>
                    <a:pt x="2886616" y="5373754"/>
                    <a:pt x="2886616" y="5407320"/>
                  </a:cubicBezTo>
                  <a:cubicBezTo>
                    <a:pt x="2886616" y="5440885"/>
                    <a:pt x="2863120" y="5467737"/>
                    <a:pt x="2829555" y="5467737"/>
                  </a:cubicBezTo>
                  <a:cubicBezTo>
                    <a:pt x="2799346" y="5467737"/>
                    <a:pt x="2772494" y="5440885"/>
                    <a:pt x="2769137" y="5407320"/>
                  </a:cubicBezTo>
                  <a:cubicBezTo>
                    <a:pt x="2769137" y="5373754"/>
                    <a:pt x="2795990" y="5346902"/>
                    <a:pt x="2829555" y="5346902"/>
                  </a:cubicBezTo>
                  <a:close/>
                  <a:moveTo>
                    <a:pt x="1668195" y="5333476"/>
                  </a:moveTo>
                  <a:cubicBezTo>
                    <a:pt x="1708474" y="5333476"/>
                    <a:pt x="1738683" y="5363685"/>
                    <a:pt x="1738683" y="5403963"/>
                  </a:cubicBezTo>
                  <a:cubicBezTo>
                    <a:pt x="1738683" y="5444242"/>
                    <a:pt x="1708474" y="5474450"/>
                    <a:pt x="1668195" y="5474450"/>
                  </a:cubicBezTo>
                  <a:cubicBezTo>
                    <a:pt x="1631274" y="5474450"/>
                    <a:pt x="1597708" y="5440885"/>
                    <a:pt x="1597708" y="5403963"/>
                  </a:cubicBezTo>
                  <a:cubicBezTo>
                    <a:pt x="1597708" y="5363685"/>
                    <a:pt x="1627917" y="5333476"/>
                    <a:pt x="1668195" y="5333476"/>
                  </a:cubicBezTo>
                  <a:close/>
                  <a:moveTo>
                    <a:pt x="3249123" y="5309980"/>
                  </a:moveTo>
                  <a:cubicBezTo>
                    <a:pt x="3275975" y="5309980"/>
                    <a:pt x="3299470" y="5333476"/>
                    <a:pt x="3299470" y="5360328"/>
                  </a:cubicBezTo>
                  <a:cubicBezTo>
                    <a:pt x="3299470" y="5387180"/>
                    <a:pt x="3275975" y="5410676"/>
                    <a:pt x="3249123" y="5410676"/>
                  </a:cubicBezTo>
                  <a:cubicBezTo>
                    <a:pt x="3218913" y="5410676"/>
                    <a:pt x="3198774" y="5387180"/>
                    <a:pt x="3198774" y="5360328"/>
                  </a:cubicBezTo>
                  <a:cubicBezTo>
                    <a:pt x="3198774" y="5333476"/>
                    <a:pt x="3222271" y="5309980"/>
                    <a:pt x="3249123" y="5309980"/>
                  </a:cubicBezTo>
                  <a:close/>
                  <a:moveTo>
                    <a:pt x="3876792" y="5296554"/>
                  </a:moveTo>
                  <a:cubicBezTo>
                    <a:pt x="3893574" y="5296554"/>
                    <a:pt x="3907000" y="5309980"/>
                    <a:pt x="3907000" y="5326763"/>
                  </a:cubicBezTo>
                  <a:cubicBezTo>
                    <a:pt x="3907000" y="5343545"/>
                    <a:pt x="3893574" y="5356972"/>
                    <a:pt x="3876792" y="5356972"/>
                  </a:cubicBezTo>
                  <a:cubicBezTo>
                    <a:pt x="3863366" y="5356972"/>
                    <a:pt x="3849940" y="5343545"/>
                    <a:pt x="3846584" y="5326763"/>
                  </a:cubicBezTo>
                  <a:cubicBezTo>
                    <a:pt x="3846584" y="5309980"/>
                    <a:pt x="3860010" y="5296554"/>
                    <a:pt x="3876792" y="5296554"/>
                  </a:cubicBezTo>
                  <a:close/>
                  <a:moveTo>
                    <a:pt x="1309047" y="5293197"/>
                  </a:moveTo>
                  <a:cubicBezTo>
                    <a:pt x="1349830" y="5293197"/>
                    <a:pt x="1382891" y="5326258"/>
                    <a:pt x="1382891" y="5367041"/>
                  </a:cubicBezTo>
                  <a:cubicBezTo>
                    <a:pt x="1382891" y="5407824"/>
                    <a:pt x="1349830" y="5440884"/>
                    <a:pt x="1309047" y="5440884"/>
                  </a:cubicBezTo>
                  <a:cubicBezTo>
                    <a:pt x="1268264" y="5440884"/>
                    <a:pt x="1235203" y="5407824"/>
                    <a:pt x="1235203" y="5367041"/>
                  </a:cubicBezTo>
                  <a:cubicBezTo>
                    <a:pt x="1235203" y="5326258"/>
                    <a:pt x="1268264" y="5293197"/>
                    <a:pt x="1309047" y="5293197"/>
                  </a:cubicBezTo>
                  <a:close/>
                  <a:moveTo>
                    <a:pt x="963324" y="5246206"/>
                  </a:moveTo>
                  <a:cubicBezTo>
                    <a:pt x="1003602" y="5246206"/>
                    <a:pt x="1037168" y="5279771"/>
                    <a:pt x="1037168" y="5320050"/>
                  </a:cubicBezTo>
                  <a:cubicBezTo>
                    <a:pt x="1037168" y="5360328"/>
                    <a:pt x="1003602" y="5393893"/>
                    <a:pt x="963324" y="5393893"/>
                  </a:cubicBezTo>
                  <a:cubicBezTo>
                    <a:pt x="923045" y="5393893"/>
                    <a:pt x="889480" y="5360328"/>
                    <a:pt x="889480" y="5320050"/>
                  </a:cubicBezTo>
                  <a:cubicBezTo>
                    <a:pt x="889480" y="5279771"/>
                    <a:pt x="923045" y="5246206"/>
                    <a:pt x="963324" y="5246206"/>
                  </a:cubicBezTo>
                  <a:close/>
                  <a:moveTo>
                    <a:pt x="2262301" y="5242849"/>
                  </a:moveTo>
                  <a:cubicBezTo>
                    <a:pt x="2299223" y="5242849"/>
                    <a:pt x="2329432" y="5273058"/>
                    <a:pt x="2329432" y="5309980"/>
                  </a:cubicBezTo>
                  <a:cubicBezTo>
                    <a:pt x="2329432" y="5346902"/>
                    <a:pt x="2299223" y="5377111"/>
                    <a:pt x="2262301" y="5377111"/>
                  </a:cubicBezTo>
                  <a:cubicBezTo>
                    <a:pt x="2225379" y="5377111"/>
                    <a:pt x="2195170" y="5346902"/>
                    <a:pt x="2195170" y="5309980"/>
                  </a:cubicBezTo>
                  <a:cubicBezTo>
                    <a:pt x="2195170" y="5273058"/>
                    <a:pt x="2225379" y="5242849"/>
                    <a:pt x="2262301" y="5242849"/>
                  </a:cubicBezTo>
                  <a:close/>
                  <a:moveTo>
                    <a:pt x="3682113" y="5239493"/>
                  </a:moveTo>
                  <a:cubicBezTo>
                    <a:pt x="3702254" y="5239493"/>
                    <a:pt x="3719036" y="5256275"/>
                    <a:pt x="3719036" y="5276415"/>
                  </a:cubicBezTo>
                  <a:cubicBezTo>
                    <a:pt x="3719036" y="5296554"/>
                    <a:pt x="3702254" y="5313337"/>
                    <a:pt x="3682113" y="5313337"/>
                  </a:cubicBezTo>
                  <a:cubicBezTo>
                    <a:pt x="3661976" y="5313337"/>
                    <a:pt x="3645192" y="5296554"/>
                    <a:pt x="3645192" y="5276415"/>
                  </a:cubicBezTo>
                  <a:cubicBezTo>
                    <a:pt x="3645192" y="5256275"/>
                    <a:pt x="3661976" y="5239493"/>
                    <a:pt x="3682113" y="5239493"/>
                  </a:cubicBezTo>
                  <a:close/>
                  <a:moveTo>
                    <a:pt x="2655015" y="5239493"/>
                  </a:moveTo>
                  <a:cubicBezTo>
                    <a:pt x="2691937" y="5239493"/>
                    <a:pt x="2718789" y="5269702"/>
                    <a:pt x="2718789" y="5303267"/>
                  </a:cubicBezTo>
                  <a:cubicBezTo>
                    <a:pt x="2718789" y="5340189"/>
                    <a:pt x="2688580" y="5367040"/>
                    <a:pt x="2655015" y="5367040"/>
                  </a:cubicBezTo>
                  <a:cubicBezTo>
                    <a:pt x="2621450" y="5367040"/>
                    <a:pt x="2591241" y="5340189"/>
                    <a:pt x="2591241" y="5303267"/>
                  </a:cubicBezTo>
                  <a:cubicBezTo>
                    <a:pt x="2591241" y="5266345"/>
                    <a:pt x="2621450" y="5239493"/>
                    <a:pt x="2655015" y="5239493"/>
                  </a:cubicBezTo>
                  <a:close/>
                  <a:moveTo>
                    <a:pt x="1886370" y="5222710"/>
                  </a:moveTo>
                  <a:cubicBezTo>
                    <a:pt x="1926649" y="5222710"/>
                    <a:pt x="1956858" y="5256275"/>
                    <a:pt x="1956858" y="5293197"/>
                  </a:cubicBezTo>
                  <a:cubicBezTo>
                    <a:pt x="1956858" y="5333475"/>
                    <a:pt x="1923292" y="5363685"/>
                    <a:pt x="1886370" y="5363685"/>
                  </a:cubicBezTo>
                  <a:cubicBezTo>
                    <a:pt x="1849448" y="5363685"/>
                    <a:pt x="1815883" y="5330119"/>
                    <a:pt x="1815883" y="5293197"/>
                  </a:cubicBezTo>
                  <a:cubicBezTo>
                    <a:pt x="1815883" y="5252919"/>
                    <a:pt x="1846092" y="5222710"/>
                    <a:pt x="1886370" y="5222710"/>
                  </a:cubicBezTo>
                  <a:close/>
                  <a:moveTo>
                    <a:pt x="3064512" y="5212641"/>
                  </a:moveTo>
                  <a:cubicBezTo>
                    <a:pt x="3098078" y="5212641"/>
                    <a:pt x="3124930" y="5239493"/>
                    <a:pt x="3124930" y="5273058"/>
                  </a:cubicBezTo>
                  <a:cubicBezTo>
                    <a:pt x="3124930" y="5306624"/>
                    <a:pt x="3098078" y="5333476"/>
                    <a:pt x="3064512" y="5333476"/>
                  </a:cubicBezTo>
                  <a:cubicBezTo>
                    <a:pt x="3030947" y="5333476"/>
                    <a:pt x="3004095" y="5306624"/>
                    <a:pt x="3004095" y="5273058"/>
                  </a:cubicBezTo>
                  <a:cubicBezTo>
                    <a:pt x="3004095" y="5239493"/>
                    <a:pt x="3030947" y="5212641"/>
                    <a:pt x="3064512" y="5212641"/>
                  </a:cubicBezTo>
                  <a:close/>
                  <a:moveTo>
                    <a:pt x="1523864" y="5185788"/>
                  </a:moveTo>
                  <a:cubicBezTo>
                    <a:pt x="1564647" y="5185788"/>
                    <a:pt x="1597708" y="5218849"/>
                    <a:pt x="1597708" y="5259632"/>
                  </a:cubicBezTo>
                  <a:cubicBezTo>
                    <a:pt x="1597708" y="5300415"/>
                    <a:pt x="1564647" y="5333476"/>
                    <a:pt x="1523864" y="5333476"/>
                  </a:cubicBezTo>
                  <a:cubicBezTo>
                    <a:pt x="1483082" y="5333476"/>
                    <a:pt x="1450020" y="5300415"/>
                    <a:pt x="1450020" y="5259632"/>
                  </a:cubicBezTo>
                  <a:cubicBezTo>
                    <a:pt x="1450020" y="5218849"/>
                    <a:pt x="1483082" y="5185788"/>
                    <a:pt x="1523864" y="5185788"/>
                  </a:cubicBezTo>
                  <a:close/>
                  <a:moveTo>
                    <a:pt x="3487436" y="5169006"/>
                  </a:moveTo>
                  <a:cubicBezTo>
                    <a:pt x="3510931" y="5169006"/>
                    <a:pt x="3531070" y="5189145"/>
                    <a:pt x="3531070" y="5212641"/>
                  </a:cubicBezTo>
                  <a:cubicBezTo>
                    <a:pt x="3531070" y="5236136"/>
                    <a:pt x="3510931" y="5256275"/>
                    <a:pt x="3487436" y="5256275"/>
                  </a:cubicBezTo>
                  <a:cubicBezTo>
                    <a:pt x="3463939" y="5256275"/>
                    <a:pt x="3447158" y="5236136"/>
                    <a:pt x="3443800" y="5212641"/>
                  </a:cubicBezTo>
                  <a:cubicBezTo>
                    <a:pt x="3443800" y="5189145"/>
                    <a:pt x="3463939" y="5169006"/>
                    <a:pt x="3487436" y="5169006"/>
                  </a:cubicBezTo>
                  <a:close/>
                  <a:moveTo>
                    <a:pt x="1174786" y="5142153"/>
                  </a:moveTo>
                  <a:cubicBezTo>
                    <a:pt x="1215064" y="5142153"/>
                    <a:pt x="1248629" y="5175719"/>
                    <a:pt x="1248629" y="5215997"/>
                  </a:cubicBezTo>
                  <a:cubicBezTo>
                    <a:pt x="1248629" y="5256275"/>
                    <a:pt x="1215064" y="5289841"/>
                    <a:pt x="1174786" y="5289841"/>
                  </a:cubicBezTo>
                  <a:cubicBezTo>
                    <a:pt x="1131151" y="5289841"/>
                    <a:pt x="1100942" y="5256275"/>
                    <a:pt x="1100942" y="5215997"/>
                  </a:cubicBezTo>
                  <a:cubicBezTo>
                    <a:pt x="1100942" y="5175719"/>
                    <a:pt x="1134507" y="5142153"/>
                    <a:pt x="1174786" y="5142153"/>
                  </a:cubicBezTo>
                  <a:close/>
                  <a:moveTo>
                    <a:pt x="2487189" y="5132084"/>
                  </a:moveTo>
                  <a:cubicBezTo>
                    <a:pt x="2520754" y="5132084"/>
                    <a:pt x="2544250" y="5158936"/>
                    <a:pt x="2544250" y="5189145"/>
                  </a:cubicBezTo>
                  <a:cubicBezTo>
                    <a:pt x="2544250" y="5222710"/>
                    <a:pt x="2517398" y="5246206"/>
                    <a:pt x="2487189" y="5246206"/>
                  </a:cubicBezTo>
                  <a:cubicBezTo>
                    <a:pt x="2456980" y="5246206"/>
                    <a:pt x="2430128" y="5222710"/>
                    <a:pt x="2430128" y="5189145"/>
                  </a:cubicBezTo>
                  <a:cubicBezTo>
                    <a:pt x="2430128" y="5155579"/>
                    <a:pt x="2456980" y="5132084"/>
                    <a:pt x="2487189" y="5132084"/>
                  </a:cubicBezTo>
                  <a:close/>
                  <a:moveTo>
                    <a:pt x="2886616" y="5125371"/>
                  </a:moveTo>
                  <a:cubicBezTo>
                    <a:pt x="2916825" y="5125371"/>
                    <a:pt x="2940320" y="5148866"/>
                    <a:pt x="2940320" y="5179075"/>
                  </a:cubicBezTo>
                  <a:cubicBezTo>
                    <a:pt x="2940320" y="5209284"/>
                    <a:pt x="2916825" y="5232780"/>
                    <a:pt x="2886616" y="5232780"/>
                  </a:cubicBezTo>
                  <a:cubicBezTo>
                    <a:pt x="2856407" y="5232780"/>
                    <a:pt x="2832911" y="5209284"/>
                    <a:pt x="2832911" y="5179075"/>
                  </a:cubicBezTo>
                  <a:cubicBezTo>
                    <a:pt x="2832911" y="5148866"/>
                    <a:pt x="2856407" y="5125371"/>
                    <a:pt x="2886616" y="5125371"/>
                  </a:cubicBezTo>
                  <a:close/>
                  <a:moveTo>
                    <a:pt x="2104544" y="5122014"/>
                  </a:moveTo>
                  <a:cubicBezTo>
                    <a:pt x="2138110" y="5122014"/>
                    <a:pt x="2164962" y="5148866"/>
                    <a:pt x="2164962" y="5182432"/>
                  </a:cubicBezTo>
                  <a:cubicBezTo>
                    <a:pt x="2164962" y="5215996"/>
                    <a:pt x="2138110" y="5242849"/>
                    <a:pt x="2104544" y="5242849"/>
                  </a:cubicBezTo>
                  <a:cubicBezTo>
                    <a:pt x="2070979" y="5242849"/>
                    <a:pt x="2044126" y="5215996"/>
                    <a:pt x="2044126" y="5182432"/>
                  </a:cubicBezTo>
                  <a:cubicBezTo>
                    <a:pt x="2044126" y="5148866"/>
                    <a:pt x="2070979" y="5122014"/>
                    <a:pt x="2104544" y="5122014"/>
                  </a:cubicBezTo>
                  <a:close/>
                  <a:moveTo>
                    <a:pt x="835776" y="5101875"/>
                  </a:moveTo>
                  <a:cubicBezTo>
                    <a:pt x="869342" y="5101875"/>
                    <a:pt x="896194" y="5128727"/>
                    <a:pt x="896194" y="5162292"/>
                  </a:cubicBezTo>
                  <a:cubicBezTo>
                    <a:pt x="896194" y="5195858"/>
                    <a:pt x="869342" y="5222710"/>
                    <a:pt x="835776" y="5222710"/>
                  </a:cubicBezTo>
                  <a:cubicBezTo>
                    <a:pt x="802211" y="5222710"/>
                    <a:pt x="775359" y="5195858"/>
                    <a:pt x="775359" y="5162292"/>
                  </a:cubicBezTo>
                  <a:cubicBezTo>
                    <a:pt x="775359" y="5128727"/>
                    <a:pt x="802211" y="5101875"/>
                    <a:pt x="835776" y="5101875"/>
                  </a:cubicBezTo>
                  <a:close/>
                  <a:moveTo>
                    <a:pt x="3299470" y="5098518"/>
                  </a:moveTo>
                  <a:cubicBezTo>
                    <a:pt x="3319607" y="5098518"/>
                    <a:pt x="3336391" y="5115301"/>
                    <a:pt x="3336391" y="5135440"/>
                  </a:cubicBezTo>
                  <a:cubicBezTo>
                    <a:pt x="3336391" y="5155579"/>
                    <a:pt x="3319607" y="5172362"/>
                    <a:pt x="3299470" y="5172362"/>
                  </a:cubicBezTo>
                  <a:cubicBezTo>
                    <a:pt x="3279328" y="5172362"/>
                    <a:pt x="3265902" y="5155579"/>
                    <a:pt x="3262547" y="5135440"/>
                  </a:cubicBezTo>
                  <a:cubicBezTo>
                    <a:pt x="3262547" y="5115301"/>
                    <a:pt x="3279328" y="5098518"/>
                    <a:pt x="3299470" y="5098518"/>
                  </a:cubicBezTo>
                  <a:close/>
                  <a:moveTo>
                    <a:pt x="1738683" y="5091805"/>
                  </a:moveTo>
                  <a:cubicBezTo>
                    <a:pt x="1772248" y="5091805"/>
                    <a:pt x="1802457" y="5118657"/>
                    <a:pt x="1802457" y="5155579"/>
                  </a:cubicBezTo>
                  <a:cubicBezTo>
                    <a:pt x="1802457" y="5189145"/>
                    <a:pt x="1775604" y="5219354"/>
                    <a:pt x="1738683" y="5219354"/>
                  </a:cubicBezTo>
                  <a:cubicBezTo>
                    <a:pt x="1701761" y="5219354"/>
                    <a:pt x="1674908" y="5189145"/>
                    <a:pt x="1674908" y="5155579"/>
                  </a:cubicBezTo>
                  <a:cubicBezTo>
                    <a:pt x="1674908" y="5122014"/>
                    <a:pt x="1701761" y="5091805"/>
                    <a:pt x="1738683" y="5091805"/>
                  </a:cubicBezTo>
                  <a:close/>
                  <a:moveTo>
                    <a:pt x="506836" y="5091805"/>
                  </a:moveTo>
                  <a:cubicBezTo>
                    <a:pt x="510192" y="5091805"/>
                    <a:pt x="513549" y="5095162"/>
                    <a:pt x="513549" y="5098518"/>
                  </a:cubicBezTo>
                  <a:cubicBezTo>
                    <a:pt x="513549" y="5101875"/>
                    <a:pt x="510192" y="5105231"/>
                    <a:pt x="506836" y="5105231"/>
                  </a:cubicBezTo>
                  <a:cubicBezTo>
                    <a:pt x="503479" y="5105231"/>
                    <a:pt x="500123" y="5101875"/>
                    <a:pt x="500123" y="5098518"/>
                  </a:cubicBezTo>
                  <a:cubicBezTo>
                    <a:pt x="500123" y="5095162"/>
                    <a:pt x="503479" y="5091805"/>
                    <a:pt x="506836" y="5091805"/>
                  </a:cubicBezTo>
                  <a:close/>
                  <a:moveTo>
                    <a:pt x="3927141" y="5088449"/>
                  </a:moveTo>
                  <a:cubicBezTo>
                    <a:pt x="3937210" y="5088449"/>
                    <a:pt x="3943923" y="5095162"/>
                    <a:pt x="3943923" y="5105231"/>
                  </a:cubicBezTo>
                  <a:cubicBezTo>
                    <a:pt x="3943923" y="5115301"/>
                    <a:pt x="3937210" y="5122014"/>
                    <a:pt x="3927141" y="5122014"/>
                  </a:cubicBezTo>
                  <a:cubicBezTo>
                    <a:pt x="3920426" y="5122014"/>
                    <a:pt x="3910358" y="5115301"/>
                    <a:pt x="3910358" y="5105231"/>
                  </a:cubicBezTo>
                  <a:cubicBezTo>
                    <a:pt x="3910358" y="5095162"/>
                    <a:pt x="3917070" y="5088449"/>
                    <a:pt x="3927141" y="5088449"/>
                  </a:cubicBezTo>
                  <a:close/>
                  <a:moveTo>
                    <a:pt x="1382891" y="5041457"/>
                  </a:moveTo>
                  <a:cubicBezTo>
                    <a:pt x="1421819" y="5041457"/>
                    <a:pt x="1453378" y="5073015"/>
                    <a:pt x="1453378" y="5111944"/>
                  </a:cubicBezTo>
                  <a:cubicBezTo>
                    <a:pt x="1453378" y="5150874"/>
                    <a:pt x="1421819" y="5182432"/>
                    <a:pt x="1382891" y="5182432"/>
                  </a:cubicBezTo>
                  <a:cubicBezTo>
                    <a:pt x="1343961" y="5182432"/>
                    <a:pt x="1312404" y="5150874"/>
                    <a:pt x="1312404" y="5111944"/>
                  </a:cubicBezTo>
                  <a:cubicBezTo>
                    <a:pt x="1312404" y="5073015"/>
                    <a:pt x="1343961" y="5041457"/>
                    <a:pt x="1382891" y="5041457"/>
                  </a:cubicBezTo>
                  <a:close/>
                  <a:moveTo>
                    <a:pt x="3732462" y="5028031"/>
                  </a:moveTo>
                  <a:cubicBezTo>
                    <a:pt x="3745888" y="5028031"/>
                    <a:pt x="3759314" y="5041457"/>
                    <a:pt x="3759314" y="5054883"/>
                  </a:cubicBezTo>
                  <a:cubicBezTo>
                    <a:pt x="3759314" y="5068309"/>
                    <a:pt x="3745888" y="5081736"/>
                    <a:pt x="3732462" y="5081736"/>
                  </a:cubicBezTo>
                  <a:cubicBezTo>
                    <a:pt x="3715680" y="5081736"/>
                    <a:pt x="3705610" y="5068309"/>
                    <a:pt x="3705610" y="5054883"/>
                  </a:cubicBezTo>
                  <a:cubicBezTo>
                    <a:pt x="3705610" y="5041457"/>
                    <a:pt x="3719036" y="5028031"/>
                    <a:pt x="3732462" y="5028031"/>
                  </a:cubicBezTo>
                  <a:close/>
                  <a:moveTo>
                    <a:pt x="2712076" y="5014605"/>
                  </a:moveTo>
                  <a:cubicBezTo>
                    <a:pt x="2745642" y="5014605"/>
                    <a:pt x="2769137" y="5041457"/>
                    <a:pt x="2769137" y="5071666"/>
                  </a:cubicBezTo>
                  <a:cubicBezTo>
                    <a:pt x="2769137" y="5105231"/>
                    <a:pt x="2742285" y="5128727"/>
                    <a:pt x="2712076" y="5128727"/>
                  </a:cubicBezTo>
                  <a:cubicBezTo>
                    <a:pt x="2681867" y="5128727"/>
                    <a:pt x="2655015" y="5101875"/>
                    <a:pt x="2655015" y="5071666"/>
                  </a:cubicBezTo>
                  <a:cubicBezTo>
                    <a:pt x="2655015" y="5038101"/>
                    <a:pt x="2681867" y="5014605"/>
                    <a:pt x="2712076" y="5014605"/>
                  </a:cubicBezTo>
                  <a:close/>
                  <a:moveTo>
                    <a:pt x="2326076" y="5007892"/>
                  </a:moveTo>
                  <a:cubicBezTo>
                    <a:pt x="2359641" y="5007892"/>
                    <a:pt x="2386493" y="5034744"/>
                    <a:pt x="2386493" y="5068309"/>
                  </a:cubicBezTo>
                  <a:cubicBezTo>
                    <a:pt x="2386493" y="5101875"/>
                    <a:pt x="2359641" y="5128727"/>
                    <a:pt x="2326076" y="5128727"/>
                  </a:cubicBezTo>
                  <a:cubicBezTo>
                    <a:pt x="2292510" y="5128727"/>
                    <a:pt x="2265658" y="5101875"/>
                    <a:pt x="2265658" y="5068309"/>
                  </a:cubicBezTo>
                  <a:cubicBezTo>
                    <a:pt x="2265658" y="5034744"/>
                    <a:pt x="2292510" y="5007892"/>
                    <a:pt x="2326076" y="5007892"/>
                  </a:cubicBezTo>
                  <a:close/>
                  <a:moveTo>
                    <a:pt x="3118216" y="4997822"/>
                  </a:moveTo>
                  <a:cubicBezTo>
                    <a:pt x="3145067" y="4997822"/>
                    <a:pt x="3168564" y="5017961"/>
                    <a:pt x="3168564" y="5048170"/>
                  </a:cubicBezTo>
                  <a:cubicBezTo>
                    <a:pt x="3168564" y="5075023"/>
                    <a:pt x="3148425" y="5098518"/>
                    <a:pt x="3118216" y="5098518"/>
                  </a:cubicBezTo>
                  <a:cubicBezTo>
                    <a:pt x="3088007" y="5098518"/>
                    <a:pt x="3064512" y="5075023"/>
                    <a:pt x="3067869" y="5048170"/>
                  </a:cubicBezTo>
                  <a:cubicBezTo>
                    <a:pt x="3067869" y="5021318"/>
                    <a:pt x="3088007" y="4997822"/>
                    <a:pt x="3118216" y="4997822"/>
                  </a:cubicBezTo>
                  <a:close/>
                  <a:moveTo>
                    <a:pt x="1043881" y="4987754"/>
                  </a:moveTo>
                  <a:cubicBezTo>
                    <a:pt x="1084159" y="4987754"/>
                    <a:pt x="1117724" y="5021319"/>
                    <a:pt x="1117724" y="5061597"/>
                  </a:cubicBezTo>
                  <a:cubicBezTo>
                    <a:pt x="1117724" y="5101876"/>
                    <a:pt x="1084159" y="5135441"/>
                    <a:pt x="1043881" y="5135441"/>
                  </a:cubicBezTo>
                  <a:cubicBezTo>
                    <a:pt x="1003602" y="5135441"/>
                    <a:pt x="970037" y="5101876"/>
                    <a:pt x="970037" y="5061597"/>
                  </a:cubicBezTo>
                  <a:cubicBezTo>
                    <a:pt x="970037" y="5021319"/>
                    <a:pt x="1003602" y="4987754"/>
                    <a:pt x="1043881" y="4987754"/>
                  </a:cubicBezTo>
                  <a:close/>
                  <a:moveTo>
                    <a:pt x="1953501" y="4984396"/>
                  </a:moveTo>
                  <a:cubicBezTo>
                    <a:pt x="1987066" y="4984396"/>
                    <a:pt x="2017275" y="5011248"/>
                    <a:pt x="2017275" y="5048170"/>
                  </a:cubicBezTo>
                  <a:cubicBezTo>
                    <a:pt x="2017275" y="5081736"/>
                    <a:pt x="1990423" y="5111944"/>
                    <a:pt x="1953501" y="5111944"/>
                  </a:cubicBezTo>
                  <a:cubicBezTo>
                    <a:pt x="1916579" y="5111944"/>
                    <a:pt x="1889727" y="5081736"/>
                    <a:pt x="1889727" y="5048170"/>
                  </a:cubicBezTo>
                  <a:cubicBezTo>
                    <a:pt x="1889727" y="5014605"/>
                    <a:pt x="1919936" y="4984396"/>
                    <a:pt x="1953501" y="4984396"/>
                  </a:cubicBezTo>
                  <a:close/>
                  <a:moveTo>
                    <a:pt x="3537783" y="4954188"/>
                  </a:moveTo>
                  <a:cubicBezTo>
                    <a:pt x="3557922" y="4954188"/>
                    <a:pt x="3571348" y="4967614"/>
                    <a:pt x="3571348" y="4987754"/>
                  </a:cubicBezTo>
                  <a:cubicBezTo>
                    <a:pt x="3571348" y="5007893"/>
                    <a:pt x="3554567" y="5021319"/>
                    <a:pt x="3537783" y="5021319"/>
                  </a:cubicBezTo>
                  <a:cubicBezTo>
                    <a:pt x="3520999" y="5021319"/>
                    <a:pt x="3504218" y="5007893"/>
                    <a:pt x="3504218" y="4987754"/>
                  </a:cubicBezTo>
                  <a:cubicBezTo>
                    <a:pt x="3504218" y="4967614"/>
                    <a:pt x="3520999" y="4954188"/>
                    <a:pt x="3537783" y="4954188"/>
                  </a:cubicBezTo>
                  <a:close/>
                  <a:moveTo>
                    <a:pt x="1594352" y="4947474"/>
                  </a:moveTo>
                  <a:cubicBezTo>
                    <a:pt x="1627917" y="4947474"/>
                    <a:pt x="1658126" y="4974326"/>
                    <a:pt x="1658126" y="5011248"/>
                  </a:cubicBezTo>
                  <a:cubicBezTo>
                    <a:pt x="1658126" y="5044814"/>
                    <a:pt x="1631274" y="5075023"/>
                    <a:pt x="1594352" y="5075023"/>
                  </a:cubicBezTo>
                  <a:cubicBezTo>
                    <a:pt x="1560786" y="5075023"/>
                    <a:pt x="1530577" y="5044814"/>
                    <a:pt x="1530577" y="5011248"/>
                  </a:cubicBezTo>
                  <a:cubicBezTo>
                    <a:pt x="1530577" y="4977683"/>
                    <a:pt x="1557430" y="4947474"/>
                    <a:pt x="1594352" y="4947474"/>
                  </a:cubicBezTo>
                  <a:close/>
                  <a:moveTo>
                    <a:pt x="711585" y="4937406"/>
                  </a:moveTo>
                  <a:cubicBezTo>
                    <a:pt x="745150" y="4937406"/>
                    <a:pt x="772002" y="4964258"/>
                    <a:pt x="772002" y="4997823"/>
                  </a:cubicBezTo>
                  <a:cubicBezTo>
                    <a:pt x="772002" y="5031388"/>
                    <a:pt x="745150" y="5058241"/>
                    <a:pt x="711585" y="5058241"/>
                  </a:cubicBezTo>
                  <a:cubicBezTo>
                    <a:pt x="681376" y="5058241"/>
                    <a:pt x="654524" y="5031388"/>
                    <a:pt x="651167" y="4997823"/>
                  </a:cubicBezTo>
                  <a:cubicBezTo>
                    <a:pt x="651167" y="4964258"/>
                    <a:pt x="678019" y="4937406"/>
                    <a:pt x="711585" y="4937406"/>
                  </a:cubicBezTo>
                  <a:close/>
                  <a:moveTo>
                    <a:pt x="392714" y="4930691"/>
                  </a:moveTo>
                  <a:cubicBezTo>
                    <a:pt x="392714" y="4930691"/>
                    <a:pt x="396070" y="4930691"/>
                    <a:pt x="392714" y="4934048"/>
                  </a:cubicBezTo>
                  <a:cubicBezTo>
                    <a:pt x="389357" y="4930691"/>
                    <a:pt x="392714" y="4930691"/>
                    <a:pt x="392714" y="4930691"/>
                  </a:cubicBezTo>
                  <a:close/>
                  <a:moveTo>
                    <a:pt x="2940320" y="4907196"/>
                  </a:moveTo>
                  <a:cubicBezTo>
                    <a:pt x="2963816" y="4907196"/>
                    <a:pt x="2983956" y="4927335"/>
                    <a:pt x="2983956" y="4950831"/>
                  </a:cubicBezTo>
                  <a:cubicBezTo>
                    <a:pt x="2983956" y="4974326"/>
                    <a:pt x="2963816" y="4994466"/>
                    <a:pt x="2940320" y="4994466"/>
                  </a:cubicBezTo>
                  <a:cubicBezTo>
                    <a:pt x="2913468" y="4994466"/>
                    <a:pt x="2893329" y="4974326"/>
                    <a:pt x="2896686" y="4950831"/>
                  </a:cubicBezTo>
                  <a:cubicBezTo>
                    <a:pt x="2896686" y="4927335"/>
                    <a:pt x="2916825" y="4907196"/>
                    <a:pt x="2940320" y="4907196"/>
                  </a:cubicBezTo>
                  <a:close/>
                  <a:moveTo>
                    <a:pt x="2547607" y="4903840"/>
                  </a:moveTo>
                  <a:cubicBezTo>
                    <a:pt x="2575414" y="4903840"/>
                    <a:pt x="2597955" y="4926382"/>
                    <a:pt x="2597955" y="4954188"/>
                  </a:cubicBezTo>
                  <a:cubicBezTo>
                    <a:pt x="2597955" y="4981995"/>
                    <a:pt x="2575414" y="5004536"/>
                    <a:pt x="2547607" y="5004536"/>
                  </a:cubicBezTo>
                  <a:cubicBezTo>
                    <a:pt x="2519800" y="5004536"/>
                    <a:pt x="2497259" y="4981995"/>
                    <a:pt x="2497259" y="4954188"/>
                  </a:cubicBezTo>
                  <a:cubicBezTo>
                    <a:pt x="2497259" y="4926382"/>
                    <a:pt x="2519800" y="4903840"/>
                    <a:pt x="2547607" y="4903840"/>
                  </a:cubicBezTo>
                  <a:close/>
                  <a:moveTo>
                    <a:pt x="3353174" y="4883701"/>
                  </a:moveTo>
                  <a:cubicBezTo>
                    <a:pt x="3366601" y="4883701"/>
                    <a:pt x="3380027" y="4897127"/>
                    <a:pt x="3380027" y="4910553"/>
                  </a:cubicBezTo>
                  <a:cubicBezTo>
                    <a:pt x="3380027" y="4923979"/>
                    <a:pt x="3366601" y="4937406"/>
                    <a:pt x="3353174" y="4937406"/>
                  </a:cubicBezTo>
                  <a:cubicBezTo>
                    <a:pt x="3336391" y="4937406"/>
                    <a:pt x="3326322" y="4923979"/>
                    <a:pt x="3326322" y="4910553"/>
                  </a:cubicBezTo>
                  <a:cubicBezTo>
                    <a:pt x="3326322" y="4897127"/>
                    <a:pt x="3339748" y="4883701"/>
                    <a:pt x="3353174" y="4883701"/>
                  </a:cubicBezTo>
                  <a:close/>
                  <a:moveTo>
                    <a:pt x="1251986" y="4883701"/>
                  </a:moveTo>
                  <a:cubicBezTo>
                    <a:pt x="1292769" y="4883701"/>
                    <a:pt x="1325830" y="4916762"/>
                    <a:pt x="1325830" y="4957545"/>
                  </a:cubicBezTo>
                  <a:cubicBezTo>
                    <a:pt x="1325830" y="4998328"/>
                    <a:pt x="1292769" y="5031389"/>
                    <a:pt x="1251986" y="5031389"/>
                  </a:cubicBezTo>
                  <a:cubicBezTo>
                    <a:pt x="1211203" y="5031389"/>
                    <a:pt x="1178142" y="4998328"/>
                    <a:pt x="1178142" y="4957545"/>
                  </a:cubicBezTo>
                  <a:cubicBezTo>
                    <a:pt x="1178142" y="4916762"/>
                    <a:pt x="1211203" y="4883701"/>
                    <a:pt x="1251986" y="4883701"/>
                  </a:cubicBezTo>
                  <a:close/>
                  <a:moveTo>
                    <a:pt x="2168318" y="4873631"/>
                  </a:moveTo>
                  <a:cubicBezTo>
                    <a:pt x="2203539" y="4873631"/>
                    <a:pt x="2232092" y="4902185"/>
                    <a:pt x="2232092" y="4937406"/>
                  </a:cubicBezTo>
                  <a:cubicBezTo>
                    <a:pt x="2232092" y="4972627"/>
                    <a:pt x="2203539" y="5001180"/>
                    <a:pt x="2168318" y="5001180"/>
                  </a:cubicBezTo>
                  <a:cubicBezTo>
                    <a:pt x="2133096" y="5001180"/>
                    <a:pt x="2104544" y="4972626"/>
                    <a:pt x="2104544" y="4937406"/>
                  </a:cubicBezTo>
                  <a:cubicBezTo>
                    <a:pt x="2104544" y="4902184"/>
                    <a:pt x="2133096" y="4873631"/>
                    <a:pt x="2168318" y="4873631"/>
                  </a:cubicBezTo>
                  <a:close/>
                  <a:moveTo>
                    <a:pt x="3977488" y="4873630"/>
                  </a:moveTo>
                  <a:cubicBezTo>
                    <a:pt x="3984201" y="4873630"/>
                    <a:pt x="3990914" y="4880343"/>
                    <a:pt x="3990914" y="4887056"/>
                  </a:cubicBezTo>
                  <a:cubicBezTo>
                    <a:pt x="3990914" y="4893770"/>
                    <a:pt x="3984201" y="4900483"/>
                    <a:pt x="3977488" y="4900483"/>
                  </a:cubicBezTo>
                  <a:cubicBezTo>
                    <a:pt x="3970775" y="4900483"/>
                    <a:pt x="3964062" y="4893770"/>
                    <a:pt x="3964062" y="4887056"/>
                  </a:cubicBezTo>
                  <a:cubicBezTo>
                    <a:pt x="3964062" y="4880343"/>
                    <a:pt x="3970775" y="4873630"/>
                    <a:pt x="3977488" y="4873630"/>
                  </a:cubicBezTo>
                  <a:close/>
                  <a:moveTo>
                    <a:pt x="1809170" y="4843423"/>
                  </a:moveTo>
                  <a:cubicBezTo>
                    <a:pt x="1842735" y="4843423"/>
                    <a:pt x="1872944" y="4870275"/>
                    <a:pt x="1872944" y="4907197"/>
                  </a:cubicBezTo>
                  <a:cubicBezTo>
                    <a:pt x="1872944" y="4940762"/>
                    <a:pt x="1846092" y="4970971"/>
                    <a:pt x="1809170" y="4970971"/>
                  </a:cubicBezTo>
                  <a:cubicBezTo>
                    <a:pt x="1772248" y="4970971"/>
                    <a:pt x="1742039" y="4940762"/>
                    <a:pt x="1745396" y="4907197"/>
                  </a:cubicBezTo>
                  <a:cubicBezTo>
                    <a:pt x="1745396" y="4873631"/>
                    <a:pt x="1772248" y="4843423"/>
                    <a:pt x="1809170" y="4843423"/>
                  </a:cubicBezTo>
                  <a:close/>
                  <a:moveTo>
                    <a:pt x="919690" y="4826640"/>
                  </a:moveTo>
                  <a:cubicBezTo>
                    <a:pt x="959968" y="4826640"/>
                    <a:pt x="993534" y="4860205"/>
                    <a:pt x="993534" y="4900484"/>
                  </a:cubicBezTo>
                  <a:cubicBezTo>
                    <a:pt x="993534" y="4940762"/>
                    <a:pt x="959968" y="4974327"/>
                    <a:pt x="919690" y="4974327"/>
                  </a:cubicBezTo>
                  <a:cubicBezTo>
                    <a:pt x="879411" y="4974327"/>
                    <a:pt x="845846" y="4940762"/>
                    <a:pt x="845846" y="4900484"/>
                  </a:cubicBezTo>
                  <a:cubicBezTo>
                    <a:pt x="845846" y="4860205"/>
                    <a:pt x="879411" y="4826640"/>
                    <a:pt x="919690" y="4826640"/>
                  </a:cubicBezTo>
                  <a:close/>
                  <a:moveTo>
                    <a:pt x="3782809" y="4813213"/>
                  </a:moveTo>
                  <a:cubicBezTo>
                    <a:pt x="3792880" y="4813213"/>
                    <a:pt x="3802948" y="4823282"/>
                    <a:pt x="3802948" y="4833352"/>
                  </a:cubicBezTo>
                  <a:cubicBezTo>
                    <a:pt x="3802948" y="4843422"/>
                    <a:pt x="3792880" y="4853491"/>
                    <a:pt x="3782809" y="4853491"/>
                  </a:cubicBezTo>
                  <a:cubicBezTo>
                    <a:pt x="3772738" y="4853491"/>
                    <a:pt x="3762670" y="4843422"/>
                    <a:pt x="3762670" y="4833352"/>
                  </a:cubicBezTo>
                  <a:cubicBezTo>
                    <a:pt x="3762670" y="4823282"/>
                    <a:pt x="3772738" y="4813213"/>
                    <a:pt x="3782809" y="4813213"/>
                  </a:cubicBezTo>
                  <a:close/>
                  <a:moveTo>
                    <a:pt x="597462" y="4799788"/>
                  </a:moveTo>
                  <a:cubicBezTo>
                    <a:pt x="614245" y="4799788"/>
                    <a:pt x="627671" y="4813214"/>
                    <a:pt x="627671" y="4829996"/>
                  </a:cubicBezTo>
                  <a:cubicBezTo>
                    <a:pt x="627671" y="4846779"/>
                    <a:pt x="614245" y="4860205"/>
                    <a:pt x="597462" y="4860205"/>
                  </a:cubicBezTo>
                  <a:cubicBezTo>
                    <a:pt x="584036" y="4860205"/>
                    <a:pt x="570610" y="4846779"/>
                    <a:pt x="567254" y="4829996"/>
                  </a:cubicBezTo>
                  <a:cubicBezTo>
                    <a:pt x="567254" y="4813214"/>
                    <a:pt x="580680" y="4799788"/>
                    <a:pt x="597462" y="4799788"/>
                  </a:cubicBezTo>
                  <a:close/>
                  <a:moveTo>
                    <a:pt x="3171920" y="4793075"/>
                  </a:moveTo>
                  <a:cubicBezTo>
                    <a:pt x="3185346" y="4793075"/>
                    <a:pt x="3198772" y="4806501"/>
                    <a:pt x="3198772" y="4819927"/>
                  </a:cubicBezTo>
                  <a:cubicBezTo>
                    <a:pt x="3198772" y="4833353"/>
                    <a:pt x="3185346" y="4846779"/>
                    <a:pt x="3171920" y="4846779"/>
                  </a:cubicBezTo>
                  <a:cubicBezTo>
                    <a:pt x="3155138" y="4846779"/>
                    <a:pt x="3145067" y="4833353"/>
                    <a:pt x="3145067" y="4819927"/>
                  </a:cubicBezTo>
                  <a:cubicBezTo>
                    <a:pt x="3145067" y="4806501"/>
                    <a:pt x="3158493" y="4793075"/>
                    <a:pt x="3171920" y="4793075"/>
                  </a:cubicBezTo>
                  <a:close/>
                  <a:moveTo>
                    <a:pt x="2769137" y="4789718"/>
                  </a:moveTo>
                  <a:cubicBezTo>
                    <a:pt x="2795990" y="4789718"/>
                    <a:pt x="2816129" y="4809857"/>
                    <a:pt x="2816129" y="4836710"/>
                  </a:cubicBezTo>
                  <a:cubicBezTo>
                    <a:pt x="2816129" y="4863562"/>
                    <a:pt x="2795990" y="4883701"/>
                    <a:pt x="2769137" y="4883701"/>
                  </a:cubicBezTo>
                  <a:cubicBezTo>
                    <a:pt x="2742285" y="4883701"/>
                    <a:pt x="2722146" y="4863562"/>
                    <a:pt x="2722146" y="4836710"/>
                  </a:cubicBezTo>
                  <a:cubicBezTo>
                    <a:pt x="2722146" y="4809857"/>
                    <a:pt x="2742285" y="4789718"/>
                    <a:pt x="2769137" y="4789718"/>
                  </a:cubicBezTo>
                  <a:close/>
                  <a:moveTo>
                    <a:pt x="1460091" y="4789718"/>
                  </a:moveTo>
                  <a:cubicBezTo>
                    <a:pt x="1497013" y="4789718"/>
                    <a:pt x="1527222" y="4819927"/>
                    <a:pt x="1527222" y="4856849"/>
                  </a:cubicBezTo>
                  <a:cubicBezTo>
                    <a:pt x="1527222" y="4893771"/>
                    <a:pt x="1497013" y="4923979"/>
                    <a:pt x="1460091" y="4923979"/>
                  </a:cubicBezTo>
                  <a:cubicBezTo>
                    <a:pt x="1423169" y="4923979"/>
                    <a:pt x="1392960" y="4893771"/>
                    <a:pt x="1392960" y="4856849"/>
                  </a:cubicBezTo>
                  <a:cubicBezTo>
                    <a:pt x="1392960" y="4819927"/>
                    <a:pt x="1423169" y="4789718"/>
                    <a:pt x="1460091" y="4789718"/>
                  </a:cubicBezTo>
                  <a:close/>
                  <a:moveTo>
                    <a:pt x="2386493" y="4769579"/>
                  </a:moveTo>
                  <a:cubicBezTo>
                    <a:pt x="2420058" y="4769579"/>
                    <a:pt x="2446911" y="4796431"/>
                    <a:pt x="2446911" y="4829996"/>
                  </a:cubicBezTo>
                  <a:cubicBezTo>
                    <a:pt x="2446911" y="4863561"/>
                    <a:pt x="2420058" y="4890414"/>
                    <a:pt x="2386493" y="4890414"/>
                  </a:cubicBezTo>
                  <a:cubicBezTo>
                    <a:pt x="2352928" y="4890414"/>
                    <a:pt x="2326076" y="4860205"/>
                    <a:pt x="2326076" y="4829996"/>
                  </a:cubicBezTo>
                  <a:cubicBezTo>
                    <a:pt x="2326076" y="4796431"/>
                    <a:pt x="2352928" y="4769579"/>
                    <a:pt x="2386493" y="4769579"/>
                  </a:cubicBezTo>
                  <a:close/>
                  <a:moveTo>
                    <a:pt x="285305" y="4756153"/>
                  </a:moveTo>
                  <a:cubicBezTo>
                    <a:pt x="285305" y="4756153"/>
                    <a:pt x="288661" y="4756153"/>
                    <a:pt x="285305" y="4759509"/>
                  </a:cubicBezTo>
                  <a:cubicBezTo>
                    <a:pt x="285305" y="4756153"/>
                    <a:pt x="285305" y="4756153"/>
                    <a:pt x="285305" y="4756153"/>
                  </a:cubicBezTo>
                  <a:close/>
                  <a:moveTo>
                    <a:pt x="3591488" y="4746083"/>
                  </a:moveTo>
                  <a:cubicBezTo>
                    <a:pt x="3601556" y="4746083"/>
                    <a:pt x="3611627" y="4756153"/>
                    <a:pt x="3611627" y="4766222"/>
                  </a:cubicBezTo>
                  <a:cubicBezTo>
                    <a:pt x="3611627" y="4776292"/>
                    <a:pt x="3601556" y="4786361"/>
                    <a:pt x="3591488" y="4786361"/>
                  </a:cubicBezTo>
                  <a:cubicBezTo>
                    <a:pt x="3581419" y="4786361"/>
                    <a:pt x="3571348" y="4776292"/>
                    <a:pt x="3571348" y="4766222"/>
                  </a:cubicBezTo>
                  <a:cubicBezTo>
                    <a:pt x="3571348" y="4756153"/>
                    <a:pt x="3581419" y="4746083"/>
                    <a:pt x="3591488" y="4746083"/>
                  </a:cubicBezTo>
                  <a:close/>
                  <a:moveTo>
                    <a:pt x="2020632" y="4736013"/>
                  </a:moveTo>
                  <a:cubicBezTo>
                    <a:pt x="2054197" y="4736013"/>
                    <a:pt x="2084406" y="4766222"/>
                    <a:pt x="2084406" y="4799788"/>
                  </a:cubicBezTo>
                  <a:cubicBezTo>
                    <a:pt x="2084406" y="4833353"/>
                    <a:pt x="2057554" y="4863561"/>
                    <a:pt x="2020632" y="4863561"/>
                  </a:cubicBezTo>
                  <a:cubicBezTo>
                    <a:pt x="1987066" y="4863561"/>
                    <a:pt x="1956858" y="4833353"/>
                    <a:pt x="1956858" y="4799788"/>
                  </a:cubicBezTo>
                  <a:cubicBezTo>
                    <a:pt x="1956858" y="4766222"/>
                    <a:pt x="1983710" y="4736013"/>
                    <a:pt x="2020632" y="4736013"/>
                  </a:cubicBezTo>
                  <a:close/>
                  <a:moveTo>
                    <a:pt x="1127794" y="4725944"/>
                  </a:moveTo>
                  <a:cubicBezTo>
                    <a:pt x="1168072" y="4725944"/>
                    <a:pt x="1201638" y="4759509"/>
                    <a:pt x="1201638" y="4799788"/>
                  </a:cubicBezTo>
                  <a:cubicBezTo>
                    <a:pt x="1201638" y="4840066"/>
                    <a:pt x="1168072" y="4873631"/>
                    <a:pt x="1127794" y="4873631"/>
                  </a:cubicBezTo>
                  <a:cubicBezTo>
                    <a:pt x="1084159" y="4873631"/>
                    <a:pt x="1050594" y="4840066"/>
                    <a:pt x="1053951" y="4799788"/>
                  </a:cubicBezTo>
                  <a:cubicBezTo>
                    <a:pt x="1053951" y="4759509"/>
                    <a:pt x="1087516" y="4725944"/>
                    <a:pt x="1127794" y="4725944"/>
                  </a:cubicBezTo>
                  <a:close/>
                  <a:moveTo>
                    <a:pt x="1671552" y="4699092"/>
                  </a:moveTo>
                  <a:cubicBezTo>
                    <a:pt x="1701761" y="4699092"/>
                    <a:pt x="1728613" y="4722587"/>
                    <a:pt x="1728613" y="4756153"/>
                  </a:cubicBezTo>
                  <a:cubicBezTo>
                    <a:pt x="1728613" y="4786361"/>
                    <a:pt x="1705117" y="4813214"/>
                    <a:pt x="1671552" y="4813214"/>
                  </a:cubicBezTo>
                  <a:cubicBezTo>
                    <a:pt x="1637986" y="4813214"/>
                    <a:pt x="1614491" y="4786361"/>
                    <a:pt x="1614491" y="4756153"/>
                  </a:cubicBezTo>
                  <a:cubicBezTo>
                    <a:pt x="1614491" y="4725944"/>
                    <a:pt x="1637986" y="4699092"/>
                    <a:pt x="1671552" y="4699092"/>
                  </a:cubicBezTo>
                  <a:close/>
                  <a:moveTo>
                    <a:pt x="2997382" y="4685665"/>
                  </a:moveTo>
                  <a:cubicBezTo>
                    <a:pt x="3014164" y="4685665"/>
                    <a:pt x="3027590" y="4699092"/>
                    <a:pt x="3027590" y="4715874"/>
                  </a:cubicBezTo>
                  <a:cubicBezTo>
                    <a:pt x="3027590" y="4732657"/>
                    <a:pt x="3014164" y="4746083"/>
                    <a:pt x="2997382" y="4746083"/>
                  </a:cubicBezTo>
                  <a:cubicBezTo>
                    <a:pt x="2980599" y="4746083"/>
                    <a:pt x="2967173" y="4732657"/>
                    <a:pt x="2967173" y="4715874"/>
                  </a:cubicBezTo>
                  <a:cubicBezTo>
                    <a:pt x="2967173" y="4699092"/>
                    <a:pt x="2980599" y="4685665"/>
                    <a:pt x="2997382" y="4685665"/>
                  </a:cubicBezTo>
                  <a:close/>
                  <a:moveTo>
                    <a:pt x="805568" y="4678952"/>
                  </a:moveTo>
                  <a:cubicBezTo>
                    <a:pt x="835776" y="4678952"/>
                    <a:pt x="859272" y="4702448"/>
                    <a:pt x="859272" y="4732657"/>
                  </a:cubicBezTo>
                  <a:cubicBezTo>
                    <a:pt x="859272" y="4762866"/>
                    <a:pt x="835776" y="4786361"/>
                    <a:pt x="805568" y="4786361"/>
                  </a:cubicBezTo>
                  <a:cubicBezTo>
                    <a:pt x="775359" y="4786361"/>
                    <a:pt x="751863" y="4762866"/>
                    <a:pt x="751863" y="4732657"/>
                  </a:cubicBezTo>
                  <a:cubicBezTo>
                    <a:pt x="751863" y="4702448"/>
                    <a:pt x="775359" y="4678952"/>
                    <a:pt x="805568" y="4678952"/>
                  </a:cubicBezTo>
                  <a:close/>
                  <a:moveTo>
                    <a:pt x="2608024" y="4675596"/>
                  </a:moveTo>
                  <a:cubicBezTo>
                    <a:pt x="2628163" y="4675596"/>
                    <a:pt x="2648302" y="4692378"/>
                    <a:pt x="2648302" y="4715874"/>
                  </a:cubicBezTo>
                  <a:cubicBezTo>
                    <a:pt x="2648302" y="4736013"/>
                    <a:pt x="2631519" y="4756153"/>
                    <a:pt x="2608024" y="4756153"/>
                  </a:cubicBezTo>
                  <a:cubicBezTo>
                    <a:pt x="2584528" y="4756153"/>
                    <a:pt x="2564388" y="4739370"/>
                    <a:pt x="2567745" y="4715874"/>
                  </a:cubicBezTo>
                  <a:cubicBezTo>
                    <a:pt x="2567745" y="4695735"/>
                    <a:pt x="2584528" y="4675596"/>
                    <a:pt x="2608024" y="4675596"/>
                  </a:cubicBezTo>
                  <a:close/>
                  <a:moveTo>
                    <a:pt x="3403522" y="4672239"/>
                  </a:moveTo>
                  <a:cubicBezTo>
                    <a:pt x="3410234" y="4672239"/>
                    <a:pt x="3416948" y="4678952"/>
                    <a:pt x="3416948" y="4685665"/>
                  </a:cubicBezTo>
                  <a:cubicBezTo>
                    <a:pt x="3416948" y="4692378"/>
                    <a:pt x="3410234" y="4699092"/>
                    <a:pt x="3403522" y="4699092"/>
                  </a:cubicBezTo>
                  <a:cubicBezTo>
                    <a:pt x="3396808" y="4699092"/>
                    <a:pt x="3390095" y="4692378"/>
                    <a:pt x="3390095" y="4685665"/>
                  </a:cubicBezTo>
                  <a:cubicBezTo>
                    <a:pt x="3390095" y="4678952"/>
                    <a:pt x="3396808" y="4672239"/>
                    <a:pt x="3403522" y="4672239"/>
                  </a:cubicBezTo>
                  <a:close/>
                  <a:moveTo>
                    <a:pt x="2235449" y="4635317"/>
                  </a:moveTo>
                  <a:cubicBezTo>
                    <a:pt x="2269014" y="4635317"/>
                    <a:pt x="2292510" y="4662170"/>
                    <a:pt x="2292510" y="4692378"/>
                  </a:cubicBezTo>
                  <a:cubicBezTo>
                    <a:pt x="2292510" y="4725944"/>
                    <a:pt x="2265658" y="4749440"/>
                    <a:pt x="2235449" y="4749440"/>
                  </a:cubicBezTo>
                  <a:cubicBezTo>
                    <a:pt x="2205240" y="4749440"/>
                    <a:pt x="2181744" y="4722587"/>
                    <a:pt x="2178388" y="4692378"/>
                  </a:cubicBezTo>
                  <a:cubicBezTo>
                    <a:pt x="2178388" y="4658813"/>
                    <a:pt x="2205240" y="4635317"/>
                    <a:pt x="2235449" y="4635317"/>
                  </a:cubicBezTo>
                  <a:close/>
                  <a:moveTo>
                    <a:pt x="1335899" y="4628604"/>
                  </a:moveTo>
                  <a:cubicBezTo>
                    <a:pt x="1376178" y="4628604"/>
                    <a:pt x="1406387" y="4658813"/>
                    <a:pt x="1406387" y="4699092"/>
                  </a:cubicBezTo>
                  <a:cubicBezTo>
                    <a:pt x="1406387" y="4739370"/>
                    <a:pt x="1376178" y="4769579"/>
                    <a:pt x="1335899" y="4769579"/>
                  </a:cubicBezTo>
                  <a:cubicBezTo>
                    <a:pt x="1295621" y="4769579"/>
                    <a:pt x="1265412" y="4736013"/>
                    <a:pt x="1265412" y="4699092"/>
                  </a:cubicBezTo>
                  <a:cubicBezTo>
                    <a:pt x="1265412" y="4658813"/>
                    <a:pt x="1295621" y="4628604"/>
                    <a:pt x="1335899" y="4628604"/>
                  </a:cubicBezTo>
                  <a:close/>
                  <a:moveTo>
                    <a:pt x="490053" y="4615178"/>
                  </a:moveTo>
                  <a:cubicBezTo>
                    <a:pt x="513549" y="4615178"/>
                    <a:pt x="533688" y="4635317"/>
                    <a:pt x="533688" y="4658813"/>
                  </a:cubicBezTo>
                  <a:cubicBezTo>
                    <a:pt x="533688" y="4682309"/>
                    <a:pt x="513549" y="4702448"/>
                    <a:pt x="490053" y="4702448"/>
                  </a:cubicBezTo>
                  <a:cubicBezTo>
                    <a:pt x="466558" y="4702448"/>
                    <a:pt x="446418" y="4682309"/>
                    <a:pt x="446418" y="4658813"/>
                  </a:cubicBezTo>
                  <a:cubicBezTo>
                    <a:pt x="446418" y="4635317"/>
                    <a:pt x="466558" y="4615178"/>
                    <a:pt x="490053" y="4615178"/>
                  </a:cubicBezTo>
                  <a:close/>
                  <a:moveTo>
                    <a:pt x="3833158" y="4598395"/>
                  </a:moveTo>
                  <a:cubicBezTo>
                    <a:pt x="3839869" y="4598395"/>
                    <a:pt x="3846584" y="4605108"/>
                    <a:pt x="3846584" y="4611822"/>
                  </a:cubicBezTo>
                  <a:cubicBezTo>
                    <a:pt x="3846584" y="4618535"/>
                    <a:pt x="3839869" y="4625248"/>
                    <a:pt x="3833158" y="4625248"/>
                  </a:cubicBezTo>
                  <a:cubicBezTo>
                    <a:pt x="3826443" y="4625248"/>
                    <a:pt x="3819732" y="4618535"/>
                    <a:pt x="3819732" y="4611822"/>
                  </a:cubicBezTo>
                  <a:cubicBezTo>
                    <a:pt x="3819732" y="4605108"/>
                    <a:pt x="3826443" y="4598395"/>
                    <a:pt x="3833158" y="4598395"/>
                  </a:cubicBezTo>
                  <a:close/>
                  <a:moveTo>
                    <a:pt x="1883014" y="4584969"/>
                  </a:moveTo>
                  <a:cubicBezTo>
                    <a:pt x="1919936" y="4584969"/>
                    <a:pt x="1946788" y="4615178"/>
                    <a:pt x="1946788" y="4648743"/>
                  </a:cubicBezTo>
                  <a:cubicBezTo>
                    <a:pt x="1946788" y="4685665"/>
                    <a:pt x="1916579" y="4712517"/>
                    <a:pt x="1883014" y="4712517"/>
                  </a:cubicBezTo>
                  <a:cubicBezTo>
                    <a:pt x="1846092" y="4712517"/>
                    <a:pt x="1819240" y="4685665"/>
                    <a:pt x="1819240" y="4648743"/>
                  </a:cubicBezTo>
                  <a:cubicBezTo>
                    <a:pt x="1819240" y="4611822"/>
                    <a:pt x="1849448" y="4584969"/>
                    <a:pt x="1883014" y="4584969"/>
                  </a:cubicBezTo>
                  <a:close/>
                  <a:moveTo>
                    <a:pt x="3225624" y="4568187"/>
                  </a:moveTo>
                  <a:cubicBezTo>
                    <a:pt x="3235695" y="4568187"/>
                    <a:pt x="3245765" y="4578256"/>
                    <a:pt x="3245765" y="4588326"/>
                  </a:cubicBezTo>
                  <a:cubicBezTo>
                    <a:pt x="3245765" y="4598395"/>
                    <a:pt x="3235695" y="4608465"/>
                    <a:pt x="3225624" y="4608465"/>
                  </a:cubicBezTo>
                  <a:cubicBezTo>
                    <a:pt x="3215556" y="4608465"/>
                    <a:pt x="3205487" y="4601752"/>
                    <a:pt x="3205487" y="4588326"/>
                  </a:cubicBezTo>
                  <a:cubicBezTo>
                    <a:pt x="3205487" y="4578256"/>
                    <a:pt x="3215556" y="4568187"/>
                    <a:pt x="3225624" y="4568187"/>
                  </a:cubicBezTo>
                  <a:close/>
                  <a:moveTo>
                    <a:pt x="2829555" y="4561474"/>
                  </a:moveTo>
                  <a:cubicBezTo>
                    <a:pt x="2849694" y="4561474"/>
                    <a:pt x="2866477" y="4578256"/>
                    <a:pt x="2866477" y="4598395"/>
                  </a:cubicBezTo>
                  <a:cubicBezTo>
                    <a:pt x="2866477" y="4618535"/>
                    <a:pt x="2849694" y="4635317"/>
                    <a:pt x="2829555" y="4635317"/>
                  </a:cubicBezTo>
                  <a:cubicBezTo>
                    <a:pt x="2809416" y="4635317"/>
                    <a:pt x="2792633" y="4621891"/>
                    <a:pt x="2792633" y="4598395"/>
                  </a:cubicBezTo>
                  <a:cubicBezTo>
                    <a:pt x="2792633" y="4578256"/>
                    <a:pt x="2809416" y="4561474"/>
                    <a:pt x="2829555" y="4561474"/>
                  </a:cubicBezTo>
                  <a:close/>
                  <a:moveTo>
                    <a:pt x="1010315" y="4561474"/>
                  </a:moveTo>
                  <a:cubicBezTo>
                    <a:pt x="1050594" y="4561474"/>
                    <a:pt x="1080803" y="4591682"/>
                    <a:pt x="1080803" y="4631961"/>
                  </a:cubicBezTo>
                  <a:cubicBezTo>
                    <a:pt x="1080803" y="4672239"/>
                    <a:pt x="1050594" y="4702448"/>
                    <a:pt x="1010315" y="4702448"/>
                  </a:cubicBezTo>
                  <a:cubicBezTo>
                    <a:pt x="970037" y="4702448"/>
                    <a:pt x="939828" y="4672239"/>
                    <a:pt x="939828" y="4631961"/>
                  </a:cubicBezTo>
                  <a:cubicBezTo>
                    <a:pt x="939828" y="4591682"/>
                    <a:pt x="970037" y="4561474"/>
                    <a:pt x="1010315" y="4561474"/>
                  </a:cubicBezTo>
                  <a:close/>
                  <a:moveTo>
                    <a:pt x="2453624" y="4541334"/>
                  </a:moveTo>
                  <a:cubicBezTo>
                    <a:pt x="2477120" y="4541334"/>
                    <a:pt x="2497259" y="4561474"/>
                    <a:pt x="2497259" y="4584969"/>
                  </a:cubicBezTo>
                  <a:cubicBezTo>
                    <a:pt x="2497259" y="4608465"/>
                    <a:pt x="2477120" y="4628604"/>
                    <a:pt x="2453624" y="4628604"/>
                  </a:cubicBezTo>
                  <a:cubicBezTo>
                    <a:pt x="2426772" y="4628604"/>
                    <a:pt x="2409989" y="4608465"/>
                    <a:pt x="2409989" y="4584969"/>
                  </a:cubicBezTo>
                  <a:cubicBezTo>
                    <a:pt x="2409989" y="4561474"/>
                    <a:pt x="2430128" y="4541334"/>
                    <a:pt x="2453624" y="4541334"/>
                  </a:cubicBezTo>
                  <a:close/>
                  <a:moveTo>
                    <a:pt x="1544004" y="4534621"/>
                  </a:moveTo>
                  <a:cubicBezTo>
                    <a:pt x="1577569" y="4534621"/>
                    <a:pt x="1607778" y="4561474"/>
                    <a:pt x="1607778" y="4598395"/>
                  </a:cubicBezTo>
                  <a:cubicBezTo>
                    <a:pt x="1607778" y="4631961"/>
                    <a:pt x="1580925" y="4662169"/>
                    <a:pt x="1544004" y="4662169"/>
                  </a:cubicBezTo>
                  <a:cubicBezTo>
                    <a:pt x="1507082" y="4662169"/>
                    <a:pt x="1480229" y="4631961"/>
                    <a:pt x="1480229" y="4598395"/>
                  </a:cubicBezTo>
                  <a:cubicBezTo>
                    <a:pt x="1480229" y="4564830"/>
                    <a:pt x="1507082" y="4534621"/>
                    <a:pt x="1544004" y="4534621"/>
                  </a:cubicBezTo>
                  <a:close/>
                  <a:moveTo>
                    <a:pt x="3641834" y="4531265"/>
                  </a:moveTo>
                  <a:cubicBezTo>
                    <a:pt x="3648550" y="4531265"/>
                    <a:pt x="3655261" y="4537978"/>
                    <a:pt x="3655261" y="4544691"/>
                  </a:cubicBezTo>
                  <a:cubicBezTo>
                    <a:pt x="3655261" y="4551404"/>
                    <a:pt x="3648550" y="4558117"/>
                    <a:pt x="3641834" y="4558117"/>
                  </a:cubicBezTo>
                  <a:cubicBezTo>
                    <a:pt x="3635124" y="4558117"/>
                    <a:pt x="3628408" y="4551404"/>
                    <a:pt x="3628408" y="4544691"/>
                  </a:cubicBezTo>
                  <a:cubicBezTo>
                    <a:pt x="3628408" y="4537978"/>
                    <a:pt x="3635124" y="4531265"/>
                    <a:pt x="3641834" y="4531265"/>
                  </a:cubicBezTo>
                  <a:close/>
                  <a:moveTo>
                    <a:pt x="694802" y="4504412"/>
                  </a:moveTo>
                  <a:cubicBezTo>
                    <a:pt x="725011" y="4504412"/>
                    <a:pt x="748507" y="4527908"/>
                    <a:pt x="748507" y="4558117"/>
                  </a:cubicBezTo>
                  <a:cubicBezTo>
                    <a:pt x="748507" y="4588326"/>
                    <a:pt x="725011" y="4611822"/>
                    <a:pt x="694802" y="4611822"/>
                  </a:cubicBezTo>
                  <a:cubicBezTo>
                    <a:pt x="667950" y="4611822"/>
                    <a:pt x="641097" y="4588326"/>
                    <a:pt x="641097" y="4558117"/>
                  </a:cubicBezTo>
                  <a:cubicBezTo>
                    <a:pt x="641097" y="4527908"/>
                    <a:pt x="664593" y="4504412"/>
                    <a:pt x="694802" y="4504412"/>
                  </a:cubicBezTo>
                  <a:close/>
                  <a:moveTo>
                    <a:pt x="2094474" y="4487630"/>
                  </a:moveTo>
                  <a:cubicBezTo>
                    <a:pt x="2128040" y="4487630"/>
                    <a:pt x="2151536" y="4514482"/>
                    <a:pt x="2151536" y="4544691"/>
                  </a:cubicBezTo>
                  <a:cubicBezTo>
                    <a:pt x="2151536" y="4578256"/>
                    <a:pt x="2124683" y="4601752"/>
                    <a:pt x="2094474" y="4601752"/>
                  </a:cubicBezTo>
                  <a:cubicBezTo>
                    <a:pt x="2064266" y="4601752"/>
                    <a:pt x="2037413" y="4578256"/>
                    <a:pt x="2037413" y="4544691"/>
                  </a:cubicBezTo>
                  <a:cubicBezTo>
                    <a:pt x="2037413" y="4511125"/>
                    <a:pt x="2064266" y="4487630"/>
                    <a:pt x="2094474" y="4487630"/>
                  </a:cubicBezTo>
                  <a:close/>
                  <a:moveTo>
                    <a:pt x="3051086" y="4467491"/>
                  </a:moveTo>
                  <a:cubicBezTo>
                    <a:pt x="3058502" y="4467491"/>
                    <a:pt x="3064512" y="4473502"/>
                    <a:pt x="3064512" y="4480917"/>
                  </a:cubicBezTo>
                  <a:cubicBezTo>
                    <a:pt x="3064512" y="4488332"/>
                    <a:pt x="3058502" y="4494343"/>
                    <a:pt x="3051086" y="4494343"/>
                  </a:cubicBezTo>
                  <a:cubicBezTo>
                    <a:pt x="3043671" y="4494343"/>
                    <a:pt x="3037660" y="4488331"/>
                    <a:pt x="3037660" y="4480917"/>
                  </a:cubicBezTo>
                  <a:cubicBezTo>
                    <a:pt x="3037660" y="4473501"/>
                    <a:pt x="3043671" y="4467491"/>
                    <a:pt x="3051086" y="4467491"/>
                  </a:cubicBezTo>
                  <a:close/>
                  <a:moveTo>
                    <a:pt x="392714" y="4467491"/>
                  </a:moveTo>
                  <a:cubicBezTo>
                    <a:pt x="399427" y="4467491"/>
                    <a:pt x="406140" y="4474204"/>
                    <a:pt x="406140" y="4480917"/>
                  </a:cubicBezTo>
                  <a:cubicBezTo>
                    <a:pt x="406140" y="4487630"/>
                    <a:pt x="399427" y="4494343"/>
                    <a:pt x="392714" y="4494343"/>
                  </a:cubicBezTo>
                  <a:cubicBezTo>
                    <a:pt x="382644" y="4494343"/>
                    <a:pt x="379288" y="4487630"/>
                    <a:pt x="379288" y="4480917"/>
                  </a:cubicBezTo>
                  <a:cubicBezTo>
                    <a:pt x="379288" y="4474204"/>
                    <a:pt x="386001" y="4467491"/>
                    <a:pt x="392714" y="4467491"/>
                  </a:cubicBezTo>
                  <a:close/>
                  <a:moveTo>
                    <a:pt x="1215064" y="4460777"/>
                  </a:moveTo>
                  <a:cubicBezTo>
                    <a:pt x="1255342" y="4460777"/>
                    <a:pt x="1285551" y="4490986"/>
                    <a:pt x="1285551" y="4531265"/>
                  </a:cubicBezTo>
                  <a:cubicBezTo>
                    <a:pt x="1285551" y="4571543"/>
                    <a:pt x="1255342" y="4601752"/>
                    <a:pt x="1215064" y="4601752"/>
                  </a:cubicBezTo>
                  <a:cubicBezTo>
                    <a:pt x="1178142" y="4601752"/>
                    <a:pt x="1144577" y="4571543"/>
                    <a:pt x="1144577" y="4531265"/>
                  </a:cubicBezTo>
                  <a:cubicBezTo>
                    <a:pt x="1144577" y="4490986"/>
                    <a:pt x="1174786" y="4460777"/>
                    <a:pt x="1215064" y="4460777"/>
                  </a:cubicBezTo>
                  <a:close/>
                  <a:moveTo>
                    <a:pt x="3457226" y="4454064"/>
                  </a:moveTo>
                  <a:cubicBezTo>
                    <a:pt x="3460584" y="4454064"/>
                    <a:pt x="3463939" y="4457421"/>
                    <a:pt x="3463939" y="4460777"/>
                  </a:cubicBezTo>
                  <a:cubicBezTo>
                    <a:pt x="3463939" y="4464134"/>
                    <a:pt x="3460584" y="4467491"/>
                    <a:pt x="3457226" y="4467491"/>
                  </a:cubicBezTo>
                  <a:cubicBezTo>
                    <a:pt x="3453868" y="4467491"/>
                    <a:pt x="3450513" y="4464134"/>
                    <a:pt x="3450513" y="4460777"/>
                  </a:cubicBezTo>
                  <a:cubicBezTo>
                    <a:pt x="3450513" y="4457421"/>
                    <a:pt x="3453868" y="4454064"/>
                    <a:pt x="3457226" y="4454064"/>
                  </a:cubicBezTo>
                  <a:close/>
                  <a:moveTo>
                    <a:pt x="2668441" y="4454064"/>
                  </a:moveTo>
                  <a:cubicBezTo>
                    <a:pt x="2678511" y="4454064"/>
                    <a:pt x="2688580" y="4464134"/>
                    <a:pt x="2688580" y="4474204"/>
                  </a:cubicBezTo>
                  <a:cubicBezTo>
                    <a:pt x="2688580" y="4484273"/>
                    <a:pt x="2678511" y="4494343"/>
                    <a:pt x="2668441" y="4494343"/>
                  </a:cubicBezTo>
                  <a:cubicBezTo>
                    <a:pt x="2658372" y="4494343"/>
                    <a:pt x="2651658" y="4484273"/>
                    <a:pt x="2648302" y="4474204"/>
                  </a:cubicBezTo>
                  <a:cubicBezTo>
                    <a:pt x="2648302" y="4464134"/>
                    <a:pt x="2658372" y="4454064"/>
                    <a:pt x="2668441" y="4454064"/>
                  </a:cubicBezTo>
                  <a:close/>
                  <a:moveTo>
                    <a:pt x="1752109" y="4440638"/>
                  </a:moveTo>
                  <a:cubicBezTo>
                    <a:pt x="1782318" y="4440638"/>
                    <a:pt x="1805813" y="4464134"/>
                    <a:pt x="1805813" y="4494343"/>
                  </a:cubicBezTo>
                  <a:cubicBezTo>
                    <a:pt x="1805813" y="4524552"/>
                    <a:pt x="1782318" y="4548047"/>
                    <a:pt x="1752109" y="4548047"/>
                  </a:cubicBezTo>
                  <a:cubicBezTo>
                    <a:pt x="1721900" y="4548047"/>
                    <a:pt x="1698404" y="4524552"/>
                    <a:pt x="1698404" y="4494343"/>
                  </a:cubicBezTo>
                  <a:cubicBezTo>
                    <a:pt x="1698404" y="4464134"/>
                    <a:pt x="1721900" y="4440638"/>
                    <a:pt x="1752109" y="4440638"/>
                  </a:cubicBezTo>
                  <a:close/>
                  <a:moveTo>
                    <a:pt x="899550" y="4413786"/>
                  </a:moveTo>
                  <a:cubicBezTo>
                    <a:pt x="926402" y="4413786"/>
                    <a:pt x="949898" y="4433925"/>
                    <a:pt x="949898" y="4464134"/>
                  </a:cubicBezTo>
                  <a:cubicBezTo>
                    <a:pt x="949898" y="4490986"/>
                    <a:pt x="929758" y="4514482"/>
                    <a:pt x="899550" y="4514482"/>
                  </a:cubicBezTo>
                  <a:cubicBezTo>
                    <a:pt x="872697" y="4514482"/>
                    <a:pt x="849202" y="4490986"/>
                    <a:pt x="849202" y="4464134"/>
                  </a:cubicBezTo>
                  <a:cubicBezTo>
                    <a:pt x="849202" y="4437282"/>
                    <a:pt x="869341" y="4413786"/>
                    <a:pt x="899550" y="4413786"/>
                  </a:cubicBezTo>
                  <a:close/>
                  <a:moveTo>
                    <a:pt x="2305936" y="4410429"/>
                  </a:moveTo>
                  <a:cubicBezTo>
                    <a:pt x="2322719" y="4410429"/>
                    <a:pt x="2336145" y="4423856"/>
                    <a:pt x="2336145" y="4440638"/>
                  </a:cubicBezTo>
                  <a:cubicBezTo>
                    <a:pt x="2336145" y="4457421"/>
                    <a:pt x="2322719" y="4470847"/>
                    <a:pt x="2305936" y="4470847"/>
                  </a:cubicBezTo>
                  <a:cubicBezTo>
                    <a:pt x="2289154" y="4470847"/>
                    <a:pt x="2279084" y="4457421"/>
                    <a:pt x="2275728" y="4440638"/>
                  </a:cubicBezTo>
                  <a:cubicBezTo>
                    <a:pt x="2275728" y="4423856"/>
                    <a:pt x="2289154" y="4410429"/>
                    <a:pt x="2305936" y="4410429"/>
                  </a:cubicBezTo>
                  <a:close/>
                  <a:moveTo>
                    <a:pt x="3882246" y="4389453"/>
                  </a:moveTo>
                  <a:cubicBezTo>
                    <a:pt x="3882667" y="4388614"/>
                    <a:pt x="3883505" y="4388614"/>
                    <a:pt x="3883505" y="4390291"/>
                  </a:cubicBezTo>
                  <a:cubicBezTo>
                    <a:pt x="3883505" y="4390291"/>
                    <a:pt x="3886863" y="4390291"/>
                    <a:pt x="3883505" y="4393648"/>
                  </a:cubicBezTo>
                  <a:cubicBezTo>
                    <a:pt x="3881826" y="4391970"/>
                    <a:pt x="3881826" y="4390291"/>
                    <a:pt x="3882246" y="4389453"/>
                  </a:cubicBezTo>
                  <a:close/>
                  <a:moveTo>
                    <a:pt x="1423169" y="4373507"/>
                  </a:moveTo>
                  <a:cubicBezTo>
                    <a:pt x="1456735" y="4373507"/>
                    <a:pt x="1480230" y="4400360"/>
                    <a:pt x="1480230" y="4430569"/>
                  </a:cubicBezTo>
                  <a:cubicBezTo>
                    <a:pt x="1480230" y="4464134"/>
                    <a:pt x="1453378" y="4487630"/>
                    <a:pt x="1423169" y="4487630"/>
                  </a:cubicBezTo>
                  <a:cubicBezTo>
                    <a:pt x="1392960" y="4487630"/>
                    <a:pt x="1366108" y="4464134"/>
                    <a:pt x="1366108" y="4430569"/>
                  </a:cubicBezTo>
                  <a:cubicBezTo>
                    <a:pt x="1366108" y="4397003"/>
                    <a:pt x="1392960" y="4373507"/>
                    <a:pt x="1423169" y="4373507"/>
                  </a:cubicBezTo>
                  <a:close/>
                  <a:moveTo>
                    <a:pt x="1960214" y="4353368"/>
                  </a:moveTo>
                  <a:cubicBezTo>
                    <a:pt x="1983710" y="4353368"/>
                    <a:pt x="2000492" y="4370151"/>
                    <a:pt x="2000492" y="4393647"/>
                  </a:cubicBezTo>
                  <a:cubicBezTo>
                    <a:pt x="2000492" y="4417142"/>
                    <a:pt x="1983710" y="4433925"/>
                    <a:pt x="1960214" y="4433925"/>
                  </a:cubicBezTo>
                  <a:cubicBezTo>
                    <a:pt x="1936718" y="4433925"/>
                    <a:pt x="1919936" y="4417142"/>
                    <a:pt x="1919936" y="4393647"/>
                  </a:cubicBezTo>
                  <a:cubicBezTo>
                    <a:pt x="1919936" y="4370151"/>
                    <a:pt x="1936718" y="4353368"/>
                    <a:pt x="1960214" y="4353368"/>
                  </a:cubicBezTo>
                  <a:close/>
                  <a:moveTo>
                    <a:pt x="3279328" y="4350013"/>
                  </a:moveTo>
                  <a:cubicBezTo>
                    <a:pt x="3286044" y="4350013"/>
                    <a:pt x="3289399" y="4353369"/>
                    <a:pt x="3289399" y="4360082"/>
                  </a:cubicBezTo>
                  <a:cubicBezTo>
                    <a:pt x="3289399" y="4366795"/>
                    <a:pt x="3286044" y="4370152"/>
                    <a:pt x="3279328" y="4370152"/>
                  </a:cubicBezTo>
                  <a:cubicBezTo>
                    <a:pt x="3275973" y="4370152"/>
                    <a:pt x="3269260" y="4366795"/>
                    <a:pt x="3269260" y="4360082"/>
                  </a:cubicBezTo>
                  <a:cubicBezTo>
                    <a:pt x="3269260" y="4353369"/>
                    <a:pt x="3272618" y="4350013"/>
                    <a:pt x="3279328" y="4350013"/>
                  </a:cubicBezTo>
                  <a:close/>
                  <a:moveTo>
                    <a:pt x="2889972" y="4343299"/>
                  </a:moveTo>
                  <a:cubicBezTo>
                    <a:pt x="2900042" y="4343299"/>
                    <a:pt x="2906755" y="4350012"/>
                    <a:pt x="2906755" y="4360081"/>
                  </a:cubicBezTo>
                  <a:cubicBezTo>
                    <a:pt x="2906755" y="4370151"/>
                    <a:pt x="2900042" y="4376864"/>
                    <a:pt x="2889972" y="4376864"/>
                  </a:cubicBezTo>
                  <a:cubicBezTo>
                    <a:pt x="2879903" y="4376864"/>
                    <a:pt x="2873190" y="4370151"/>
                    <a:pt x="2873190" y="4360081"/>
                  </a:cubicBezTo>
                  <a:cubicBezTo>
                    <a:pt x="2873190" y="4350012"/>
                    <a:pt x="2879903" y="4343299"/>
                    <a:pt x="2889972" y="4343299"/>
                  </a:cubicBezTo>
                  <a:close/>
                  <a:moveTo>
                    <a:pt x="597462" y="4336586"/>
                  </a:moveTo>
                  <a:cubicBezTo>
                    <a:pt x="624315" y="4336586"/>
                    <a:pt x="644454" y="4356725"/>
                    <a:pt x="644454" y="4383577"/>
                  </a:cubicBezTo>
                  <a:cubicBezTo>
                    <a:pt x="644454" y="4410429"/>
                    <a:pt x="624315" y="4430569"/>
                    <a:pt x="597462" y="4430569"/>
                  </a:cubicBezTo>
                  <a:cubicBezTo>
                    <a:pt x="570610" y="4430569"/>
                    <a:pt x="547114" y="4410429"/>
                    <a:pt x="550471" y="4383577"/>
                  </a:cubicBezTo>
                  <a:cubicBezTo>
                    <a:pt x="550471" y="4356725"/>
                    <a:pt x="570610" y="4336586"/>
                    <a:pt x="597462" y="4336586"/>
                  </a:cubicBezTo>
                  <a:close/>
                  <a:moveTo>
                    <a:pt x="3692184" y="4316447"/>
                  </a:moveTo>
                  <a:cubicBezTo>
                    <a:pt x="3692184" y="4316447"/>
                    <a:pt x="3695539" y="4316447"/>
                    <a:pt x="3695539" y="4319804"/>
                  </a:cubicBezTo>
                  <a:cubicBezTo>
                    <a:pt x="3695539" y="4319804"/>
                    <a:pt x="3695539" y="4323161"/>
                    <a:pt x="3692184" y="4323161"/>
                  </a:cubicBezTo>
                  <a:cubicBezTo>
                    <a:pt x="3692184" y="4323161"/>
                    <a:pt x="3688828" y="4323161"/>
                    <a:pt x="3688828" y="4319804"/>
                  </a:cubicBezTo>
                  <a:cubicBezTo>
                    <a:pt x="3688828" y="4319804"/>
                    <a:pt x="3688828" y="4316447"/>
                    <a:pt x="3692184" y="4316447"/>
                  </a:cubicBezTo>
                  <a:close/>
                  <a:moveTo>
                    <a:pt x="2520754" y="4316447"/>
                  </a:moveTo>
                  <a:cubicBezTo>
                    <a:pt x="2530824" y="4316447"/>
                    <a:pt x="2540894" y="4326517"/>
                    <a:pt x="2540894" y="4336587"/>
                  </a:cubicBezTo>
                  <a:cubicBezTo>
                    <a:pt x="2540894" y="4346656"/>
                    <a:pt x="2530824" y="4356726"/>
                    <a:pt x="2520754" y="4356726"/>
                  </a:cubicBezTo>
                  <a:cubicBezTo>
                    <a:pt x="2510685" y="4356726"/>
                    <a:pt x="2500615" y="4346656"/>
                    <a:pt x="2500615" y="4336587"/>
                  </a:cubicBezTo>
                  <a:cubicBezTo>
                    <a:pt x="2500615" y="4326517"/>
                    <a:pt x="2510685" y="4316447"/>
                    <a:pt x="2520754" y="4316447"/>
                  </a:cubicBezTo>
                  <a:close/>
                  <a:moveTo>
                    <a:pt x="1104298" y="4299665"/>
                  </a:moveTo>
                  <a:cubicBezTo>
                    <a:pt x="1137864" y="4299665"/>
                    <a:pt x="1164716" y="4326517"/>
                    <a:pt x="1164716" y="4360082"/>
                  </a:cubicBezTo>
                  <a:cubicBezTo>
                    <a:pt x="1164716" y="4393647"/>
                    <a:pt x="1137864" y="4420500"/>
                    <a:pt x="1104298" y="4420500"/>
                  </a:cubicBezTo>
                  <a:cubicBezTo>
                    <a:pt x="1074090" y="4420500"/>
                    <a:pt x="1047237" y="4393647"/>
                    <a:pt x="1043881" y="4360082"/>
                  </a:cubicBezTo>
                  <a:cubicBezTo>
                    <a:pt x="1043881" y="4326517"/>
                    <a:pt x="1070733" y="4299665"/>
                    <a:pt x="1104298" y="4299665"/>
                  </a:cubicBezTo>
                  <a:close/>
                  <a:moveTo>
                    <a:pt x="1627917" y="4279526"/>
                  </a:moveTo>
                  <a:cubicBezTo>
                    <a:pt x="1658126" y="4279526"/>
                    <a:pt x="1681622" y="4303021"/>
                    <a:pt x="1681622" y="4333230"/>
                  </a:cubicBezTo>
                  <a:cubicBezTo>
                    <a:pt x="1681622" y="4363439"/>
                    <a:pt x="1658126" y="4386935"/>
                    <a:pt x="1627917" y="4386935"/>
                  </a:cubicBezTo>
                  <a:cubicBezTo>
                    <a:pt x="1601065" y="4386935"/>
                    <a:pt x="1574212" y="4363439"/>
                    <a:pt x="1574212" y="4333230"/>
                  </a:cubicBezTo>
                  <a:cubicBezTo>
                    <a:pt x="1574212" y="4303021"/>
                    <a:pt x="1597708" y="4279526"/>
                    <a:pt x="1627917" y="4279526"/>
                  </a:cubicBezTo>
                  <a:close/>
                  <a:moveTo>
                    <a:pt x="2168318" y="4269455"/>
                  </a:moveTo>
                  <a:cubicBezTo>
                    <a:pt x="2181744" y="4269455"/>
                    <a:pt x="2191814" y="4279524"/>
                    <a:pt x="2191814" y="4292951"/>
                  </a:cubicBezTo>
                  <a:cubicBezTo>
                    <a:pt x="2191814" y="4306377"/>
                    <a:pt x="2181744" y="4316446"/>
                    <a:pt x="2168318" y="4316446"/>
                  </a:cubicBezTo>
                  <a:cubicBezTo>
                    <a:pt x="2154892" y="4316446"/>
                    <a:pt x="2144822" y="4306377"/>
                    <a:pt x="2144822" y="4292951"/>
                  </a:cubicBezTo>
                  <a:cubicBezTo>
                    <a:pt x="2144822" y="4279524"/>
                    <a:pt x="2154892" y="4269455"/>
                    <a:pt x="2168318" y="4269455"/>
                  </a:cubicBezTo>
                  <a:close/>
                  <a:moveTo>
                    <a:pt x="298731" y="4269455"/>
                  </a:moveTo>
                  <a:cubicBezTo>
                    <a:pt x="315513" y="4269455"/>
                    <a:pt x="328940" y="4282881"/>
                    <a:pt x="328940" y="4299664"/>
                  </a:cubicBezTo>
                  <a:cubicBezTo>
                    <a:pt x="328940" y="4316446"/>
                    <a:pt x="315513" y="4329873"/>
                    <a:pt x="298731" y="4329873"/>
                  </a:cubicBezTo>
                  <a:cubicBezTo>
                    <a:pt x="285305" y="4329873"/>
                    <a:pt x="268522" y="4316446"/>
                    <a:pt x="268522" y="4299664"/>
                  </a:cubicBezTo>
                  <a:cubicBezTo>
                    <a:pt x="268522" y="4282881"/>
                    <a:pt x="281948" y="4269455"/>
                    <a:pt x="298731" y="4269455"/>
                  </a:cubicBezTo>
                  <a:close/>
                  <a:moveTo>
                    <a:pt x="798855" y="4245960"/>
                  </a:moveTo>
                  <a:cubicBezTo>
                    <a:pt x="818994" y="4245960"/>
                    <a:pt x="839133" y="4262743"/>
                    <a:pt x="839133" y="4286239"/>
                  </a:cubicBezTo>
                  <a:cubicBezTo>
                    <a:pt x="839133" y="4306378"/>
                    <a:pt x="822350" y="4326517"/>
                    <a:pt x="798855" y="4326517"/>
                  </a:cubicBezTo>
                  <a:cubicBezTo>
                    <a:pt x="778715" y="4326517"/>
                    <a:pt x="758576" y="4306378"/>
                    <a:pt x="758576" y="4286239"/>
                  </a:cubicBezTo>
                  <a:cubicBezTo>
                    <a:pt x="758576" y="4266099"/>
                    <a:pt x="775359" y="4245960"/>
                    <a:pt x="798855" y="4245960"/>
                  </a:cubicBezTo>
                  <a:close/>
                  <a:moveTo>
                    <a:pt x="3111504" y="4235891"/>
                  </a:moveTo>
                  <a:cubicBezTo>
                    <a:pt x="3118217" y="4235891"/>
                    <a:pt x="3121574" y="4242604"/>
                    <a:pt x="3121574" y="4245960"/>
                  </a:cubicBezTo>
                  <a:cubicBezTo>
                    <a:pt x="3121574" y="4252673"/>
                    <a:pt x="3118217" y="4256030"/>
                    <a:pt x="3111504" y="4256030"/>
                  </a:cubicBezTo>
                  <a:cubicBezTo>
                    <a:pt x="3104791" y="4256030"/>
                    <a:pt x="3101434" y="4252673"/>
                    <a:pt x="3101434" y="4245960"/>
                  </a:cubicBezTo>
                  <a:cubicBezTo>
                    <a:pt x="3101434" y="4239247"/>
                    <a:pt x="3108147" y="4235891"/>
                    <a:pt x="3111504" y="4235891"/>
                  </a:cubicBezTo>
                  <a:close/>
                  <a:moveTo>
                    <a:pt x="3510931" y="4229177"/>
                  </a:moveTo>
                  <a:cubicBezTo>
                    <a:pt x="3510931" y="4229177"/>
                    <a:pt x="3514288" y="4232534"/>
                    <a:pt x="3510931" y="4235891"/>
                  </a:cubicBezTo>
                  <a:cubicBezTo>
                    <a:pt x="3507573" y="4229177"/>
                    <a:pt x="3507573" y="4229177"/>
                    <a:pt x="3510931" y="4229177"/>
                  </a:cubicBezTo>
                  <a:close/>
                  <a:moveTo>
                    <a:pt x="2735572" y="4215751"/>
                  </a:moveTo>
                  <a:cubicBezTo>
                    <a:pt x="2742285" y="4215751"/>
                    <a:pt x="2748998" y="4222464"/>
                    <a:pt x="2748998" y="4229177"/>
                  </a:cubicBezTo>
                  <a:cubicBezTo>
                    <a:pt x="2748998" y="4235891"/>
                    <a:pt x="2742285" y="4242604"/>
                    <a:pt x="2735572" y="4242604"/>
                  </a:cubicBezTo>
                  <a:cubicBezTo>
                    <a:pt x="2728859" y="4242604"/>
                    <a:pt x="2722146" y="4235891"/>
                    <a:pt x="2722146" y="4229177"/>
                  </a:cubicBezTo>
                  <a:cubicBezTo>
                    <a:pt x="2722146" y="4222464"/>
                    <a:pt x="2728859" y="4215751"/>
                    <a:pt x="2735572" y="4215751"/>
                  </a:cubicBezTo>
                  <a:close/>
                  <a:moveTo>
                    <a:pt x="1312404" y="4212395"/>
                  </a:moveTo>
                  <a:cubicBezTo>
                    <a:pt x="1339256" y="4212395"/>
                    <a:pt x="1362752" y="4235891"/>
                    <a:pt x="1362752" y="4262743"/>
                  </a:cubicBezTo>
                  <a:cubicBezTo>
                    <a:pt x="1362752" y="4289595"/>
                    <a:pt x="1339256" y="4313091"/>
                    <a:pt x="1312404" y="4313091"/>
                  </a:cubicBezTo>
                  <a:cubicBezTo>
                    <a:pt x="1285551" y="4313091"/>
                    <a:pt x="1262056" y="4289595"/>
                    <a:pt x="1262056" y="4262743"/>
                  </a:cubicBezTo>
                  <a:cubicBezTo>
                    <a:pt x="1262056" y="4235891"/>
                    <a:pt x="1285551" y="4212395"/>
                    <a:pt x="1312404" y="4212395"/>
                  </a:cubicBezTo>
                  <a:close/>
                  <a:moveTo>
                    <a:pt x="1836022" y="4198969"/>
                  </a:moveTo>
                  <a:cubicBezTo>
                    <a:pt x="1856161" y="4198969"/>
                    <a:pt x="1869588" y="4212395"/>
                    <a:pt x="1869588" y="4232534"/>
                  </a:cubicBezTo>
                  <a:cubicBezTo>
                    <a:pt x="1869588" y="4252673"/>
                    <a:pt x="1852805" y="4266099"/>
                    <a:pt x="1836022" y="4266099"/>
                  </a:cubicBezTo>
                  <a:cubicBezTo>
                    <a:pt x="1819240" y="4266099"/>
                    <a:pt x="1802457" y="4252673"/>
                    <a:pt x="1802457" y="4232534"/>
                  </a:cubicBezTo>
                  <a:cubicBezTo>
                    <a:pt x="1802457" y="4212395"/>
                    <a:pt x="1819240" y="4198969"/>
                    <a:pt x="1836022" y="4198969"/>
                  </a:cubicBezTo>
                  <a:close/>
                  <a:moveTo>
                    <a:pt x="2379780" y="4172116"/>
                  </a:moveTo>
                  <a:cubicBezTo>
                    <a:pt x="2389850" y="4172116"/>
                    <a:pt x="2396563" y="4178829"/>
                    <a:pt x="2396563" y="4188899"/>
                  </a:cubicBezTo>
                  <a:cubicBezTo>
                    <a:pt x="2396563" y="4198969"/>
                    <a:pt x="2389850" y="4205682"/>
                    <a:pt x="2379780" y="4205682"/>
                  </a:cubicBezTo>
                  <a:cubicBezTo>
                    <a:pt x="2373067" y="4205682"/>
                    <a:pt x="2362997" y="4198969"/>
                    <a:pt x="2362997" y="4188899"/>
                  </a:cubicBezTo>
                  <a:cubicBezTo>
                    <a:pt x="2362997" y="4178829"/>
                    <a:pt x="2369710" y="4172116"/>
                    <a:pt x="2379780" y="4172116"/>
                  </a:cubicBezTo>
                  <a:close/>
                  <a:moveTo>
                    <a:pt x="503479" y="4158690"/>
                  </a:moveTo>
                  <a:cubicBezTo>
                    <a:pt x="526975" y="4158690"/>
                    <a:pt x="547114" y="4178829"/>
                    <a:pt x="547114" y="4202325"/>
                  </a:cubicBezTo>
                  <a:cubicBezTo>
                    <a:pt x="547114" y="4225821"/>
                    <a:pt x="526975" y="4245960"/>
                    <a:pt x="503479" y="4245960"/>
                  </a:cubicBezTo>
                  <a:cubicBezTo>
                    <a:pt x="479984" y="4245960"/>
                    <a:pt x="459844" y="4225821"/>
                    <a:pt x="459844" y="4202325"/>
                  </a:cubicBezTo>
                  <a:cubicBezTo>
                    <a:pt x="459844" y="4178829"/>
                    <a:pt x="479984" y="4158690"/>
                    <a:pt x="503479" y="4158690"/>
                  </a:cubicBezTo>
                  <a:close/>
                  <a:moveTo>
                    <a:pt x="1003602" y="4128481"/>
                  </a:moveTo>
                  <a:cubicBezTo>
                    <a:pt x="1033811" y="4128481"/>
                    <a:pt x="1060663" y="4155334"/>
                    <a:pt x="1060663" y="4185542"/>
                  </a:cubicBezTo>
                  <a:cubicBezTo>
                    <a:pt x="1060663" y="4215751"/>
                    <a:pt x="1033811" y="4242604"/>
                    <a:pt x="1003602" y="4242604"/>
                  </a:cubicBezTo>
                  <a:cubicBezTo>
                    <a:pt x="973393" y="4242604"/>
                    <a:pt x="946541" y="4219108"/>
                    <a:pt x="946541" y="4185542"/>
                  </a:cubicBezTo>
                  <a:cubicBezTo>
                    <a:pt x="946541" y="4155334"/>
                    <a:pt x="973393" y="4128481"/>
                    <a:pt x="1003602" y="4128481"/>
                  </a:cubicBezTo>
                  <a:close/>
                  <a:moveTo>
                    <a:pt x="3336391" y="4125125"/>
                  </a:moveTo>
                  <a:cubicBezTo>
                    <a:pt x="3336391" y="4125125"/>
                    <a:pt x="3339748" y="4125125"/>
                    <a:pt x="3339748" y="4128481"/>
                  </a:cubicBezTo>
                  <a:cubicBezTo>
                    <a:pt x="3339748" y="4128481"/>
                    <a:pt x="3339748" y="4131838"/>
                    <a:pt x="3336391" y="4131838"/>
                  </a:cubicBezTo>
                  <a:cubicBezTo>
                    <a:pt x="3333033" y="4131838"/>
                    <a:pt x="3333033" y="4128481"/>
                    <a:pt x="3333033" y="4128481"/>
                  </a:cubicBezTo>
                  <a:cubicBezTo>
                    <a:pt x="3333033" y="4128481"/>
                    <a:pt x="3333033" y="4125125"/>
                    <a:pt x="3336391" y="4125125"/>
                  </a:cubicBezTo>
                  <a:close/>
                  <a:moveTo>
                    <a:pt x="2044126" y="4111699"/>
                  </a:moveTo>
                  <a:cubicBezTo>
                    <a:pt x="2057552" y="4111699"/>
                    <a:pt x="2067622" y="4121768"/>
                    <a:pt x="2067622" y="4135194"/>
                  </a:cubicBezTo>
                  <a:cubicBezTo>
                    <a:pt x="2067622" y="4148620"/>
                    <a:pt x="2057552" y="4158690"/>
                    <a:pt x="2044126" y="4158690"/>
                  </a:cubicBezTo>
                  <a:cubicBezTo>
                    <a:pt x="2030700" y="4158690"/>
                    <a:pt x="2020631" y="4145264"/>
                    <a:pt x="2020631" y="4135194"/>
                  </a:cubicBezTo>
                  <a:cubicBezTo>
                    <a:pt x="2020631" y="4121768"/>
                    <a:pt x="2030700" y="4111699"/>
                    <a:pt x="2044126" y="4111699"/>
                  </a:cubicBezTo>
                  <a:close/>
                  <a:moveTo>
                    <a:pt x="1517151" y="4111699"/>
                  </a:moveTo>
                  <a:cubicBezTo>
                    <a:pt x="1547360" y="4111699"/>
                    <a:pt x="1570856" y="4135194"/>
                    <a:pt x="1570856" y="4165403"/>
                  </a:cubicBezTo>
                  <a:cubicBezTo>
                    <a:pt x="1570856" y="4195612"/>
                    <a:pt x="1547360" y="4219108"/>
                    <a:pt x="1517151" y="4219108"/>
                  </a:cubicBezTo>
                  <a:cubicBezTo>
                    <a:pt x="1486942" y="4219108"/>
                    <a:pt x="1463447" y="4195612"/>
                    <a:pt x="1463447" y="4165403"/>
                  </a:cubicBezTo>
                  <a:cubicBezTo>
                    <a:pt x="1463447" y="4135194"/>
                    <a:pt x="1486942" y="4111699"/>
                    <a:pt x="1517151" y="4111699"/>
                  </a:cubicBezTo>
                  <a:close/>
                  <a:moveTo>
                    <a:pt x="2953747" y="4108342"/>
                  </a:moveTo>
                  <a:cubicBezTo>
                    <a:pt x="2960460" y="4108342"/>
                    <a:pt x="2963816" y="4115055"/>
                    <a:pt x="2963816" y="4118412"/>
                  </a:cubicBezTo>
                  <a:cubicBezTo>
                    <a:pt x="2963816" y="4125125"/>
                    <a:pt x="2957103" y="4128481"/>
                    <a:pt x="2953747" y="4128481"/>
                  </a:cubicBezTo>
                  <a:cubicBezTo>
                    <a:pt x="2947034" y="4128481"/>
                    <a:pt x="2943677" y="4125125"/>
                    <a:pt x="2943677" y="4118412"/>
                  </a:cubicBezTo>
                  <a:cubicBezTo>
                    <a:pt x="2943677" y="4111699"/>
                    <a:pt x="2947034" y="4108342"/>
                    <a:pt x="2953747" y="4108342"/>
                  </a:cubicBezTo>
                  <a:close/>
                  <a:moveTo>
                    <a:pt x="2591242" y="4071420"/>
                  </a:moveTo>
                  <a:cubicBezTo>
                    <a:pt x="2597955" y="4071420"/>
                    <a:pt x="2604668" y="4078133"/>
                    <a:pt x="2604668" y="4084846"/>
                  </a:cubicBezTo>
                  <a:cubicBezTo>
                    <a:pt x="2604668" y="4091559"/>
                    <a:pt x="2597955" y="4098272"/>
                    <a:pt x="2591242" y="4098272"/>
                  </a:cubicBezTo>
                  <a:cubicBezTo>
                    <a:pt x="2584529" y="4098272"/>
                    <a:pt x="2581172" y="4091559"/>
                    <a:pt x="2577816" y="4084846"/>
                  </a:cubicBezTo>
                  <a:cubicBezTo>
                    <a:pt x="2577816" y="4078133"/>
                    <a:pt x="2584529" y="4071420"/>
                    <a:pt x="2591242" y="4071420"/>
                  </a:cubicBezTo>
                  <a:close/>
                  <a:moveTo>
                    <a:pt x="708228" y="4064707"/>
                  </a:moveTo>
                  <a:cubicBezTo>
                    <a:pt x="728367" y="4064707"/>
                    <a:pt x="748507" y="4081490"/>
                    <a:pt x="748507" y="4104986"/>
                  </a:cubicBezTo>
                  <a:cubicBezTo>
                    <a:pt x="748507" y="4125125"/>
                    <a:pt x="731724" y="4145264"/>
                    <a:pt x="708228" y="4145264"/>
                  </a:cubicBezTo>
                  <a:cubicBezTo>
                    <a:pt x="684732" y="4145264"/>
                    <a:pt x="664593" y="4128481"/>
                    <a:pt x="667950" y="4104986"/>
                  </a:cubicBezTo>
                  <a:cubicBezTo>
                    <a:pt x="667950" y="4084846"/>
                    <a:pt x="684732" y="4064707"/>
                    <a:pt x="708228" y="4064707"/>
                  </a:cubicBezTo>
                  <a:close/>
                  <a:moveTo>
                    <a:pt x="1208351" y="4037855"/>
                  </a:moveTo>
                  <a:cubicBezTo>
                    <a:pt x="1235203" y="4037855"/>
                    <a:pt x="1258699" y="4061351"/>
                    <a:pt x="1258699" y="4088203"/>
                  </a:cubicBezTo>
                  <a:cubicBezTo>
                    <a:pt x="1258699" y="4115055"/>
                    <a:pt x="1235203" y="4138551"/>
                    <a:pt x="1208351" y="4138551"/>
                  </a:cubicBezTo>
                  <a:cubicBezTo>
                    <a:pt x="1181499" y="4138551"/>
                    <a:pt x="1158003" y="4115055"/>
                    <a:pt x="1158003" y="4088203"/>
                  </a:cubicBezTo>
                  <a:cubicBezTo>
                    <a:pt x="1158003" y="4061351"/>
                    <a:pt x="1181499" y="4037855"/>
                    <a:pt x="1208351" y="4037855"/>
                  </a:cubicBezTo>
                  <a:close/>
                  <a:moveTo>
                    <a:pt x="1721900" y="4031142"/>
                  </a:moveTo>
                  <a:cubicBezTo>
                    <a:pt x="1740437" y="4031142"/>
                    <a:pt x="1755465" y="4046169"/>
                    <a:pt x="1755465" y="4064707"/>
                  </a:cubicBezTo>
                  <a:cubicBezTo>
                    <a:pt x="1755465" y="4083245"/>
                    <a:pt x="1740437" y="4098272"/>
                    <a:pt x="1721900" y="4098272"/>
                  </a:cubicBezTo>
                  <a:cubicBezTo>
                    <a:pt x="1703362" y="4098272"/>
                    <a:pt x="1688335" y="4083245"/>
                    <a:pt x="1688335" y="4064707"/>
                  </a:cubicBezTo>
                  <a:cubicBezTo>
                    <a:pt x="1688335" y="4046169"/>
                    <a:pt x="1703362" y="4031142"/>
                    <a:pt x="1721900" y="4031142"/>
                  </a:cubicBezTo>
                  <a:close/>
                  <a:moveTo>
                    <a:pt x="2252232" y="4021072"/>
                  </a:moveTo>
                  <a:cubicBezTo>
                    <a:pt x="2258945" y="4021072"/>
                    <a:pt x="2265658" y="4027785"/>
                    <a:pt x="2265658" y="4034498"/>
                  </a:cubicBezTo>
                  <a:cubicBezTo>
                    <a:pt x="2265658" y="4041211"/>
                    <a:pt x="2258945" y="4047924"/>
                    <a:pt x="2252232" y="4047924"/>
                  </a:cubicBezTo>
                  <a:cubicBezTo>
                    <a:pt x="2242162" y="4047924"/>
                    <a:pt x="2235449" y="4041211"/>
                    <a:pt x="2238806" y="4034498"/>
                  </a:cubicBezTo>
                  <a:cubicBezTo>
                    <a:pt x="2238806" y="4027785"/>
                    <a:pt x="2245518" y="4021072"/>
                    <a:pt x="2252232" y="4021072"/>
                  </a:cubicBezTo>
                  <a:close/>
                  <a:moveTo>
                    <a:pt x="3170662" y="4006807"/>
                  </a:moveTo>
                  <a:cubicBezTo>
                    <a:pt x="3171081" y="4005967"/>
                    <a:pt x="3171920" y="4005967"/>
                    <a:pt x="3171920" y="4007646"/>
                  </a:cubicBezTo>
                  <a:cubicBezTo>
                    <a:pt x="3171920" y="4007646"/>
                    <a:pt x="3175277" y="4007646"/>
                    <a:pt x="3171920" y="4011003"/>
                  </a:cubicBezTo>
                  <a:cubicBezTo>
                    <a:pt x="3170243" y="4009324"/>
                    <a:pt x="3170243" y="4007646"/>
                    <a:pt x="3170662" y="4006807"/>
                  </a:cubicBezTo>
                  <a:close/>
                  <a:moveTo>
                    <a:pt x="419566" y="3980794"/>
                  </a:moveTo>
                  <a:cubicBezTo>
                    <a:pt x="439705" y="3980794"/>
                    <a:pt x="456488" y="3997576"/>
                    <a:pt x="456488" y="4017716"/>
                  </a:cubicBezTo>
                  <a:cubicBezTo>
                    <a:pt x="456488" y="4037855"/>
                    <a:pt x="439705" y="4054637"/>
                    <a:pt x="419566" y="4054637"/>
                  </a:cubicBezTo>
                  <a:cubicBezTo>
                    <a:pt x="399427" y="4054637"/>
                    <a:pt x="382644" y="4037855"/>
                    <a:pt x="382644" y="4017716"/>
                  </a:cubicBezTo>
                  <a:cubicBezTo>
                    <a:pt x="382644" y="3997576"/>
                    <a:pt x="399427" y="3980794"/>
                    <a:pt x="419566" y="3980794"/>
                  </a:cubicBezTo>
                  <a:close/>
                  <a:moveTo>
                    <a:pt x="912976" y="3974081"/>
                  </a:moveTo>
                  <a:cubicBezTo>
                    <a:pt x="929758" y="3974081"/>
                    <a:pt x="946541" y="3987507"/>
                    <a:pt x="946541" y="4007646"/>
                  </a:cubicBezTo>
                  <a:cubicBezTo>
                    <a:pt x="946541" y="4024429"/>
                    <a:pt x="933115" y="4041211"/>
                    <a:pt x="912976" y="4041211"/>
                  </a:cubicBezTo>
                  <a:cubicBezTo>
                    <a:pt x="892837" y="4041211"/>
                    <a:pt x="876054" y="4024429"/>
                    <a:pt x="879410" y="4007646"/>
                  </a:cubicBezTo>
                  <a:cubicBezTo>
                    <a:pt x="879410" y="3990863"/>
                    <a:pt x="892837" y="3974081"/>
                    <a:pt x="912976" y="3974081"/>
                  </a:cubicBezTo>
                  <a:close/>
                  <a:moveTo>
                    <a:pt x="2802702" y="3970724"/>
                  </a:moveTo>
                  <a:cubicBezTo>
                    <a:pt x="2809416" y="3970724"/>
                    <a:pt x="2812772" y="3974081"/>
                    <a:pt x="2812772" y="3980794"/>
                  </a:cubicBezTo>
                  <a:cubicBezTo>
                    <a:pt x="2812772" y="3987507"/>
                    <a:pt x="2809416" y="3990863"/>
                    <a:pt x="2802702" y="3990863"/>
                  </a:cubicBezTo>
                  <a:cubicBezTo>
                    <a:pt x="2799346" y="3990863"/>
                    <a:pt x="2795990" y="3987507"/>
                    <a:pt x="2792633" y="3980794"/>
                  </a:cubicBezTo>
                  <a:cubicBezTo>
                    <a:pt x="2792633" y="3974081"/>
                    <a:pt x="2795990" y="3970724"/>
                    <a:pt x="2802702" y="3970724"/>
                  </a:cubicBezTo>
                  <a:close/>
                  <a:moveTo>
                    <a:pt x="1413099" y="3953941"/>
                  </a:moveTo>
                  <a:cubicBezTo>
                    <a:pt x="1433238" y="3953941"/>
                    <a:pt x="1450020" y="3970724"/>
                    <a:pt x="1450020" y="3990863"/>
                  </a:cubicBezTo>
                  <a:cubicBezTo>
                    <a:pt x="1450020" y="4011003"/>
                    <a:pt x="1433238" y="4027785"/>
                    <a:pt x="1413099" y="4027785"/>
                  </a:cubicBezTo>
                  <a:cubicBezTo>
                    <a:pt x="1392960" y="4027785"/>
                    <a:pt x="1372821" y="4011003"/>
                    <a:pt x="1376178" y="3990863"/>
                  </a:cubicBezTo>
                  <a:cubicBezTo>
                    <a:pt x="1376178" y="3970724"/>
                    <a:pt x="1392960" y="3953941"/>
                    <a:pt x="1413099" y="3953941"/>
                  </a:cubicBezTo>
                  <a:close/>
                  <a:moveTo>
                    <a:pt x="1926649" y="3947228"/>
                  </a:moveTo>
                  <a:cubicBezTo>
                    <a:pt x="1936718" y="3947228"/>
                    <a:pt x="1946788" y="3957298"/>
                    <a:pt x="1946788" y="3967368"/>
                  </a:cubicBezTo>
                  <a:cubicBezTo>
                    <a:pt x="1946788" y="3977437"/>
                    <a:pt x="1936718" y="3987507"/>
                    <a:pt x="1926649" y="3987507"/>
                  </a:cubicBezTo>
                  <a:cubicBezTo>
                    <a:pt x="1916579" y="3987507"/>
                    <a:pt x="1906510" y="3977437"/>
                    <a:pt x="1906510" y="3967368"/>
                  </a:cubicBezTo>
                  <a:cubicBezTo>
                    <a:pt x="1906510" y="3957298"/>
                    <a:pt x="1916579" y="3947228"/>
                    <a:pt x="1926649" y="3947228"/>
                  </a:cubicBezTo>
                  <a:close/>
                  <a:moveTo>
                    <a:pt x="2460337" y="3927089"/>
                  </a:moveTo>
                  <a:cubicBezTo>
                    <a:pt x="2463694" y="3927089"/>
                    <a:pt x="2467050" y="3930446"/>
                    <a:pt x="2467050" y="3933802"/>
                  </a:cubicBezTo>
                  <a:cubicBezTo>
                    <a:pt x="2467050" y="3937159"/>
                    <a:pt x="2463694" y="3940515"/>
                    <a:pt x="2460337" y="3940515"/>
                  </a:cubicBezTo>
                  <a:cubicBezTo>
                    <a:pt x="2453624" y="3940515"/>
                    <a:pt x="2450267" y="3937159"/>
                    <a:pt x="2453624" y="3933802"/>
                  </a:cubicBezTo>
                  <a:cubicBezTo>
                    <a:pt x="2453624" y="3930446"/>
                    <a:pt x="2456980" y="3927089"/>
                    <a:pt x="2460337" y="3927089"/>
                  </a:cubicBezTo>
                  <a:close/>
                  <a:moveTo>
                    <a:pt x="137618" y="3927089"/>
                  </a:moveTo>
                  <a:cubicBezTo>
                    <a:pt x="137618" y="3927089"/>
                    <a:pt x="140975" y="3927089"/>
                    <a:pt x="137618" y="3930446"/>
                  </a:cubicBezTo>
                  <a:cubicBezTo>
                    <a:pt x="137618" y="3928767"/>
                    <a:pt x="137618" y="3928767"/>
                    <a:pt x="137618" y="3929187"/>
                  </a:cubicBezTo>
                  <a:close/>
                  <a:moveTo>
                    <a:pt x="624315" y="3890167"/>
                  </a:moveTo>
                  <a:cubicBezTo>
                    <a:pt x="640998" y="3890167"/>
                    <a:pt x="654524" y="3903693"/>
                    <a:pt x="654524" y="3920376"/>
                  </a:cubicBezTo>
                  <a:cubicBezTo>
                    <a:pt x="654524" y="3937060"/>
                    <a:pt x="640998" y="3950585"/>
                    <a:pt x="624315" y="3950585"/>
                  </a:cubicBezTo>
                  <a:cubicBezTo>
                    <a:pt x="607631" y="3950585"/>
                    <a:pt x="594106" y="3937060"/>
                    <a:pt x="594106" y="3920376"/>
                  </a:cubicBezTo>
                  <a:cubicBezTo>
                    <a:pt x="594106" y="3903693"/>
                    <a:pt x="607631" y="3890167"/>
                    <a:pt x="624315" y="3890167"/>
                  </a:cubicBezTo>
                  <a:close/>
                  <a:moveTo>
                    <a:pt x="1114368" y="3873385"/>
                  </a:moveTo>
                  <a:cubicBezTo>
                    <a:pt x="1131151" y="3873385"/>
                    <a:pt x="1147933" y="3886811"/>
                    <a:pt x="1147933" y="3906950"/>
                  </a:cubicBezTo>
                  <a:cubicBezTo>
                    <a:pt x="1147933" y="3923733"/>
                    <a:pt x="1134507" y="3940515"/>
                    <a:pt x="1114368" y="3940515"/>
                  </a:cubicBezTo>
                  <a:cubicBezTo>
                    <a:pt x="1097585" y="3940515"/>
                    <a:pt x="1080803" y="3927089"/>
                    <a:pt x="1080803" y="3906950"/>
                  </a:cubicBezTo>
                  <a:cubicBezTo>
                    <a:pt x="1080803" y="3890167"/>
                    <a:pt x="1094229" y="3873385"/>
                    <a:pt x="1114368" y="3873385"/>
                  </a:cubicBezTo>
                  <a:close/>
                  <a:moveTo>
                    <a:pt x="3017521" y="3866671"/>
                  </a:moveTo>
                  <a:cubicBezTo>
                    <a:pt x="3020878" y="3866671"/>
                    <a:pt x="3024234" y="3870028"/>
                    <a:pt x="3024234" y="3873385"/>
                  </a:cubicBezTo>
                  <a:cubicBezTo>
                    <a:pt x="3024234" y="3876741"/>
                    <a:pt x="3020878" y="3880098"/>
                    <a:pt x="3017521" y="3880098"/>
                  </a:cubicBezTo>
                  <a:cubicBezTo>
                    <a:pt x="3014164" y="3880098"/>
                    <a:pt x="3010808" y="3876741"/>
                    <a:pt x="3010808" y="3873385"/>
                  </a:cubicBezTo>
                  <a:cubicBezTo>
                    <a:pt x="3010808" y="3870028"/>
                    <a:pt x="3014164" y="3866671"/>
                    <a:pt x="3017521" y="3866671"/>
                  </a:cubicBezTo>
                  <a:close/>
                  <a:moveTo>
                    <a:pt x="1617847" y="3859958"/>
                  </a:moveTo>
                  <a:cubicBezTo>
                    <a:pt x="1634630" y="3859958"/>
                    <a:pt x="1651413" y="3873385"/>
                    <a:pt x="1651413" y="3893524"/>
                  </a:cubicBezTo>
                  <a:cubicBezTo>
                    <a:pt x="1651413" y="3910306"/>
                    <a:pt x="1637986" y="3927089"/>
                    <a:pt x="1617847" y="3927089"/>
                  </a:cubicBezTo>
                  <a:cubicBezTo>
                    <a:pt x="1597708" y="3927089"/>
                    <a:pt x="1580925" y="3910306"/>
                    <a:pt x="1584282" y="3893524"/>
                  </a:cubicBezTo>
                  <a:cubicBezTo>
                    <a:pt x="1584282" y="3876741"/>
                    <a:pt x="1601065" y="3859958"/>
                    <a:pt x="1617847" y="3859958"/>
                  </a:cubicBezTo>
                  <a:close/>
                  <a:moveTo>
                    <a:pt x="2131396" y="3853245"/>
                  </a:moveTo>
                  <a:cubicBezTo>
                    <a:pt x="2138110" y="3853245"/>
                    <a:pt x="2144822" y="3859958"/>
                    <a:pt x="2144822" y="3866671"/>
                  </a:cubicBezTo>
                  <a:cubicBezTo>
                    <a:pt x="2144822" y="3873385"/>
                    <a:pt x="2138110" y="3880098"/>
                    <a:pt x="2131396" y="3880098"/>
                  </a:cubicBezTo>
                  <a:cubicBezTo>
                    <a:pt x="2124683" y="3880098"/>
                    <a:pt x="2117970" y="3876741"/>
                    <a:pt x="2117970" y="3866671"/>
                  </a:cubicBezTo>
                  <a:cubicBezTo>
                    <a:pt x="2117970" y="3859958"/>
                    <a:pt x="2124683" y="3853245"/>
                    <a:pt x="2131396" y="3853245"/>
                  </a:cubicBezTo>
                  <a:close/>
                  <a:moveTo>
                    <a:pt x="2668441" y="3823036"/>
                  </a:moveTo>
                  <a:cubicBezTo>
                    <a:pt x="2671798" y="3823036"/>
                    <a:pt x="2675154" y="3826393"/>
                    <a:pt x="2675154" y="3829750"/>
                  </a:cubicBezTo>
                  <a:cubicBezTo>
                    <a:pt x="2675154" y="3833106"/>
                    <a:pt x="2671798" y="3836463"/>
                    <a:pt x="2668441" y="3836463"/>
                  </a:cubicBezTo>
                  <a:cubicBezTo>
                    <a:pt x="2665084" y="3836463"/>
                    <a:pt x="2661728" y="3833106"/>
                    <a:pt x="2661728" y="3829750"/>
                  </a:cubicBezTo>
                  <a:cubicBezTo>
                    <a:pt x="2661728" y="3826393"/>
                    <a:pt x="2665084" y="3823036"/>
                    <a:pt x="2668441" y="3823036"/>
                  </a:cubicBezTo>
                  <a:close/>
                  <a:moveTo>
                    <a:pt x="342366" y="3792828"/>
                  </a:moveTo>
                  <a:cubicBezTo>
                    <a:pt x="362505" y="3792828"/>
                    <a:pt x="379288" y="3809610"/>
                    <a:pt x="379288" y="3829750"/>
                  </a:cubicBezTo>
                  <a:cubicBezTo>
                    <a:pt x="379288" y="3849889"/>
                    <a:pt x="362505" y="3866671"/>
                    <a:pt x="342366" y="3866671"/>
                  </a:cubicBezTo>
                  <a:cubicBezTo>
                    <a:pt x="322226" y="3866671"/>
                    <a:pt x="305444" y="3849889"/>
                    <a:pt x="305444" y="3829750"/>
                  </a:cubicBezTo>
                  <a:cubicBezTo>
                    <a:pt x="305444" y="3809610"/>
                    <a:pt x="322226" y="3792828"/>
                    <a:pt x="342366" y="3792828"/>
                  </a:cubicBezTo>
                  <a:close/>
                  <a:moveTo>
                    <a:pt x="829063" y="3789471"/>
                  </a:moveTo>
                  <a:cubicBezTo>
                    <a:pt x="845846" y="3789471"/>
                    <a:pt x="859272" y="3802897"/>
                    <a:pt x="859272" y="3819680"/>
                  </a:cubicBezTo>
                  <a:cubicBezTo>
                    <a:pt x="859272" y="3836463"/>
                    <a:pt x="845846" y="3849889"/>
                    <a:pt x="829063" y="3849889"/>
                  </a:cubicBezTo>
                  <a:cubicBezTo>
                    <a:pt x="812281" y="3849889"/>
                    <a:pt x="798855" y="3836463"/>
                    <a:pt x="798855" y="3819680"/>
                  </a:cubicBezTo>
                  <a:cubicBezTo>
                    <a:pt x="798855" y="3802897"/>
                    <a:pt x="812281" y="3789471"/>
                    <a:pt x="829063" y="3789471"/>
                  </a:cubicBezTo>
                  <a:close/>
                  <a:moveTo>
                    <a:pt x="1822596" y="3776045"/>
                  </a:moveTo>
                  <a:cubicBezTo>
                    <a:pt x="1832666" y="3776045"/>
                    <a:pt x="1839379" y="3782758"/>
                    <a:pt x="1839379" y="3792828"/>
                  </a:cubicBezTo>
                  <a:cubicBezTo>
                    <a:pt x="1839379" y="3802897"/>
                    <a:pt x="1832666" y="3809610"/>
                    <a:pt x="1822596" y="3809610"/>
                  </a:cubicBezTo>
                  <a:cubicBezTo>
                    <a:pt x="1812526" y="3809610"/>
                    <a:pt x="1805813" y="3802897"/>
                    <a:pt x="1805813" y="3792828"/>
                  </a:cubicBezTo>
                  <a:cubicBezTo>
                    <a:pt x="1805813" y="3782758"/>
                    <a:pt x="1812526" y="3776045"/>
                    <a:pt x="1822596" y="3776045"/>
                  </a:cubicBezTo>
                  <a:close/>
                  <a:moveTo>
                    <a:pt x="1319117" y="3769333"/>
                  </a:moveTo>
                  <a:cubicBezTo>
                    <a:pt x="1339256" y="3769333"/>
                    <a:pt x="1359395" y="3786116"/>
                    <a:pt x="1359395" y="3809611"/>
                  </a:cubicBezTo>
                  <a:cubicBezTo>
                    <a:pt x="1359395" y="3829751"/>
                    <a:pt x="1342612" y="3849890"/>
                    <a:pt x="1319117" y="3849890"/>
                  </a:cubicBezTo>
                  <a:cubicBezTo>
                    <a:pt x="1295621" y="3849890"/>
                    <a:pt x="1278838" y="3833107"/>
                    <a:pt x="1278838" y="3809611"/>
                  </a:cubicBezTo>
                  <a:cubicBezTo>
                    <a:pt x="1278838" y="3789472"/>
                    <a:pt x="1298977" y="3769333"/>
                    <a:pt x="1319117" y="3769333"/>
                  </a:cubicBezTo>
                  <a:close/>
                  <a:moveTo>
                    <a:pt x="2339502" y="3755906"/>
                  </a:moveTo>
                  <a:cubicBezTo>
                    <a:pt x="2346215" y="3755906"/>
                    <a:pt x="2349571" y="3762619"/>
                    <a:pt x="2349571" y="3765975"/>
                  </a:cubicBezTo>
                  <a:cubicBezTo>
                    <a:pt x="2349571" y="3772688"/>
                    <a:pt x="2346215" y="3776045"/>
                    <a:pt x="2339502" y="3776045"/>
                  </a:cubicBezTo>
                  <a:cubicBezTo>
                    <a:pt x="2332788" y="3776045"/>
                    <a:pt x="2329432" y="3772688"/>
                    <a:pt x="2329432" y="3765975"/>
                  </a:cubicBezTo>
                  <a:cubicBezTo>
                    <a:pt x="2329432" y="3759262"/>
                    <a:pt x="2336145" y="3755906"/>
                    <a:pt x="2339502" y="3755906"/>
                  </a:cubicBezTo>
                  <a:close/>
                  <a:moveTo>
                    <a:pt x="70487" y="3732410"/>
                  </a:moveTo>
                  <a:cubicBezTo>
                    <a:pt x="70487" y="3732410"/>
                    <a:pt x="73844" y="3732410"/>
                    <a:pt x="73844" y="3735767"/>
                  </a:cubicBezTo>
                  <a:cubicBezTo>
                    <a:pt x="73844" y="3735767"/>
                    <a:pt x="73844" y="3739123"/>
                    <a:pt x="70487" y="3739123"/>
                  </a:cubicBezTo>
                  <a:cubicBezTo>
                    <a:pt x="67131" y="3739123"/>
                    <a:pt x="67131" y="3739123"/>
                    <a:pt x="67131" y="3735767"/>
                  </a:cubicBezTo>
                  <a:cubicBezTo>
                    <a:pt x="67131" y="3735767"/>
                    <a:pt x="70487" y="3732410"/>
                    <a:pt x="70487" y="3732410"/>
                  </a:cubicBezTo>
                  <a:close/>
                  <a:moveTo>
                    <a:pt x="2876546" y="3718985"/>
                  </a:moveTo>
                  <a:cubicBezTo>
                    <a:pt x="2879903" y="3718985"/>
                    <a:pt x="2883260" y="3722341"/>
                    <a:pt x="2883260" y="3725698"/>
                  </a:cubicBezTo>
                  <a:cubicBezTo>
                    <a:pt x="2883260" y="3729055"/>
                    <a:pt x="2879903" y="3732411"/>
                    <a:pt x="2876546" y="3732411"/>
                  </a:cubicBezTo>
                  <a:cubicBezTo>
                    <a:pt x="2876546" y="3732411"/>
                    <a:pt x="2869833" y="3729055"/>
                    <a:pt x="2869833" y="3725698"/>
                  </a:cubicBezTo>
                  <a:cubicBezTo>
                    <a:pt x="2869833" y="3722341"/>
                    <a:pt x="2873190" y="3718985"/>
                    <a:pt x="2876546" y="3718985"/>
                  </a:cubicBezTo>
                  <a:close/>
                  <a:moveTo>
                    <a:pt x="550471" y="3698845"/>
                  </a:moveTo>
                  <a:cubicBezTo>
                    <a:pt x="567254" y="3698845"/>
                    <a:pt x="580680" y="3712271"/>
                    <a:pt x="580680" y="3729053"/>
                  </a:cubicBezTo>
                  <a:cubicBezTo>
                    <a:pt x="580680" y="3745836"/>
                    <a:pt x="567254" y="3759262"/>
                    <a:pt x="550471" y="3759262"/>
                  </a:cubicBezTo>
                  <a:cubicBezTo>
                    <a:pt x="533688" y="3759262"/>
                    <a:pt x="520262" y="3745836"/>
                    <a:pt x="520262" y="3729053"/>
                  </a:cubicBezTo>
                  <a:cubicBezTo>
                    <a:pt x="520262" y="3712271"/>
                    <a:pt x="533688" y="3698845"/>
                    <a:pt x="550471" y="3698845"/>
                  </a:cubicBezTo>
                  <a:close/>
                  <a:moveTo>
                    <a:pt x="1033811" y="3685420"/>
                  </a:moveTo>
                  <a:cubicBezTo>
                    <a:pt x="1053950" y="3685420"/>
                    <a:pt x="1070733" y="3702202"/>
                    <a:pt x="1070733" y="3722341"/>
                  </a:cubicBezTo>
                  <a:cubicBezTo>
                    <a:pt x="1070733" y="3742481"/>
                    <a:pt x="1053950" y="3759263"/>
                    <a:pt x="1033811" y="3759263"/>
                  </a:cubicBezTo>
                  <a:cubicBezTo>
                    <a:pt x="1010315" y="3759263"/>
                    <a:pt x="996889" y="3742481"/>
                    <a:pt x="996889" y="3722341"/>
                  </a:cubicBezTo>
                  <a:cubicBezTo>
                    <a:pt x="996889" y="3702202"/>
                    <a:pt x="1013672" y="3685420"/>
                    <a:pt x="1033811" y="3685420"/>
                  </a:cubicBezTo>
                  <a:close/>
                  <a:moveTo>
                    <a:pt x="2027345" y="3678707"/>
                  </a:moveTo>
                  <a:cubicBezTo>
                    <a:pt x="2037414" y="3678707"/>
                    <a:pt x="2044128" y="3685420"/>
                    <a:pt x="2044128" y="3695489"/>
                  </a:cubicBezTo>
                  <a:cubicBezTo>
                    <a:pt x="2044128" y="3705559"/>
                    <a:pt x="2037414" y="3712272"/>
                    <a:pt x="2027345" y="3712272"/>
                  </a:cubicBezTo>
                  <a:cubicBezTo>
                    <a:pt x="2017275" y="3712272"/>
                    <a:pt x="2010562" y="3702202"/>
                    <a:pt x="2010562" y="3695489"/>
                  </a:cubicBezTo>
                  <a:cubicBezTo>
                    <a:pt x="2010562" y="3685420"/>
                    <a:pt x="2017275" y="3678707"/>
                    <a:pt x="2027345" y="3678707"/>
                  </a:cubicBezTo>
                  <a:close/>
                  <a:moveTo>
                    <a:pt x="1523864" y="3678707"/>
                  </a:moveTo>
                  <a:cubicBezTo>
                    <a:pt x="1540647" y="3678707"/>
                    <a:pt x="1554073" y="3692133"/>
                    <a:pt x="1554073" y="3708915"/>
                  </a:cubicBezTo>
                  <a:cubicBezTo>
                    <a:pt x="1554073" y="3725698"/>
                    <a:pt x="1540647" y="3739124"/>
                    <a:pt x="1523864" y="3739124"/>
                  </a:cubicBezTo>
                  <a:cubicBezTo>
                    <a:pt x="1507082" y="3739124"/>
                    <a:pt x="1493656" y="3725698"/>
                    <a:pt x="1493656" y="3708915"/>
                  </a:cubicBezTo>
                  <a:cubicBezTo>
                    <a:pt x="1493656" y="3692133"/>
                    <a:pt x="1507082" y="3678707"/>
                    <a:pt x="1523864" y="3678707"/>
                  </a:cubicBezTo>
                  <a:close/>
                  <a:moveTo>
                    <a:pt x="2544250" y="3661924"/>
                  </a:moveTo>
                  <a:cubicBezTo>
                    <a:pt x="2547607" y="3661924"/>
                    <a:pt x="2550963" y="3665281"/>
                    <a:pt x="2550963" y="3668637"/>
                  </a:cubicBezTo>
                  <a:cubicBezTo>
                    <a:pt x="2550963" y="3671994"/>
                    <a:pt x="2547607" y="3675350"/>
                    <a:pt x="2544250" y="3675350"/>
                  </a:cubicBezTo>
                  <a:cubicBezTo>
                    <a:pt x="2540894" y="3675350"/>
                    <a:pt x="2537537" y="3671994"/>
                    <a:pt x="2537537" y="3668637"/>
                  </a:cubicBezTo>
                  <a:cubicBezTo>
                    <a:pt x="2537537" y="3665281"/>
                    <a:pt x="2540894" y="3661924"/>
                    <a:pt x="2544250" y="3661924"/>
                  </a:cubicBezTo>
                  <a:close/>
                  <a:moveTo>
                    <a:pt x="755220" y="3601509"/>
                  </a:moveTo>
                  <a:cubicBezTo>
                    <a:pt x="771903" y="3601509"/>
                    <a:pt x="785428" y="3615035"/>
                    <a:pt x="785428" y="3631715"/>
                  </a:cubicBezTo>
                  <a:cubicBezTo>
                    <a:pt x="785428" y="3648399"/>
                    <a:pt x="771903" y="3661924"/>
                    <a:pt x="755220" y="3661924"/>
                  </a:cubicBezTo>
                  <a:cubicBezTo>
                    <a:pt x="738536" y="3661924"/>
                    <a:pt x="725011" y="3648399"/>
                    <a:pt x="725011" y="3631715"/>
                  </a:cubicBezTo>
                  <a:cubicBezTo>
                    <a:pt x="725011" y="3615035"/>
                    <a:pt x="738536" y="3601509"/>
                    <a:pt x="755220" y="3601509"/>
                  </a:cubicBezTo>
                  <a:close/>
                  <a:moveTo>
                    <a:pt x="275236" y="3601509"/>
                  </a:moveTo>
                  <a:cubicBezTo>
                    <a:pt x="295375" y="3601509"/>
                    <a:pt x="312158" y="3618291"/>
                    <a:pt x="312158" y="3638428"/>
                  </a:cubicBezTo>
                  <a:cubicBezTo>
                    <a:pt x="312158" y="3658568"/>
                    <a:pt x="295375" y="3675350"/>
                    <a:pt x="275236" y="3675350"/>
                  </a:cubicBezTo>
                  <a:cubicBezTo>
                    <a:pt x="255097" y="3675350"/>
                    <a:pt x="238314" y="3658568"/>
                    <a:pt x="238314" y="3638428"/>
                  </a:cubicBezTo>
                  <a:cubicBezTo>
                    <a:pt x="238314" y="3618291"/>
                    <a:pt x="255097" y="3601509"/>
                    <a:pt x="275236" y="3601509"/>
                  </a:cubicBezTo>
                  <a:close/>
                  <a:moveTo>
                    <a:pt x="2228736" y="3591438"/>
                  </a:moveTo>
                  <a:cubicBezTo>
                    <a:pt x="2232092" y="3591438"/>
                    <a:pt x="2235449" y="3594798"/>
                    <a:pt x="2235449" y="3598153"/>
                  </a:cubicBezTo>
                  <a:cubicBezTo>
                    <a:pt x="2235449" y="3601509"/>
                    <a:pt x="2232092" y="3604864"/>
                    <a:pt x="2228736" y="3604864"/>
                  </a:cubicBezTo>
                  <a:cubicBezTo>
                    <a:pt x="2225379" y="3604864"/>
                    <a:pt x="2222023" y="3601509"/>
                    <a:pt x="2222023" y="3598153"/>
                  </a:cubicBezTo>
                  <a:cubicBezTo>
                    <a:pt x="2222023" y="3594798"/>
                    <a:pt x="2225379" y="3591438"/>
                    <a:pt x="2228736" y="3591438"/>
                  </a:cubicBezTo>
                  <a:close/>
                  <a:moveTo>
                    <a:pt x="1728613" y="3591438"/>
                  </a:moveTo>
                  <a:cubicBezTo>
                    <a:pt x="1742039" y="3591438"/>
                    <a:pt x="1748752" y="3601509"/>
                    <a:pt x="1748752" y="3611580"/>
                  </a:cubicBezTo>
                  <a:cubicBezTo>
                    <a:pt x="1748752" y="3621646"/>
                    <a:pt x="1738683" y="3631715"/>
                    <a:pt x="1728613" y="3631715"/>
                  </a:cubicBezTo>
                  <a:cubicBezTo>
                    <a:pt x="1718543" y="3631715"/>
                    <a:pt x="1708474" y="3621646"/>
                    <a:pt x="1708474" y="3611580"/>
                  </a:cubicBezTo>
                  <a:cubicBezTo>
                    <a:pt x="1708474" y="3601509"/>
                    <a:pt x="1718543" y="3591438"/>
                    <a:pt x="1728613" y="3591438"/>
                  </a:cubicBezTo>
                  <a:close/>
                  <a:moveTo>
                    <a:pt x="1235203" y="3584726"/>
                  </a:moveTo>
                  <a:cubicBezTo>
                    <a:pt x="1255342" y="3584726"/>
                    <a:pt x="1275482" y="3601509"/>
                    <a:pt x="1275482" y="3625002"/>
                  </a:cubicBezTo>
                  <a:cubicBezTo>
                    <a:pt x="1275482" y="3645141"/>
                    <a:pt x="1258699" y="3665281"/>
                    <a:pt x="1235203" y="3665281"/>
                  </a:cubicBezTo>
                  <a:cubicBezTo>
                    <a:pt x="1215064" y="3665281"/>
                    <a:pt x="1194925" y="3645141"/>
                    <a:pt x="1194925" y="3625002"/>
                  </a:cubicBezTo>
                  <a:cubicBezTo>
                    <a:pt x="1194925" y="3604864"/>
                    <a:pt x="1211708" y="3584726"/>
                    <a:pt x="1235203" y="3584726"/>
                  </a:cubicBezTo>
                  <a:close/>
                  <a:moveTo>
                    <a:pt x="2749837" y="3567103"/>
                  </a:moveTo>
                  <a:cubicBezTo>
                    <a:pt x="2749837" y="3566263"/>
                    <a:pt x="2750677" y="3566263"/>
                    <a:pt x="2752354" y="3567943"/>
                  </a:cubicBezTo>
                  <a:lnTo>
                    <a:pt x="2752354" y="3570041"/>
                  </a:lnTo>
                  <a:lnTo>
                    <a:pt x="2752354" y="3571299"/>
                  </a:lnTo>
                  <a:cubicBezTo>
                    <a:pt x="2750677" y="3569619"/>
                    <a:pt x="2749837" y="3567943"/>
                    <a:pt x="2749837" y="3567103"/>
                  </a:cubicBezTo>
                  <a:close/>
                  <a:moveTo>
                    <a:pt x="10070" y="3531021"/>
                  </a:moveTo>
                  <a:cubicBezTo>
                    <a:pt x="16783" y="3531021"/>
                    <a:pt x="20139" y="3534378"/>
                    <a:pt x="20139" y="3541090"/>
                  </a:cubicBezTo>
                  <a:cubicBezTo>
                    <a:pt x="20139" y="3547802"/>
                    <a:pt x="16783" y="3551160"/>
                    <a:pt x="10070" y="3551160"/>
                  </a:cubicBezTo>
                  <a:cubicBezTo>
                    <a:pt x="6713" y="3551160"/>
                    <a:pt x="0" y="3547802"/>
                    <a:pt x="0" y="3541090"/>
                  </a:cubicBezTo>
                  <a:cubicBezTo>
                    <a:pt x="0" y="3534378"/>
                    <a:pt x="3357" y="3531021"/>
                    <a:pt x="10070" y="3531021"/>
                  </a:cubicBezTo>
                  <a:close/>
                  <a:moveTo>
                    <a:pt x="483340" y="3510884"/>
                  </a:moveTo>
                  <a:cubicBezTo>
                    <a:pt x="496766" y="3510884"/>
                    <a:pt x="510192" y="3524310"/>
                    <a:pt x="510192" y="3537734"/>
                  </a:cubicBezTo>
                  <a:cubicBezTo>
                    <a:pt x="510192" y="3551160"/>
                    <a:pt x="496766" y="3564584"/>
                    <a:pt x="483340" y="3564584"/>
                  </a:cubicBezTo>
                  <a:cubicBezTo>
                    <a:pt x="469914" y="3564584"/>
                    <a:pt x="456488" y="3551160"/>
                    <a:pt x="456488" y="3537734"/>
                  </a:cubicBezTo>
                  <a:cubicBezTo>
                    <a:pt x="456488" y="3524310"/>
                    <a:pt x="469914" y="3510884"/>
                    <a:pt x="483340" y="3510884"/>
                  </a:cubicBezTo>
                  <a:close/>
                  <a:moveTo>
                    <a:pt x="1930005" y="3504169"/>
                  </a:moveTo>
                  <a:cubicBezTo>
                    <a:pt x="1933362" y="3504169"/>
                    <a:pt x="1940075" y="3507528"/>
                    <a:pt x="1940075" y="3514242"/>
                  </a:cubicBezTo>
                  <a:cubicBezTo>
                    <a:pt x="1940075" y="3517598"/>
                    <a:pt x="1936718" y="3524310"/>
                    <a:pt x="1930005" y="3524310"/>
                  </a:cubicBezTo>
                  <a:cubicBezTo>
                    <a:pt x="1926649" y="3524310"/>
                    <a:pt x="1919936" y="3520955"/>
                    <a:pt x="1919936" y="3514242"/>
                  </a:cubicBezTo>
                  <a:cubicBezTo>
                    <a:pt x="1919936" y="3510884"/>
                    <a:pt x="1923292" y="3504169"/>
                    <a:pt x="1930005" y="3504169"/>
                  </a:cubicBezTo>
                  <a:close/>
                  <a:moveTo>
                    <a:pt x="1439952" y="3504169"/>
                  </a:moveTo>
                  <a:cubicBezTo>
                    <a:pt x="1453378" y="3504169"/>
                    <a:pt x="1463448" y="3514242"/>
                    <a:pt x="1463448" y="3527666"/>
                  </a:cubicBezTo>
                  <a:cubicBezTo>
                    <a:pt x="1463448" y="3541090"/>
                    <a:pt x="1453378" y="3551160"/>
                    <a:pt x="1439952" y="3551160"/>
                  </a:cubicBezTo>
                  <a:cubicBezTo>
                    <a:pt x="1426526" y="3551160"/>
                    <a:pt x="1416456" y="3537734"/>
                    <a:pt x="1416456" y="3527666"/>
                  </a:cubicBezTo>
                  <a:cubicBezTo>
                    <a:pt x="1416456" y="3514242"/>
                    <a:pt x="1426526" y="3504169"/>
                    <a:pt x="1439952" y="3504169"/>
                  </a:cubicBezTo>
                  <a:close/>
                  <a:moveTo>
                    <a:pt x="959967" y="3500813"/>
                  </a:moveTo>
                  <a:cubicBezTo>
                    <a:pt x="976750" y="3500813"/>
                    <a:pt x="990176" y="3514242"/>
                    <a:pt x="990176" y="3531021"/>
                  </a:cubicBezTo>
                  <a:cubicBezTo>
                    <a:pt x="990176" y="3547802"/>
                    <a:pt x="976750" y="3561228"/>
                    <a:pt x="959967" y="3561228"/>
                  </a:cubicBezTo>
                  <a:cubicBezTo>
                    <a:pt x="943185" y="3561228"/>
                    <a:pt x="929758" y="3547802"/>
                    <a:pt x="929758" y="3531021"/>
                  </a:cubicBezTo>
                  <a:cubicBezTo>
                    <a:pt x="929758" y="3514242"/>
                    <a:pt x="943185" y="3500813"/>
                    <a:pt x="959967" y="3500813"/>
                  </a:cubicBezTo>
                  <a:close/>
                  <a:moveTo>
                    <a:pt x="2433484" y="3487389"/>
                  </a:moveTo>
                  <a:cubicBezTo>
                    <a:pt x="2440198" y="3487389"/>
                    <a:pt x="2443554" y="3490747"/>
                    <a:pt x="2443554" y="3497458"/>
                  </a:cubicBezTo>
                  <a:cubicBezTo>
                    <a:pt x="2443554" y="3504169"/>
                    <a:pt x="2436841" y="3507528"/>
                    <a:pt x="2433484" y="3507528"/>
                  </a:cubicBezTo>
                  <a:cubicBezTo>
                    <a:pt x="2430128" y="3507528"/>
                    <a:pt x="2426772" y="3500813"/>
                    <a:pt x="2423415" y="3497458"/>
                  </a:cubicBezTo>
                  <a:cubicBezTo>
                    <a:pt x="2423415" y="3490747"/>
                    <a:pt x="2430128" y="3487389"/>
                    <a:pt x="2433484" y="3487389"/>
                  </a:cubicBezTo>
                  <a:close/>
                  <a:moveTo>
                    <a:pt x="218175" y="3430330"/>
                  </a:moveTo>
                  <a:cubicBezTo>
                    <a:pt x="224888" y="3430330"/>
                    <a:pt x="228244" y="3433688"/>
                    <a:pt x="228244" y="3440398"/>
                  </a:cubicBezTo>
                  <a:cubicBezTo>
                    <a:pt x="228244" y="3447112"/>
                    <a:pt x="224888" y="3450468"/>
                    <a:pt x="218175" y="3450468"/>
                  </a:cubicBezTo>
                  <a:cubicBezTo>
                    <a:pt x="211462" y="3450468"/>
                    <a:pt x="208105" y="3447112"/>
                    <a:pt x="208105" y="3440398"/>
                  </a:cubicBezTo>
                  <a:cubicBezTo>
                    <a:pt x="208105" y="3433688"/>
                    <a:pt x="211462" y="3430330"/>
                    <a:pt x="218175" y="3430330"/>
                  </a:cubicBezTo>
                  <a:close/>
                  <a:moveTo>
                    <a:pt x="2134753" y="3410193"/>
                  </a:moveTo>
                  <a:cubicBezTo>
                    <a:pt x="2138110" y="3410193"/>
                    <a:pt x="2141466" y="3413547"/>
                    <a:pt x="2141466" y="3416903"/>
                  </a:cubicBezTo>
                  <a:cubicBezTo>
                    <a:pt x="2141466" y="3420259"/>
                    <a:pt x="2138110" y="3423617"/>
                    <a:pt x="2134753" y="3423617"/>
                  </a:cubicBezTo>
                  <a:cubicBezTo>
                    <a:pt x="2131396" y="3423617"/>
                    <a:pt x="2128040" y="3420259"/>
                    <a:pt x="2128040" y="3416903"/>
                  </a:cubicBezTo>
                  <a:cubicBezTo>
                    <a:pt x="2128040" y="3413547"/>
                    <a:pt x="2131396" y="3410193"/>
                    <a:pt x="2134753" y="3410193"/>
                  </a:cubicBezTo>
                  <a:close/>
                  <a:moveTo>
                    <a:pt x="1644700" y="3406837"/>
                  </a:moveTo>
                  <a:cubicBezTo>
                    <a:pt x="1654769" y="3406837"/>
                    <a:pt x="1664839" y="3416903"/>
                    <a:pt x="1664839" y="3426974"/>
                  </a:cubicBezTo>
                  <a:cubicBezTo>
                    <a:pt x="1664839" y="3437045"/>
                    <a:pt x="1654769" y="3447112"/>
                    <a:pt x="1644700" y="3447112"/>
                  </a:cubicBezTo>
                  <a:cubicBezTo>
                    <a:pt x="1634630" y="3447112"/>
                    <a:pt x="1627917" y="3437045"/>
                    <a:pt x="1624560" y="3426974"/>
                  </a:cubicBezTo>
                  <a:cubicBezTo>
                    <a:pt x="1624560" y="3416903"/>
                    <a:pt x="1634630" y="3406837"/>
                    <a:pt x="1644700" y="3406837"/>
                  </a:cubicBezTo>
                  <a:close/>
                  <a:moveTo>
                    <a:pt x="688089" y="3406837"/>
                  </a:moveTo>
                  <a:cubicBezTo>
                    <a:pt x="704872" y="3406837"/>
                    <a:pt x="718298" y="3420259"/>
                    <a:pt x="718298" y="3437045"/>
                  </a:cubicBezTo>
                  <a:cubicBezTo>
                    <a:pt x="718298" y="3453825"/>
                    <a:pt x="704872" y="3467249"/>
                    <a:pt x="688089" y="3467249"/>
                  </a:cubicBezTo>
                  <a:cubicBezTo>
                    <a:pt x="671306" y="3467249"/>
                    <a:pt x="661237" y="3453825"/>
                    <a:pt x="657880" y="3437045"/>
                  </a:cubicBezTo>
                  <a:cubicBezTo>
                    <a:pt x="657880" y="3420259"/>
                    <a:pt x="671306" y="3406837"/>
                    <a:pt x="688089" y="3406837"/>
                  </a:cubicBezTo>
                  <a:close/>
                  <a:moveTo>
                    <a:pt x="1164716" y="3400123"/>
                  </a:moveTo>
                  <a:cubicBezTo>
                    <a:pt x="1184855" y="3400123"/>
                    <a:pt x="1198281" y="3416903"/>
                    <a:pt x="1198281" y="3433688"/>
                  </a:cubicBezTo>
                  <a:cubicBezTo>
                    <a:pt x="1198281" y="3453825"/>
                    <a:pt x="1181499" y="3467249"/>
                    <a:pt x="1164716" y="3467249"/>
                  </a:cubicBezTo>
                  <a:cubicBezTo>
                    <a:pt x="1144577" y="3467249"/>
                    <a:pt x="1131151" y="3453825"/>
                    <a:pt x="1131151" y="3433688"/>
                  </a:cubicBezTo>
                  <a:cubicBezTo>
                    <a:pt x="1131151" y="3413547"/>
                    <a:pt x="1147933" y="3400123"/>
                    <a:pt x="1164716" y="3400123"/>
                  </a:cubicBezTo>
                  <a:close/>
                  <a:moveTo>
                    <a:pt x="2638232" y="3390052"/>
                  </a:moveTo>
                  <a:cubicBezTo>
                    <a:pt x="2641589" y="3390052"/>
                    <a:pt x="2644945" y="3393409"/>
                    <a:pt x="2644945" y="3396767"/>
                  </a:cubicBezTo>
                  <a:cubicBezTo>
                    <a:pt x="2644945" y="3400123"/>
                    <a:pt x="2641589" y="3403479"/>
                    <a:pt x="2638232" y="3403479"/>
                  </a:cubicBezTo>
                  <a:cubicBezTo>
                    <a:pt x="2638232" y="3403479"/>
                    <a:pt x="2634876" y="3400123"/>
                    <a:pt x="2631519" y="3396767"/>
                  </a:cubicBezTo>
                  <a:cubicBezTo>
                    <a:pt x="2631519" y="3393409"/>
                    <a:pt x="2634876" y="3390052"/>
                    <a:pt x="2638232" y="3390052"/>
                  </a:cubicBezTo>
                  <a:close/>
                  <a:moveTo>
                    <a:pt x="1849448" y="3322926"/>
                  </a:moveTo>
                  <a:cubicBezTo>
                    <a:pt x="1852805" y="3322926"/>
                    <a:pt x="1856161" y="3326282"/>
                    <a:pt x="1856161" y="3329641"/>
                  </a:cubicBezTo>
                  <a:cubicBezTo>
                    <a:pt x="1856161" y="3332997"/>
                    <a:pt x="1852805" y="3336355"/>
                    <a:pt x="1849448" y="3336355"/>
                  </a:cubicBezTo>
                  <a:cubicBezTo>
                    <a:pt x="1846092" y="3336355"/>
                    <a:pt x="1842735" y="3332997"/>
                    <a:pt x="1842735" y="3329641"/>
                  </a:cubicBezTo>
                  <a:cubicBezTo>
                    <a:pt x="1842735" y="3326282"/>
                    <a:pt x="1846092" y="3322926"/>
                    <a:pt x="1849448" y="3322926"/>
                  </a:cubicBezTo>
                  <a:close/>
                  <a:moveTo>
                    <a:pt x="1369465" y="3316213"/>
                  </a:moveTo>
                  <a:cubicBezTo>
                    <a:pt x="1379534" y="3316213"/>
                    <a:pt x="1389604" y="3326282"/>
                    <a:pt x="1389604" y="3336355"/>
                  </a:cubicBezTo>
                  <a:cubicBezTo>
                    <a:pt x="1389604" y="3346420"/>
                    <a:pt x="1379534" y="3356491"/>
                    <a:pt x="1369465" y="3356491"/>
                  </a:cubicBezTo>
                  <a:cubicBezTo>
                    <a:pt x="1359395" y="3356491"/>
                    <a:pt x="1349326" y="3346420"/>
                    <a:pt x="1349326" y="3336355"/>
                  </a:cubicBezTo>
                  <a:cubicBezTo>
                    <a:pt x="1349326" y="3326282"/>
                    <a:pt x="1359395" y="3316213"/>
                    <a:pt x="1369465" y="3316213"/>
                  </a:cubicBezTo>
                  <a:close/>
                  <a:moveTo>
                    <a:pt x="896193" y="3316213"/>
                  </a:moveTo>
                  <a:cubicBezTo>
                    <a:pt x="909619" y="3316213"/>
                    <a:pt x="919689" y="3326282"/>
                    <a:pt x="919689" y="3339707"/>
                  </a:cubicBezTo>
                  <a:cubicBezTo>
                    <a:pt x="919689" y="3353134"/>
                    <a:pt x="909619" y="3363206"/>
                    <a:pt x="896193" y="3363206"/>
                  </a:cubicBezTo>
                  <a:cubicBezTo>
                    <a:pt x="882767" y="3363206"/>
                    <a:pt x="872697" y="3353134"/>
                    <a:pt x="872697" y="3339707"/>
                  </a:cubicBezTo>
                  <a:cubicBezTo>
                    <a:pt x="872697" y="3326282"/>
                    <a:pt x="882767" y="3316213"/>
                    <a:pt x="896193" y="3316213"/>
                  </a:cubicBezTo>
                  <a:close/>
                  <a:moveTo>
                    <a:pt x="2339502" y="3312859"/>
                  </a:moveTo>
                  <a:cubicBezTo>
                    <a:pt x="2342858" y="3312859"/>
                    <a:pt x="2346215" y="3316213"/>
                    <a:pt x="2346215" y="3319570"/>
                  </a:cubicBezTo>
                  <a:cubicBezTo>
                    <a:pt x="2346215" y="3322926"/>
                    <a:pt x="2342858" y="3326282"/>
                    <a:pt x="2339502" y="3326282"/>
                  </a:cubicBezTo>
                  <a:cubicBezTo>
                    <a:pt x="2336145" y="3326282"/>
                    <a:pt x="2332788" y="3322926"/>
                    <a:pt x="2332788" y="3319570"/>
                  </a:cubicBezTo>
                  <a:cubicBezTo>
                    <a:pt x="2332788" y="3316213"/>
                    <a:pt x="2336145" y="3312859"/>
                    <a:pt x="2339502" y="3312859"/>
                  </a:cubicBezTo>
                  <a:close/>
                  <a:moveTo>
                    <a:pt x="426279" y="3309498"/>
                  </a:moveTo>
                  <a:cubicBezTo>
                    <a:pt x="443062" y="3309498"/>
                    <a:pt x="456488" y="3322926"/>
                    <a:pt x="456488" y="3339707"/>
                  </a:cubicBezTo>
                  <a:cubicBezTo>
                    <a:pt x="456488" y="3356491"/>
                    <a:pt x="443062" y="3369914"/>
                    <a:pt x="426279" y="3369914"/>
                  </a:cubicBezTo>
                  <a:cubicBezTo>
                    <a:pt x="409496" y="3369914"/>
                    <a:pt x="396070" y="3359849"/>
                    <a:pt x="396070" y="3339707"/>
                  </a:cubicBezTo>
                  <a:cubicBezTo>
                    <a:pt x="396070" y="3322926"/>
                    <a:pt x="409496" y="3309498"/>
                    <a:pt x="426279" y="3309498"/>
                  </a:cubicBezTo>
                  <a:close/>
                  <a:moveTo>
                    <a:pt x="167827" y="3232301"/>
                  </a:moveTo>
                  <a:cubicBezTo>
                    <a:pt x="175242" y="3232301"/>
                    <a:pt x="181253" y="3238311"/>
                    <a:pt x="181253" y="3245730"/>
                  </a:cubicBezTo>
                  <a:cubicBezTo>
                    <a:pt x="181253" y="3253143"/>
                    <a:pt x="175242" y="3259154"/>
                    <a:pt x="167827" y="3259154"/>
                  </a:cubicBezTo>
                  <a:cubicBezTo>
                    <a:pt x="160412" y="3259154"/>
                    <a:pt x="154401" y="3253143"/>
                    <a:pt x="154401" y="3245730"/>
                  </a:cubicBezTo>
                  <a:cubicBezTo>
                    <a:pt x="154401" y="3238311"/>
                    <a:pt x="160412" y="3232301"/>
                    <a:pt x="167827" y="3232301"/>
                  </a:cubicBezTo>
                  <a:close/>
                  <a:moveTo>
                    <a:pt x="2054196" y="3222236"/>
                  </a:moveTo>
                  <a:cubicBezTo>
                    <a:pt x="2057552" y="3222236"/>
                    <a:pt x="2060909" y="3225591"/>
                    <a:pt x="2060909" y="3228948"/>
                  </a:cubicBezTo>
                  <a:cubicBezTo>
                    <a:pt x="2060909" y="3232306"/>
                    <a:pt x="2057552" y="3235663"/>
                    <a:pt x="2054196" y="3235663"/>
                  </a:cubicBezTo>
                  <a:cubicBezTo>
                    <a:pt x="2050840" y="3235663"/>
                    <a:pt x="2047483" y="3232306"/>
                    <a:pt x="2047483" y="3228948"/>
                  </a:cubicBezTo>
                  <a:cubicBezTo>
                    <a:pt x="2047483" y="3225591"/>
                    <a:pt x="2050840" y="3222236"/>
                    <a:pt x="2054196" y="3222236"/>
                  </a:cubicBezTo>
                  <a:close/>
                  <a:moveTo>
                    <a:pt x="1574212" y="3215524"/>
                  </a:moveTo>
                  <a:cubicBezTo>
                    <a:pt x="1584282" y="3215524"/>
                    <a:pt x="1594352" y="3225591"/>
                    <a:pt x="1594352" y="3235663"/>
                  </a:cubicBezTo>
                  <a:cubicBezTo>
                    <a:pt x="1594352" y="3245731"/>
                    <a:pt x="1584282" y="3255801"/>
                    <a:pt x="1574212" y="3255801"/>
                  </a:cubicBezTo>
                  <a:cubicBezTo>
                    <a:pt x="1564143" y="3255801"/>
                    <a:pt x="1554073" y="3245731"/>
                    <a:pt x="1554073" y="3235663"/>
                  </a:cubicBezTo>
                  <a:cubicBezTo>
                    <a:pt x="1554073" y="3225591"/>
                    <a:pt x="1564143" y="3215524"/>
                    <a:pt x="1574212" y="3215524"/>
                  </a:cubicBezTo>
                  <a:close/>
                  <a:moveTo>
                    <a:pt x="634384" y="3215524"/>
                  </a:moveTo>
                  <a:cubicBezTo>
                    <a:pt x="647810" y="3215524"/>
                    <a:pt x="661237" y="3228948"/>
                    <a:pt x="661237" y="3242373"/>
                  </a:cubicBezTo>
                  <a:cubicBezTo>
                    <a:pt x="661237" y="3255801"/>
                    <a:pt x="647810" y="3269225"/>
                    <a:pt x="634384" y="3269225"/>
                  </a:cubicBezTo>
                  <a:cubicBezTo>
                    <a:pt x="620958" y="3269225"/>
                    <a:pt x="607532" y="3259158"/>
                    <a:pt x="607532" y="3242373"/>
                  </a:cubicBezTo>
                  <a:cubicBezTo>
                    <a:pt x="607532" y="3228948"/>
                    <a:pt x="620958" y="3215524"/>
                    <a:pt x="634384" y="3215524"/>
                  </a:cubicBezTo>
                  <a:close/>
                  <a:moveTo>
                    <a:pt x="1100942" y="3202095"/>
                  </a:moveTo>
                  <a:cubicBezTo>
                    <a:pt x="1121081" y="3202095"/>
                    <a:pt x="1137864" y="3218877"/>
                    <a:pt x="1137864" y="3239020"/>
                  </a:cubicBezTo>
                  <a:cubicBezTo>
                    <a:pt x="1137864" y="3259158"/>
                    <a:pt x="1121081" y="3275937"/>
                    <a:pt x="1100942" y="3275937"/>
                  </a:cubicBezTo>
                  <a:cubicBezTo>
                    <a:pt x="1080803" y="3275937"/>
                    <a:pt x="1067376" y="3259158"/>
                    <a:pt x="1064020" y="3239020"/>
                  </a:cubicBezTo>
                  <a:cubicBezTo>
                    <a:pt x="1064020" y="3218877"/>
                    <a:pt x="1080803" y="3202095"/>
                    <a:pt x="1100942" y="3202095"/>
                  </a:cubicBezTo>
                  <a:close/>
                  <a:moveTo>
                    <a:pt x="2258945" y="3124895"/>
                  </a:moveTo>
                  <a:cubicBezTo>
                    <a:pt x="2262301" y="3124895"/>
                    <a:pt x="2265658" y="3128252"/>
                    <a:pt x="2265658" y="3131608"/>
                  </a:cubicBezTo>
                  <a:cubicBezTo>
                    <a:pt x="2265658" y="3134964"/>
                    <a:pt x="2262301" y="3138322"/>
                    <a:pt x="2258945" y="3138322"/>
                  </a:cubicBezTo>
                  <a:cubicBezTo>
                    <a:pt x="2255588" y="3138322"/>
                    <a:pt x="2252232" y="3134964"/>
                    <a:pt x="2252232" y="3131608"/>
                  </a:cubicBezTo>
                  <a:cubicBezTo>
                    <a:pt x="2252232" y="3128252"/>
                    <a:pt x="2255588" y="3124895"/>
                    <a:pt x="2258945" y="3124895"/>
                  </a:cubicBezTo>
                  <a:close/>
                  <a:moveTo>
                    <a:pt x="1782318" y="3124895"/>
                  </a:moveTo>
                  <a:cubicBezTo>
                    <a:pt x="1789031" y="3124895"/>
                    <a:pt x="1792387" y="3131608"/>
                    <a:pt x="1792387" y="3134964"/>
                  </a:cubicBezTo>
                  <a:cubicBezTo>
                    <a:pt x="1792387" y="3141678"/>
                    <a:pt x="1785674" y="3145033"/>
                    <a:pt x="1782318" y="3145033"/>
                  </a:cubicBezTo>
                  <a:cubicBezTo>
                    <a:pt x="1775604" y="3145033"/>
                    <a:pt x="1772248" y="3141678"/>
                    <a:pt x="1772248" y="3134964"/>
                  </a:cubicBezTo>
                  <a:cubicBezTo>
                    <a:pt x="1772248" y="3128252"/>
                    <a:pt x="1778961" y="3124895"/>
                    <a:pt x="1782318" y="3124895"/>
                  </a:cubicBezTo>
                  <a:close/>
                  <a:moveTo>
                    <a:pt x="842490" y="3121541"/>
                  </a:moveTo>
                  <a:cubicBezTo>
                    <a:pt x="855916" y="3121541"/>
                    <a:pt x="862629" y="3131608"/>
                    <a:pt x="862629" y="3141679"/>
                  </a:cubicBezTo>
                  <a:cubicBezTo>
                    <a:pt x="862629" y="3151749"/>
                    <a:pt x="852559" y="3161818"/>
                    <a:pt x="842490" y="3161818"/>
                  </a:cubicBezTo>
                  <a:cubicBezTo>
                    <a:pt x="832420" y="3161818"/>
                    <a:pt x="822350" y="3155106"/>
                    <a:pt x="822350" y="3141679"/>
                  </a:cubicBezTo>
                  <a:cubicBezTo>
                    <a:pt x="822350" y="3131608"/>
                    <a:pt x="832420" y="3121541"/>
                    <a:pt x="842490" y="3121541"/>
                  </a:cubicBezTo>
                  <a:close/>
                  <a:moveTo>
                    <a:pt x="1309047" y="3118183"/>
                  </a:moveTo>
                  <a:cubicBezTo>
                    <a:pt x="1322473" y="3118183"/>
                    <a:pt x="1332543" y="3128252"/>
                    <a:pt x="1332543" y="3141679"/>
                  </a:cubicBezTo>
                  <a:cubicBezTo>
                    <a:pt x="1332543" y="3155106"/>
                    <a:pt x="1322473" y="3165175"/>
                    <a:pt x="1309047" y="3165175"/>
                  </a:cubicBezTo>
                  <a:cubicBezTo>
                    <a:pt x="1295621" y="3165175"/>
                    <a:pt x="1285551" y="3155106"/>
                    <a:pt x="1285551" y="3141679"/>
                  </a:cubicBezTo>
                  <a:cubicBezTo>
                    <a:pt x="1285551" y="3128252"/>
                    <a:pt x="1295621" y="3118183"/>
                    <a:pt x="1309047" y="3118183"/>
                  </a:cubicBezTo>
                  <a:close/>
                  <a:moveTo>
                    <a:pt x="379288" y="3118181"/>
                  </a:moveTo>
                  <a:cubicBezTo>
                    <a:pt x="392714" y="3118181"/>
                    <a:pt x="406140" y="3131608"/>
                    <a:pt x="406140" y="3145033"/>
                  </a:cubicBezTo>
                  <a:cubicBezTo>
                    <a:pt x="406140" y="3158461"/>
                    <a:pt x="392714" y="3171888"/>
                    <a:pt x="379288" y="3171888"/>
                  </a:cubicBezTo>
                  <a:cubicBezTo>
                    <a:pt x="362505" y="3171888"/>
                    <a:pt x="352435" y="3158461"/>
                    <a:pt x="352435" y="3145033"/>
                  </a:cubicBezTo>
                  <a:cubicBezTo>
                    <a:pt x="352435" y="3131608"/>
                    <a:pt x="365861" y="3118181"/>
                    <a:pt x="379288" y="3118181"/>
                  </a:cubicBezTo>
                  <a:close/>
                  <a:moveTo>
                    <a:pt x="127548" y="3034265"/>
                  </a:moveTo>
                  <a:cubicBezTo>
                    <a:pt x="134261" y="3034265"/>
                    <a:pt x="137618" y="3040978"/>
                    <a:pt x="137618" y="3044336"/>
                  </a:cubicBezTo>
                  <a:cubicBezTo>
                    <a:pt x="137618" y="3051051"/>
                    <a:pt x="130905" y="3054407"/>
                    <a:pt x="127548" y="3054407"/>
                  </a:cubicBezTo>
                  <a:cubicBezTo>
                    <a:pt x="124192" y="3054407"/>
                    <a:pt x="117479" y="3051051"/>
                    <a:pt x="117479" y="3044336"/>
                  </a:cubicBezTo>
                  <a:cubicBezTo>
                    <a:pt x="117479" y="3037623"/>
                    <a:pt x="124192" y="3034265"/>
                    <a:pt x="127548" y="3034265"/>
                  </a:cubicBezTo>
                  <a:close/>
                  <a:moveTo>
                    <a:pt x="2463694" y="3030915"/>
                  </a:moveTo>
                  <a:cubicBezTo>
                    <a:pt x="2463694" y="3030915"/>
                    <a:pt x="2467050" y="3030915"/>
                    <a:pt x="2467050" y="3034273"/>
                  </a:cubicBezTo>
                  <a:cubicBezTo>
                    <a:pt x="2467050" y="3034273"/>
                    <a:pt x="2467050" y="3037628"/>
                    <a:pt x="2463694" y="3037628"/>
                  </a:cubicBezTo>
                  <a:cubicBezTo>
                    <a:pt x="2460337" y="3037628"/>
                    <a:pt x="2460337" y="3034273"/>
                    <a:pt x="2460337" y="3034273"/>
                  </a:cubicBezTo>
                  <a:cubicBezTo>
                    <a:pt x="2460337" y="3034273"/>
                    <a:pt x="2460337" y="3030915"/>
                    <a:pt x="2463694" y="3030915"/>
                  </a:cubicBezTo>
                  <a:close/>
                  <a:moveTo>
                    <a:pt x="1987066" y="3030915"/>
                  </a:moveTo>
                  <a:cubicBezTo>
                    <a:pt x="1990423" y="3030915"/>
                    <a:pt x="1993779" y="3034273"/>
                    <a:pt x="1993779" y="3037628"/>
                  </a:cubicBezTo>
                  <a:cubicBezTo>
                    <a:pt x="1993779" y="3040986"/>
                    <a:pt x="1990423" y="3044345"/>
                    <a:pt x="1987066" y="3044345"/>
                  </a:cubicBezTo>
                  <a:cubicBezTo>
                    <a:pt x="1983710" y="3044345"/>
                    <a:pt x="1980353" y="3040986"/>
                    <a:pt x="1980353" y="3037628"/>
                  </a:cubicBezTo>
                  <a:cubicBezTo>
                    <a:pt x="1980353" y="3034273"/>
                    <a:pt x="1983710" y="3030915"/>
                    <a:pt x="1987066" y="3030915"/>
                  </a:cubicBezTo>
                  <a:close/>
                  <a:moveTo>
                    <a:pt x="1517151" y="3027560"/>
                  </a:moveTo>
                  <a:cubicBezTo>
                    <a:pt x="1523864" y="3027560"/>
                    <a:pt x="1530577" y="3034273"/>
                    <a:pt x="1530577" y="3040986"/>
                  </a:cubicBezTo>
                  <a:cubicBezTo>
                    <a:pt x="1530577" y="3047699"/>
                    <a:pt x="1523864" y="3054413"/>
                    <a:pt x="1517151" y="3054413"/>
                  </a:cubicBezTo>
                  <a:cubicBezTo>
                    <a:pt x="1510438" y="3054413"/>
                    <a:pt x="1503725" y="3051057"/>
                    <a:pt x="1503725" y="3040986"/>
                  </a:cubicBezTo>
                  <a:cubicBezTo>
                    <a:pt x="1503725" y="3034273"/>
                    <a:pt x="1510438" y="3027560"/>
                    <a:pt x="1517151" y="3027560"/>
                  </a:cubicBezTo>
                  <a:close/>
                  <a:moveTo>
                    <a:pt x="587393" y="3020845"/>
                  </a:moveTo>
                  <a:cubicBezTo>
                    <a:pt x="600819" y="3020845"/>
                    <a:pt x="610889" y="3030915"/>
                    <a:pt x="610889" y="3044341"/>
                  </a:cubicBezTo>
                  <a:cubicBezTo>
                    <a:pt x="610889" y="3057770"/>
                    <a:pt x="600819" y="3067838"/>
                    <a:pt x="587393" y="3067838"/>
                  </a:cubicBezTo>
                  <a:cubicBezTo>
                    <a:pt x="577323" y="3067838"/>
                    <a:pt x="563897" y="3057770"/>
                    <a:pt x="563897" y="3044341"/>
                  </a:cubicBezTo>
                  <a:cubicBezTo>
                    <a:pt x="563897" y="3030915"/>
                    <a:pt x="573967" y="3020845"/>
                    <a:pt x="587393" y="3020845"/>
                  </a:cubicBezTo>
                  <a:close/>
                  <a:moveTo>
                    <a:pt x="1050594" y="3017489"/>
                  </a:moveTo>
                  <a:cubicBezTo>
                    <a:pt x="1064020" y="3017489"/>
                    <a:pt x="1077446" y="3030915"/>
                    <a:pt x="1077446" y="3044345"/>
                  </a:cubicBezTo>
                  <a:cubicBezTo>
                    <a:pt x="1077446" y="3057770"/>
                    <a:pt x="1064020" y="3071196"/>
                    <a:pt x="1050594" y="3071196"/>
                  </a:cubicBezTo>
                  <a:cubicBezTo>
                    <a:pt x="1037168" y="3071196"/>
                    <a:pt x="1023741" y="3057770"/>
                    <a:pt x="1023741" y="3044345"/>
                  </a:cubicBezTo>
                  <a:cubicBezTo>
                    <a:pt x="1023741" y="3030915"/>
                    <a:pt x="1037168" y="3017489"/>
                    <a:pt x="1050594" y="3017489"/>
                  </a:cubicBezTo>
                  <a:close/>
                  <a:moveTo>
                    <a:pt x="2195170" y="2930223"/>
                  </a:moveTo>
                  <a:cubicBezTo>
                    <a:pt x="2198527" y="2930223"/>
                    <a:pt x="2201884" y="2933579"/>
                    <a:pt x="2201884" y="2936935"/>
                  </a:cubicBezTo>
                  <a:cubicBezTo>
                    <a:pt x="2201884" y="2940292"/>
                    <a:pt x="2198527" y="2943649"/>
                    <a:pt x="2195170" y="2943649"/>
                  </a:cubicBezTo>
                  <a:cubicBezTo>
                    <a:pt x="2191814" y="2943649"/>
                    <a:pt x="2188458" y="2940292"/>
                    <a:pt x="2188458" y="2936935"/>
                  </a:cubicBezTo>
                  <a:cubicBezTo>
                    <a:pt x="2188458" y="2933579"/>
                    <a:pt x="2191814" y="2930223"/>
                    <a:pt x="2195170" y="2930223"/>
                  </a:cubicBezTo>
                  <a:close/>
                  <a:moveTo>
                    <a:pt x="1725256" y="2930223"/>
                  </a:moveTo>
                  <a:cubicBezTo>
                    <a:pt x="1731970" y="2930223"/>
                    <a:pt x="1735326" y="2933579"/>
                    <a:pt x="1735326" y="2940292"/>
                  </a:cubicBezTo>
                  <a:cubicBezTo>
                    <a:pt x="1735326" y="2947003"/>
                    <a:pt x="1728613" y="2950360"/>
                    <a:pt x="1725256" y="2950360"/>
                  </a:cubicBezTo>
                  <a:cubicBezTo>
                    <a:pt x="1721900" y="2950360"/>
                    <a:pt x="1715187" y="2947003"/>
                    <a:pt x="1715187" y="2940292"/>
                  </a:cubicBezTo>
                  <a:cubicBezTo>
                    <a:pt x="1715187" y="2933579"/>
                    <a:pt x="1718543" y="2930223"/>
                    <a:pt x="1725256" y="2930223"/>
                  </a:cubicBezTo>
                  <a:close/>
                  <a:moveTo>
                    <a:pt x="1262056" y="2926865"/>
                  </a:moveTo>
                  <a:cubicBezTo>
                    <a:pt x="1272125" y="2926865"/>
                    <a:pt x="1278838" y="2933579"/>
                    <a:pt x="1278838" y="2943649"/>
                  </a:cubicBezTo>
                  <a:cubicBezTo>
                    <a:pt x="1278838" y="2953717"/>
                    <a:pt x="1272125" y="2960431"/>
                    <a:pt x="1262056" y="2960431"/>
                  </a:cubicBezTo>
                  <a:cubicBezTo>
                    <a:pt x="1251986" y="2960431"/>
                    <a:pt x="1245273" y="2953717"/>
                    <a:pt x="1245273" y="2943649"/>
                  </a:cubicBezTo>
                  <a:cubicBezTo>
                    <a:pt x="1245273" y="2933579"/>
                    <a:pt x="1251986" y="2926865"/>
                    <a:pt x="1262056" y="2926865"/>
                  </a:cubicBezTo>
                  <a:close/>
                  <a:moveTo>
                    <a:pt x="798855" y="2923508"/>
                  </a:moveTo>
                  <a:cubicBezTo>
                    <a:pt x="808924" y="2923508"/>
                    <a:pt x="818994" y="2933579"/>
                    <a:pt x="818994" y="2943649"/>
                  </a:cubicBezTo>
                  <a:cubicBezTo>
                    <a:pt x="818994" y="2953717"/>
                    <a:pt x="808924" y="2963787"/>
                    <a:pt x="798855" y="2963787"/>
                  </a:cubicBezTo>
                  <a:cubicBezTo>
                    <a:pt x="788785" y="2963787"/>
                    <a:pt x="782072" y="2953717"/>
                    <a:pt x="778715" y="2943649"/>
                  </a:cubicBezTo>
                  <a:cubicBezTo>
                    <a:pt x="778715" y="2933579"/>
                    <a:pt x="788785" y="2923508"/>
                    <a:pt x="798855" y="2923508"/>
                  </a:cubicBezTo>
                  <a:close/>
                  <a:moveTo>
                    <a:pt x="339009" y="2916791"/>
                  </a:moveTo>
                  <a:cubicBezTo>
                    <a:pt x="355792" y="2916791"/>
                    <a:pt x="365861" y="2930217"/>
                    <a:pt x="365861" y="2943643"/>
                  </a:cubicBezTo>
                  <a:cubicBezTo>
                    <a:pt x="365861" y="2957069"/>
                    <a:pt x="352435" y="2970495"/>
                    <a:pt x="339009" y="2970495"/>
                  </a:cubicBezTo>
                  <a:cubicBezTo>
                    <a:pt x="325583" y="2970495"/>
                    <a:pt x="315513" y="2960427"/>
                    <a:pt x="312157" y="2943643"/>
                  </a:cubicBezTo>
                  <a:cubicBezTo>
                    <a:pt x="312157" y="2930217"/>
                    <a:pt x="325583" y="2916791"/>
                    <a:pt x="339009" y="2916791"/>
                  </a:cubicBezTo>
                  <a:close/>
                  <a:moveTo>
                    <a:pt x="97340" y="2839587"/>
                  </a:moveTo>
                  <a:cubicBezTo>
                    <a:pt x="100696" y="2839587"/>
                    <a:pt x="104053" y="2842943"/>
                    <a:pt x="104053" y="2846299"/>
                  </a:cubicBezTo>
                  <a:cubicBezTo>
                    <a:pt x="104053" y="2849658"/>
                    <a:pt x="100696" y="2853013"/>
                    <a:pt x="97340" y="2853013"/>
                  </a:cubicBezTo>
                  <a:cubicBezTo>
                    <a:pt x="93983" y="2853013"/>
                    <a:pt x="90626" y="2849658"/>
                    <a:pt x="90626" y="2846299"/>
                  </a:cubicBezTo>
                  <a:cubicBezTo>
                    <a:pt x="90626" y="2842943"/>
                    <a:pt x="93983" y="2839587"/>
                    <a:pt x="97340" y="2839587"/>
                  </a:cubicBezTo>
                  <a:close/>
                  <a:moveTo>
                    <a:pt x="1933362" y="2836241"/>
                  </a:moveTo>
                  <a:cubicBezTo>
                    <a:pt x="1936718" y="2836241"/>
                    <a:pt x="1940075" y="2839599"/>
                    <a:pt x="1940075" y="2842956"/>
                  </a:cubicBezTo>
                  <a:cubicBezTo>
                    <a:pt x="1940075" y="2846311"/>
                    <a:pt x="1936718" y="2849666"/>
                    <a:pt x="1933362" y="2849666"/>
                  </a:cubicBezTo>
                  <a:cubicBezTo>
                    <a:pt x="1930005" y="2849666"/>
                    <a:pt x="1926649" y="2846311"/>
                    <a:pt x="1926649" y="2842956"/>
                  </a:cubicBezTo>
                  <a:cubicBezTo>
                    <a:pt x="1926649" y="2839599"/>
                    <a:pt x="1930005" y="2836241"/>
                    <a:pt x="1933362" y="2836241"/>
                  </a:cubicBezTo>
                  <a:close/>
                  <a:moveTo>
                    <a:pt x="1473516" y="2829530"/>
                  </a:moveTo>
                  <a:cubicBezTo>
                    <a:pt x="1480932" y="2829530"/>
                    <a:pt x="1486942" y="2835540"/>
                    <a:pt x="1486942" y="2842956"/>
                  </a:cubicBezTo>
                  <a:cubicBezTo>
                    <a:pt x="1486942" y="2850371"/>
                    <a:pt x="1480932" y="2856382"/>
                    <a:pt x="1473516" y="2856382"/>
                  </a:cubicBezTo>
                  <a:cubicBezTo>
                    <a:pt x="1466101" y="2856382"/>
                    <a:pt x="1460090" y="2850371"/>
                    <a:pt x="1460090" y="2842956"/>
                  </a:cubicBezTo>
                  <a:cubicBezTo>
                    <a:pt x="1460090" y="2835540"/>
                    <a:pt x="1466101" y="2829530"/>
                    <a:pt x="1473516" y="2829530"/>
                  </a:cubicBezTo>
                  <a:close/>
                  <a:moveTo>
                    <a:pt x="553827" y="2829526"/>
                  </a:moveTo>
                  <a:cubicBezTo>
                    <a:pt x="563096" y="2829526"/>
                    <a:pt x="570610" y="2837041"/>
                    <a:pt x="570610" y="2846311"/>
                  </a:cubicBezTo>
                  <a:cubicBezTo>
                    <a:pt x="570610" y="2855577"/>
                    <a:pt x="563096" y="2863090"/>
                    <a:pt x="553827" y="2863090"/>
                  </a:cubicBezTo>
                  <a:cubicBezTo>
                    <a:pt x="544559" y="2863090"/>
                    <a:pt x="537045" y="2855577"/>
                    <a:pt x="537045" y="2846311"/>
                  </a:cubicBezTo>
                  <a:cubicBezTo>
                    <a:pt x="537045" y="2837041"/>
                    <a:pt x="544559" y="2829526"/>
                    <a:pt x="553827" y="2829526"/>
                  </a:cubicBezTo>
                  <a:close/>
                  <a:moveTo>
                    <a:pt x="1013672" y="2822817"/>
                  </a:moveTo>
                  <a:cubicBezTo>
                    <a:pt x="1027098" y="2822817"/>
                    <a:pt x="1037168" y="2832887"/>
                    <a:pt x="1037168" y="2846311"/>
                  </a:cubicBezTo>
                  <a:cubicBezTo>
                    <a:pt x="1037168" y="2859738"/>
                    <a:pt x="1027098" y="2869806"/>
                    <a:pt x="1013672" y="2869806"/>
                  </a:cubicBezTo>
                  <a:cubicBezTo>
                    <a:pt x="1000246" y="2869806"/>
                    <a:pt x="986820" y="2856382"/>
                    <a:pt x="990176" y="2846311"/>
                  </a:cubicBezTo>
                  <a:cubicBezTo>
                    <a:pt x="990176" y="2832887"/>
                    <a:pt x="1000246" y="2822817"/>
                    <a:pt x="1013672" y="2822817"/>
                  </a:cubicBezTo>
                  <a:close/>
                  <a:moveTo>
                    <a:pt x="2144822" y="2735548"/>
                  </a:moveTo>
                  <a:cubicBezTo>
                    <a:pt x="2148179" y="2735548"/>
                    <a:pt x="2151536" y="2738904"/>
                    <a:pt x="2151536" y="2742260"/>
                  </a:cubicBezTo>
                  <a:cubicBezTo>
                    <a:pt x="2151536" y="2745618"/>
                    <a:pt x="2148179" y="2748973"/>
                    <a:pt x="2144822" y="2748973"/>
                  </a:cubicBezTo>
                  <a:cubicBezTo>
                    <a:pt x="2141466" y="2748973"/>
                    <a:pt x="2138110" y="2745618"/>
                    <a:pt x="2138110" y="2742260"/>
                  </a:cubicBezTo>
                  <a:cubicBezTo>
                    <a:pt x="2138110" y="2738904"/>
                    <a:pt x="2141466" y="2735548"/>
                    <a:pt x="2144822" y="2735548"/>
                  </a:cubicBezTo>
                  <a:close/>
                  <a:moveTo>
                    <a:pt x="1684978" y="2732191"/>
                  </a:moveTo>
                  <a:cubicBezTo>
                    <a:pt x="1691691" y="2732191"/>
                    <a:pt x="1695048" y="2738904"/>
                    <a:pt x="1695048" y="2742260"/>
                  </a:cubicBezTo>
                  <a:cubicBezTo>
                    <a:pt x="1695048" y="2748973"/>
                    <a:pt x="1688335" y="2752334"/>
                    <a:pt x="1684978" y="2752334"/>
                  </a:cubicBezTo>
                  <a:cubicBezTo>
                    <a:pt x="1678265" y="2752334"/>
                    <a:pt x="1674908" y="2748973"/>
                    <a:pt x="1674908" y="2742260"/>
                  </a:cubicBezTo>
                  <a:cubicBezTo>
                    <a:pt x="1674908" y="2735548"/>
                    <a:pt x="1678265" y="2732191"/>
                    <a:pt x="1684978" y="2732191"/>
                  </a:cubicBezTo>
                  <a:close/>
                  <a:moveTo>
                    <a:pt x="1225134" y="2725478"/>
                  </a:moveTo>
                  <a:cubicBezTo>
                    <a:pt x="1235203" y="2725478"/>
                    <a:pt x="1241916" y="2732191"/>
                    <a:pt x="1241916" y="2742260"/>
                  </a:cubicBezTo>
                  <a:cubicBezTo>
                    <a:pt x="1241916" y="2752334"/>
                    <a:pt x="1235203" y="2759042"/>
                    <a:pt x="1225134" y="2759042"/>
                  </a:cubicBezTo>
                  <a:cubicBezTo>
                    <a:pt x="1215064" y="2759042"/>
                    <a:pt x="1208351" y="2752334"/>
                    <a:pt x="1208351" y="2742260"/>
                  </a:cubicBezTo>
                  <a:cubicBezTo>
                    <a:pt x="1208351" y="2732191"/>
                    <a:pt x="1215064" y="2725478"/>
                    <a:pt x="1225134" y="2725478"/>
                  </a:cubicBezTo>
                  <a:close/>
                  <a:moveTo>
                    <a:pt x="312157" y="2722116"/>
                  </a:moveTo>
                  <a:cubicBezTo>
                    <a:pt x="325583" y="2722116"/>
                    <a:pt x="335653" y="2732185"/>
                    <a:pt x="335653" y="2745613"/>
                  </a:cubicBezTo>
                  <a:cubicBezTo>
                    <a:pt x="335653" y="2759038"/>
                    <a:pt x="325583" y="2769105"/>
                    <a:pt x="312157" y="2769105"/>
                  </a:cubicBezTo>
                  <a:cubicBezTo>
                    <a:pt x="298731" y="2769105"/>
                    <a:pt x="288661" y="2759038"/>
                    <a:pt x="288661" y="2745613"/>
                  </a:cubicBezTo>
                  <a:cubicBezTo>
                    <a:pt x="288661" y="2732185"/>
                    <a:pt x="298731" y="2722116"/>
                    <a:pt x="312157" y="2722116"/>
                  </a:cubicBezTo>
                  <a:close/>
                  <a:moveTo>
                    <a:pt x="768646" y="2718764"/>
                  </a:moveTo>
                  <a:cubicBezTo>
                    <a:pt x="782072" y="2718764"/>
                    <a:pt x="795498" y="2728835"/>
                    <a:pt x="795498" y="2742260"/>
                  </a:cubicBezTo>
                  <a:cubicBezTo>
                    <a:pt x="795498" y="2755687"/>
                    <a:pt x="782072" y="2769113"/>
                    <a:pt x="768646" y="2769113"/>
                  </a:cubicBezTo>
                  <a:cubicBezTo>
                    <a:pt x="751863" y="2769113"/>
                    <a:pt x="741793" y="2759042"/>
                    <a:pt x="741793" y="2745618"/>
                  </a:cubicBezTo>
                  <a:cubicBezTo>
                    <a:pt x="741793" y="2732191"/>
                    <a:pt x="755220" y="2718764"/>
                    <a:pt x="768646" y="2718764"/>
                  </a:cubicBezTo>
                  <a:close/>
                  <a:moveTo>
                    <a:pt x="73844" y="2641550"/>
                  </a:moveTo>
                  <a:cubicBezTo>
                    <a:pt x="73844" y="2641550"/>
                    <a:pt x="77200" y="2641550"/>
                    <a:pt x="77200" y="2644906"/>
                  </a:cubicBezTo>
                  <a:cubicBezTo>
                    <a:pt x="77200" y="2644906"/>
                    <a:pt x="77200" y="2648264"/>
                    <a:pt x="73844" y="2648264"/>
                  </a:cubicBezTo>
                  <a:cubicBezTo>
                    <a:pt x="70487" y="2648264"/>
                    <a:pt x="70487" y="2644906"/>
                    <a:pt x="70487" y="2644906"/>
                  </a:cubicBezTo>
                  <a:cubicBezTo>
                    <a:pt x="70487" y="2644906"/>
                    <a:pt x="70487" y="2641550"/>
                    <a:pt x="73844" y="2641550"/>
                  </a:cubicBezTo>
                  <a:close/>
                  <a:moveTo>
                    <a:pt x="1896440" y="2634851"/>
                  </a:moveTo>
                  <a:cubicBezTo>
                    <a:pt x="1899796" y="2634851"/>
                    <a:pt x="1903153" y="2638204"/>
                    <a:pt x="1903153" y="2641566"/>
                  </a:cubicBezTo>
                  <a:cubicBezTo>
                    <a:pt x="1903153" y="2644917"/>
                    <a:pt x="1899796" y="2648275"/>
                    <a:pt x="1896440" y="2648275"/>
                  </a:cubicBezTo>
                  <a:cubicBezTo>
                    <a:pt x="1893083" y="2648275"/>
                    <a:pt x="1889727" y="2644917"/>
                    <a:pt x="1889727" y="2641566"/>
                  </a:cubicBezTo>
                  <a:cubicBezTo>
                    <a:pt x="1889727" y="2638204"/>
                    <a:pt x="1893083" y="2634851"/>
                    <a:pt x="1896440" y="2634851"/>
                  </a:cubicBezTo>
                  <a:close/>
                  <a:moveTo>
                    <a:pt x="1439952" y="2624778"/>
                  </a:moveTo>
                  <a:cubicBezTo>
                    <a:pt x="1450022" y="2624778"/>
                    <a:pt x="1456735" y="2631495"/>
                    <a:pt x="1456735" y="2641566"/>
                  </a:cubicBezTo>
                  <a:cubicBezTo>
                    <a:pt x="1456735" y="2651632"/>
                    <a:pt x="1450022" y="2658342"/>
                    <a:pt x="1439952" y="2658342"/>
                  </a:cubicBezTo>
                  <a:cubicBezTo>
                    <a:pt x="1429882" y="2658342"/>
                    <a:pt x="1423169" y="2651632"/>
                    <a:pt x="1423169" y="2641566"/>
                  </a:cubicBezTo>
                  <a:cubicBezTo>
                    <a:pt x="1423169" y="2631495"/>
                    <a:pt x="1429882" y="2624778"/>
                    <a:pt x="1439952" y="2624778"/>
                  </a:cubicBezTo>
                  <a:close/>
                  <a:moveTo>
                    <a:pt x="983463" y="2621425"/>
                  </a:moveTo>
                  <a:cubicBezTo>
                    <a:pt x="996889" y="2621425"/>
                    <a:pt x="1006959" y="2631495"/>
                    <a:pt x="1006959" y="2644917"/>
                  </a:cubicBezTo>
                  <a:cubicBezTo>
                    <a:pt x="1006959" y="2658342"/>
                    <a:pt x="996889" y="2668417"/>
                    <a:pt x="983463" y="2668417"/>
                  </a:cubicBezTo>
                  <a:cubicBezTo>
                    <a:pt x="970037" y="2668417"/>
                    <a:pt x="959967" y="2658342"/>
                    <a:pt x="959967" y="2644917"/>
                  </a:cubicBezTo>
                  <a:cubicBezTo>
                    <a:pt x="959967" y="2631495"/>
                    <a:pt x="970037" y="2621425"/>
                    <a:pt x="983463" y="2621425"/>
                  </a:cubicBezTo>
                  <a:close/>
                  <a:moveTo>
                    <a:pt x="526975" y="2621421"/>
                  </a:moveTo>
                  <a:cubicBezTo>
                    <a:pt x="537045" y="2621421"/>
                    <a:pt x="547114" y="2631488"/>
                    <a:pt x="547114" y="2641560"/>
                  </a:cubicBezTo>
                  <a:cubicBezTo>
                    <a:pt x="547114" y="2654983"/>
                    <a:pt x="537045" y="2661700"/>
                    <a:pt x="526975" y="2661700"/>
                  </a:cubicBezTo>
                  <a:cubicBezTo>
                    <a:pt x="516906" y="2661700"/>
                    <a:pt x="510192" y="2654983"/>
                    <a:pt x="506836" y="2641560"/>
                  </a:cubicBezTo>
                  <a:cubicBezTo>
                    <a:pt x="506836" y="2631488"/>
                    <a:pt x="516906" y="2621421"/>
                    <a:pt x="526975" y="2621421"/>
                  </a:cubicBezTo>
                  <a:close/>
                  <a:moveTo>
                    <a:pt x="2111257" y="2540868"/>
                  </a:moveTo>
                  <a:cubicBezTo>
                    <a:pt x="2111257" y="2540868"/>
                    <a:pt x="2114614" y="2540868"/>
                    <a:pt x="2114614" y="2544225"/>
                  </a:cubicBezTo>
                  <a:cubicBezTo>
                    <a:pt x="2114614" y="2544225"/>
                    <a:pt x="2114614" y="2547584"/>
                    <a:pt x="2111257" y="2547584"/>
                  </a:cubicBezTo>
                  <a:cubicBezTo>
                    <a:pt x="2107900" y="2547584"/>
                    <a:pt x="2107900" y="2544225"/>
                    <a:pt x="2107900" y="2544225"/>
                  </a:cubicBezTo>
                  <a:cubicBezTo>
                    <a:pt x="2107900" y="2544225"/>
                    <a:pt x="2107900" y="2540868"/>
                    <a:pt x="2111257" y="2540868"/>
                  </a:cubicBezTo>
                  <a:close/>
                  <a:moveTo>
                    <a:pt x="1654769" y="2537512"/>
                  </a:moveTo>
                  <a:cubicBezTo>
                    <a:pt x="1658126" y="2537512"/>
                    <a:pt x="1661482" y="2540868"/>
                    <a:pt x="1661482" y="2544225"/>
                  </a:cubicBezTo>
                  <a:cubicBezTo>
                    <a:pt x="1661482" y="2547584"/>
                    <a:pt x="1658126" y="2550939"/>
                    <a:pt x="1654769" y="2550939"/>
                  </a:cubicBezTo>
                  <a:cubicBezTo>
                    <a:pt x="1651413" y="2550939"/>
                    <a:pt x="1648056" y="2547584"/>
                    <a:pt x="1648056" y="2544225"/>
                  </a:cubicBezTo>
                  <a:cubicBezTo>
                    <a:pt x="1648056" y="2540868"/>
                    <a:pt x="1651413" y="2537512"/>
                    <a:pt x="1654769" y="2537512"/>
                  </a:cubicBezTo>
                  <a:close/>
                  <a:moveTo>
                    <a:pt x="1201638" y="2524085"/>
                  </a:moveTo>
                  <a:cubicBezTo>
                    <a:pt x="1211708" y="2524085"/>
                    <a:pt x="1218421" y="2530799"/>
                    <a:pt x="1218421" y="2540868"/>
                  </a:cubicBezTo>
                  <a:cubicBezTo>
                    <a:pt x="1218421" y="2550939"/>
                    <a:pt x="1211708" y="2557650"/>
                    <a:pt x="1201638" y="2557650"/>
                  </a:cubicBezTo>
                  <a:cubicBezTo>
                    <a:pt x="1191568" y="2557650"/>
                    <a:pt x="1184855" y="2550939"/>
                    <a:pt x="1184855" y="2540868"/>
                  </a:cubicBezTo>
                  <a:cubicBezTo>
                    <a:pt x="1184855" y="2530799"/>
                    <a:pt x="1191568" y="2524085"/>
                    <a:pt x="1201638" y="2524085"/>
                  </a:cubicBezTo>
                  <a:close/>
                  <a:moveTo>
                    <a:pt x="745150" y="2524085"/>
                  </a:moveTo>
                  <a:cubicBezTo>
                    <a:pt x="755220" y="2524085"/>
                    <a:pt x="765289" y="2534154"/>
                    <a:pt x="765289" y="2544223"/>
                  </a:cubicBezTo>
                  <a:cubicBezTo>
                    <a:pt x="765289" y="2554295"/>
                    <a:pt x="755220" y="2564366"/>
                    <a:pt x="745150" y="2564366"/>
                  </a:cubicBezTo>
                  <a:cubicBezTo>
                    <a:pt x="735080" y="2564366"/>
                    <a:pt x="725011" y="2554295"/>
                    <a:pt x="725011" y="2544223"/>
                  </a:cubicBezTo>
                  <a:cubicBezTo>
                    <a:pt x="725011" y="2534154"/>
                    <a:pt x="735080" y="2524085"/>
                    <a:pt x="745150" y="2524085"/>
                  </a:cubicBezTo>
                  <a:close/>
                  <a:moveTo>
                    <a:pt x="292018" y="2520725"/>
                  </a:moveTo>
                  <a:cubicBezTo>
                    <a:pt x="305444" y="2520725"/>
                    <a:pt x="315513" y="2530794"/>
                    <a:pt x="315513" y="2544222"/>
                  </a:cubicBezTo>
                  <a:cubicBezTo>
                    <a:pt x="315513" y="2557647"/>
                    <a:pt x="305444" y="2567717"/>
                    <a:pt x="292018" y="2567717"/>
                  </a:cubicBezTo>
                  <a:cubicBezTo>
                    <a:pt x="278591" y="2567717"/>
                    <a:pt x="268522" y="2554293"/>
                    <a:pt x="268522" y="2544222"/>
                  </a:cubicBezTo>
                  <a:cubicBezTo>
                    <a:pt x="268522" y="2530794"/>
                    <a:pt x="278591" y="2520725"/>
                    <a:pt x="292018" y="2520725"/>
                  </a:cubicBezTo>
                  <a:close/>
                  <a:moveTo>
                    <a:pt x="60418" y="2440158"/>
                  </a:moveTo>
                  <a:cubicBezTo>
                    <a:pt x="60418" y="2440158"/>
                    <a:pt x="63774" y="2440158"/>
                    <a:pt x="60418" y="2443514"/>
                  </a:cubicBezTo>
                  <a:cubicBezTo>
                    <a:pt x="57061" y="2440158"/>
                    <a:pt x="57061" y="2440158"/>
                    <a:pt x="60418" y="2440158"/>
                  </a:cubicBezTo>
                  <a:close/>
                  <a:moveTo>
                    <a:pt x="1872944" y="2433454"/>
                  </a:moveTo>
                  <a:cubicBezTo>
                    <a:pt x="1876301" y="2433454"/>
                    <a:pt x="1879657" y="2436812"/>
                    <a:pt x="1879657" y="2440170"/>
                  </a:cubicBezTo>
                  <a:cubicBezTo>
                    <a:pt x="1879657" y="2443526"/>
                    <a:pt x="1876301" y="2446884"/>
                    <a:pt x="1872944" y="2446884"/>
                  </a:cubicBezTo>
                  <a:cubicBezTo>
                    <a:pt x="1869588" y="2446884"/>
                    <a:pt x="1866231" y="2443526"/>
                    <a:pt x="1866231" y="2440170"/>
                  </a:cubicBezTo>
                  <a:cubicBezTo>
                    <a:pt x="1866231" y="2436812"/>
                    <a:pt x="1869588" y="2433454"/>
                    <a:pt x="1872944" y="2433454"/>
                  </a:cubicBezTo>
                  <a:close/>
                  <a:moveTo>
                    <a:pt x="1419813" y="2426743"/>
                  </a:moveTo>
                  <a:cubicBezTo>
                    <a:pt x="1426526" y="2426743"/>
                    <a:pt x="1433239" y="2433454"/>
                    <a:pt x="1433239" y="2440170"/>
                  </a:cubicBezTo>
                  <a:cubicBezTo>
                    <a:pt x="1433239" y="2446884"/>
                    <a:pt x="1426526" y="2453597"/>
                    <a:pt x="1419813" y="2453597"/>
                  </a:cubicBezTo>
                  <a:cubicBezTo>
                    <a:pt x="1413100" y="2453597"/>
                    <a:pt x="1409743" y="2446884"/>
                    <a:pt x="1406387" y="2440170"/>
                  </a:cubicBezTo>
                  <a:cubicBezTo>
                    <a:pt x="1406387" y="2433454"/>
                    <a:pt x="1413100" y="2426743"/>
                    <a:pt x="1419813" y="2426743"/>
                  </a:cubicBezTo>
                  <a:close/>
                  <a:moveTo>
                    <a:pt x="513549" y="2423383"/>
                  </a:moveTo>
                  <a:cubicBezTo>
                    <a:pt x="522818" y="2423383"/>
                    <a:pt x="530332" y="2430897"/>
                    <a:pt x="530332" y="2440166"/>
                  </a:cubicBezTo>
                  <a:cubicBezTo>
                    <a:pt x="530332" y="2449436"/>
                    <a:pt x="522818" y="2456950"/>
                    <a:pt x="513549" y="2456950"/>
                  </a:cubicBezTo>
                  <a:cubicBezTo>
                    <a:pt x="504280" y="2456950"/>
                    <a:pt x="496766" y="2449436"/>
                    <a:pt x="496766" y="2440166"/>
                  </a:cubicBezTo>
                  <a:cubicBezTo>
                    <a:pt x="496766" y="2430897"/>
                    <a:pt x="504280" y="2423383"/>
                    <a:pt x="513549" y="2423383"/>
                  </a:cubicBezTo>
                  <a:close/>
                  <a:moveTo>
                    <a:pt x="966680" y="2416672"/>
                  </a:moveTo>
                  <a:cubicBezTo>
                    <a:pt x="980106" y="2416672"/>
                    <a:pt x="990176" y="2426743"/>
                    <a:pt x="990176" y="2440170"/>
                  </a:cubicBezTo>
                  <a:cubicBezTo>
                    <a:pt x="990176" y="2453597"/>
                    <a:pt x="980106" y="2463667"/>
                    <a:pt x="966680" y="2463667"/>
                  </a:cubicBezTo>
                  <a:cubicBezTo>
                    <a:pt x="953254" y="2463667"/>
                    <a:pt x="943185" y="2453597"/>
                    <a:pt x="943185" y="2440170"/>
                  </a:cubicBezTo>
                  <a:cubicBezTo>
                    <a:pt x="943185" y="2426743"/>
                    <a:pt x="953254" y="2416672"/>
                    <a:pt x="966680" y="2416672"/>
                  </a:cubicBezTo>
                  <a:close/>
                  <a:moveTo>
                    <a:pt x="2094474" y="2336109"/>
                  </a:moveTo>
                  <a:cubicBezTo>
                    <a:pt x="2094474" y="2336109"/>
                    <a:pt x="2097831" y="2339466"/>
                    <a:pt x="2094474" y="2342822"/>
                  </a:cubicBezTo>
                  <a:cubicBezTo>
                    <a:pt x="2091118" y="2336109"/>
                    <a:pt x="2094474" y="2336109"/>
                    <a:pt x="2094474" y="2336109"/>
                  </a:cubicBezTo>
                  <a:close/>
                  <a:moveTo>
                    <a:pt x="1641343" y="2336109"/>
                  </a:moveTo>
                  <a:cubicBezTo>
                    <a:pt x="1641343" y="2336109"/>
                    <a:pt x="1644700" y="2336109"/>
                    <a:pt x="1644700" y="2339466"/>
                  </a:cubicBezTo>
                  <a:cubicBezTo>
                    <a:pt x="1644700" y="2339466"/>
                    <a:pt x="1644700" y="2342822"/>
                    <a:pt x="1641343" y="2342822"/>
                  </a:cubicBezTo>
                  <a:cubicBezTo>
                    <a:pt x="1637986" y="2342822"/>
                    <a:pt x="1637986" y="2342822"/>
                    <a:pt x="1637986" y="2339466"/>
                  </a:cubicBezTo>
                  <a:cubicBezTo>
                    <a:pt x="1637986" y="2339466"/>
                    <a:pt x="1637986" y="2336109"/>
                    <a:pt x="1641343" y="2336109"/>
                  </a:cubicBezTo>
                  <a:close/>
                  <a:moveTo>
                    <a:pt x="1188212" y="2322682"/>
                  </a:moveTo>
                  <a:cubicBezTo>
                    <a:pt x="1198281" y="2322682"/>
                    <a:pt x="1204994" y="2329396"/>
                    <a:pt x="1204994" y="2339466"/>
                  </a:cubicBezTo>
                  <a:cubicBezTo>
                    <a:pt x="1204994" y="2349537"/>
                    <a:pt x="1198281" y="2356250"/>
                    <a:pt x="1188212" y="2356250"/>
                  </a:cubicBezTo>
                  <a:cubicBezTo>
                    <a:pt x="1181499" y="2356250"/>
                    <a:pt x="1171429" y="2349537"/>
                    <a:pt x="1171429" y="2339466"/>
                  </a:cubicBezTo>
                  <a:cubicBezTo>
                    <a:pt x="1171429" y="2329396"/>
                    <a:pt x="1178142" y="2322682"/>
                    <a:pt x="1188212" y="2322682"/>
                  </a:cubicBezTo>
                  <a:close/>
                  <a:moveTo>
                    <a:pt x="281948" y="2322679"/>
                  </a:moveTo>
                  <a:cubicBezTo>
                    <a:pt x="292018" y="2322679"/>
                    <a:pt x="298731" y="2329390"/>
                    <a:pt x="298731" y="2339461"/>
                  </a:cubicBezTo>
                  <a:cubicBezTo>
                    <a:pt x="298731" y="2349533"/>
                    <a:pt x="292018" y="2356245"/>
                    <a:pt x="281948" y="2356245"/>
                  </a:cubicBezTo>
                  <a:cubicBezTo>
                    <a:pt x="275235" y="2356245"/>
                    <a:pt x="268522" y="2349533"/>
                    <a:pt x="265165" y="2339461"/>
                  </a:cubicBezTo>
                  <a:cubicBezTo>
                    <a:pt x="265165" y="2329390"/>
                    <a:pt x="271878" y="2322679"/>
                    <a:pt x="281948" y="2322679"/>
                  </a:cubicBezTo>
                  <a:close/>
                  <a:moveTo>
                    <a:pt x="735080" y="2319326"/>
                  </a:moveTo>
                  <a:cubicBezTo>
                    <a:pt x="745150" y="2319326"/>
                    <a:pt x="755220" y="2329396"/>
                    <a:pt x="755220" y="2339466"/>
                  </a:cubicBezTo>
                  <a:cubicBezTo>
                    <a:pt x="755220" y="2349536"/>
                    <a:pt x="745150" y="2359607"/>
                    <a:pt x="735080" y="2359607"/>
                  </a:cubicBezTo>
                  <a:cubicBezTo>
                    <a:pt x="725011" y="2359607"/>
                    <a:pt x="718298" y="2349536"/>
                    <a:pt x="714941" y="2339466"/>
                  </a:cubicBezTo>
                  <a:cubicBezTo>
                    <a:pt x="714941" y="2329396"/>
                    <a:pt x="725011" y="2319326"/>
                    <a:pt x="735080" y="2319326"/>
                  </a:cubicBezTo>
                  <a:close/>
                  <a:moveTo>
                    <a:pt x="1866231" y="2235417"/>
                  </a:moveTo>
                  <a:cubicBezTo>
                    <a:pt x="1866231" y="2235417"/>
                    <a:pt x="1869588" y="2238772"/>
                    <a:pt x="1869588" y="2238772"/>
                  </a:cubicBezTo>
                  <a:cubicBezTo>
                    <a:pt x="1869588" y="2238772"/>
                    <a:pt x="1869588" y="2242129"/>
                    <a:pt x="1866231" y="2242129"/>
                  </a:cubicBezTo>
                  <a:cubicBezTo>
                    <a:pt x="1862874" y="2242129"/>
                    <a:pt x="1862874" y="2238772"/>
                    <a:pt x="1862874" y="2238772"/>
                  </a:cubicBezTo>
                  <a:cubicBezTo>
                    <a:pt x="1862874" y="2238772"/>
                    <a:pt x="1862874" y="2235417"/>
                    <a:pt x="1866231" y="2235417"/>
                  </a:cubicBezTo>
                  <a:close/>
                  <a:moveTo>
                    <a:pt x="1413099" y="2228699"/>
                  </a:moveTo>
                  <a:cubicBezTo>
                    <a:pt x="1416455" y="2228699"/>
                    <a:pt x="1423168" y="2232058"/>
                    <a:pt x="1423168" y="2238772"/>
                  </a:cubicBezTo>
                  <a:cubicBezTo>
                    <a:pt x="1423168" y="2242129"/>
                    <a:pt x="1419812" y="2248841"/>
                    <a:pt x="1413099" y="2248841"/>
                  </a:cubicBezTo>
                  <a:cubicBezTo>
                    <a:pt x="1406386" y="2248841"/>
                    <a:pt x="1403029" y="2245487"/>
                    <a:pt x="1403029" y="2238772"/>
                  </a:cubicBezTo>
                  <a:cubicBezTo>
                    <a:pt x="1403029" y="2235417"/>
                    <a:pt x="1406386" y="2228699"/>
                    <a:pt x="1413099" y="2228699"/>
                  </a:cubicBezTo>
                  <a:close/>
                  <a:moveTo>
                    <a:pt x="506836" y="2221987"/>
                  </a:moveTo>
                  <a:cubicBezTo>
                    <a:pt x="516906" y="2221987"/>
                    <a:pt x="523619" y="2228699"/>
                    <a:pt x="523619" y="2238769"/>
                  </a:cubicBezTo>
                  <a:cubicBezTo>
                    <a:pt x="523619" y="2248841"/>
                    <a:pt x="516906" y="2255551"/>
                    <a:pt x="506836" y="2255551"/>
                  </a:cubicBezTo>
                  <a:cubicBezTo>
                    <a:pt x="500123" y="2255551"/>
                    <a:pt x="490053" y="2245484"/>
                    <a:pt x="490053" y="2238769"/>
                  </a:cubicBezTo>
                  <a:cubicBezTo>
                    <a:pt x="490053" y="2228699"/>
                    <a:pt x="496766" y="2221987"/>
                    <a:pt x="506836" y="2221987"/>
                  </a:cubicBezTo>
                  <a:close/>
                  <a:moveTo>
                    <a:pt x="959967" y="2215275"/>
                  </a:moveTo>
                  <a:cubicBezTo>
                    <a:pt x="973393" y="2215275"/>
                    <a:pt x="983463" y="2225348"/>
                    <a:pt x="983463" y="2238772"/>
                  </a:cubicBezTo>
                  <a:cubicBezTo>
                    <a:pt x="983463" y="2252199"/>
                    <a:pt x="973393" y="2262269"/>
                    <a:pt x="959967" y="2262269"/>
                  </a:cubicBezTo>
                  <a:cubicBezTo>
                    <a:pt x="946541" y="2262269"/>
                    <a:pt x="936472" y="2252199"/>
                    <a:pt x="936472" y="2238772"/>
                  </a:cubicBezTo>
                  <a:cubicBezTo>
                    <a:pt x="936472" y="2225348"/>
                    <a:pt x="946541" y="2215275"/>
                    <a:pt x="959967" y="2215275"/>
                  </a:cubicBezTo>
                  <a:close/>
                  <a:moveTo>
                    <a:pt x="1641343" y="2128008"/>
                  </a:moveTo>
                  <a:cubicBezTo>
                    <a:pt x="1644700" y="2128008"/>
                    <a:pt x="1648056" y="2131363"/>
                    <a:pt x="1648056" y="2134720"/>
                  </a:cubicBezTo>
                  <a:cubicBezTo>
                    <a:pt x="1648056" y="2138075"/>
                    <a:pt x="1644700" y="2141432"/>
                    <a:pt x="1641343" y="2141432"/>
                  </a:cubicBezTo>
                  <a:cubicBezTo>
                    <a:pt x="1637986" y="2141432"/>
                    <a:pt x="1634630" y="2141432"/>
                    <a:pt x="1634630" y="2134720"/>
                  </a:cubicBezTo>
                  <a:cubicBezTo>
                    <a:pt x="1634630" y="2131363"/>
                    <a:pt x="1637986" y="2128008"/>
                    <a:pt x="1641343" y="2128008"/>
                  </a:cubicBezTo>
                  <a:close/>
                  <a:moveTo>
                    <a:pt x="1188212" y="2124651"/>
                  </a:moveTo>
                  <a:cubicBezTo>
                    <a:pt x="1194925" y="2124651"/>
                    <a:pt x="1201638" y="2131363"/>
                    <a:pt x="1201638" y="2138075"/>
                  </a:cubicBezTo>
                  <a:cubicBezTo>
                    <a:pt x="1201638" y="2144791"/>
                    <a:pt x="1194925" y="2151499"/>
                    <a:pt x="1188212" y="2151499"/>
                  </a:cubicBezTo>
                  <a:cubicBezTo>
                    <a:pt x="1181499" y="2151499"/>
                    <a:pt x="1174786" y="2144791"/>
                    <a:pt x="1174786" y="2138075"/>
                  </a:cubicBezTo>
                  <a:cubicBezTo>
                    <a:pt x="1174786" y="2131363"/>
                    <a:pt x="1181499" y="2124651"/>
                    <a:pt x="1188212" y="2124651"/>
                  </a:cubicBezTo>
                  <a:close/>
                  <a:moveTo>
                    <a:pt x="281948" y="2121290"/>
                  </a:moveTo>
                  <a:cubicBezTo>
                    <a:pt x="288661" y="2121290"/>
                    <a:pt x="295374" y="2128003"/>
                    <a:pt x="295374" y="2134715"/>
                  </a:cubicBezTo>
                  <a:cubicBezTo>
                    <a:pt x="295374" y="2141427"/>
                    <a:pt x="288661" y="2148141"/>
                    <a:pt x="281948" y="2148141"/>
                  </a:cubicBezTo>
                  <a:cubicBezTo>
                    <a:pt x="275235" y="2148141"/>
                    <a:pt x="268522" y="2144785"/>
                    <a:pt x="268522" y="2134715"/>
                  </a:cubicBezTo>
                  <a:cubicBezTo>
                    <a:pt x="268522" y="2128003"/>
                    <a:pt x="275235" y="2121290"/>
                    <a:pt x="281948" y="2121290"/>
                  </a:cubicBezTo>
                  <a:close/>
                  <a:moveTo>
                    <a:pt x="735080" y="2114579"/>
                  </a:moveTo>
                  <a:cubicBezTo>
                    <a:pt x="745150" y="2114579"/>
                    <a:pt x="755220" y="2124651"/>
                    <a:pt x="755220" y="2134720"/>
                  </a:cubicBezTo>
                  <a:cubicBezTo>
                    <a:pt x="755220" y="2144791"/>
                    <a:pt x="745150" y="2154857"/>
                    <a:pt x="735080" y="2154857"/>
                  </a:cubicBezTo>
                  <a:cubicBezTo>
                    <a:pt x="725011" y="2154857"/>
                    <a:pt x="714941" y="2148146"/>
                    <a:pt x="714941" y="2134720"/>
                  </a:cubicBezTo>
                  <a:cubicBezTo>
                    <a:pt x="714941" y="2124651"/>
                    <a:pt x="725011" y="2114579"/>
                    <a:pt x="735080" y="2114579"/>
                  </a:cubicBezTo>
                  <a:close/>
                  <a:moveTo>
                    <a:pt x="1419813" y="2023989"/>
                  </a:moveTo>
                  <a:cubicBezTo>
                    <a:pt x="1426526" y="2023989"/>
                    <a:pt x="1429882" y="2027346"/>
                    <a:pt x="1429882" y="2034058"/>
                  </a:cubicBezTo>
                  <a:cubicBezTo>
                    <a:pt x="1429882" y="2040770"/>
                    <a:pt x="1426526" y="2044129"/>
                    <a:pt x="1419813" y="2044129"/>
                  </a:cubicBezTo>
                  <a:cubicBezTo>
                    <a:pt x="1413100" y="2044129"/>
                    <a:pt x="1409743" y="2040770"/>
                    <a:pt x="1409743" y="2034058"/>
                  </a:cubicBezTo>
                  <a:cubicBezTo>
                    <a:pt x="1409743" y="2027346"/>
                    <a:pt x="1413100" y="2023989"/>
                    <a:pt x="1419813" y="2023989"/>
                  </a:cubicBezTo>
                  <a:close/>
                  <a:moveTo>
                    <a:pt x="513549" y="2017249"/>
                  </a:moveTo>
                  <a:cubicBezTo>
                    <a:pt x="523619" y="2017249"/>
                    <a:pt x="530332" y="2023961"/>
                    <a:pt x="530332" y="2034033"/>
                  </a:cubicBezTo>
                  <a:cubicBezTo>
                    <a:pt x="530332" y="2044100"/>
                    <a:pt x="523619" y="2050813"/>
                    <a:pt x="513549" y="2050813"/>
                  </a:cubicBezTo>
                  <a:cubicBezTo>
                    <a:pt x="503479" y="2050813"/>
                    <a:pt x="496766" y="2044100"/>
                    <a:pt x="496766" y="2034033"/>
                  </a:cubicBezTo>
                  <a:cubicBezTo>
                    <a:pt x="496766" y="2023961"/>
                    <a:pt x="503479" y="2017249"/>
                    <a:pt x="513549" y="2017249"/>
                  </a:cubicBezTo>
                  <a:close/>
                  <a:moveTo>
                    <a:pt x="966680" y="2013905"/>
                  </a:moveTo>
                  <a:cubicBezTo>
                    <a:pt x="976750" y="2013905"/>
                    <a:pt x="986820" y="2023975"/>
                    <a:pt x="986820" y="2034043"/>
                  </a:cubicBezTo>
                  <a:cubicBezTo>
                    <a:pt x="986820" y="2047468"/>
                    <a:pt x="976750" y="2054181"/>
                    <a:pt x="966680" y="2054181"/>
                  </a:cubicBezTo>
                  <a:cubicBezTo>
                    <a:pt x="956611" y="2054181"/>
                    <a:pt x="946541" y="2044113"/>
                    <a:pt x="946541" y="2034043"/>
                  </a:cubicBezTo>
                  <a:cubicBezTo>
                    <a:pt x="946541" y="2023975"/>
                    <a:pt x="956611" y="2013905"/>
                    <a:pt x="966680" y="2013905"/>
                  </a:cubicBezTo>
                  <a:close/>
                  <a:moveTo>
                    <a:pt x="1654769" y="1926656"/>
                  </a:moveTo>
                  <a:cubicBezTo>
                    <a:pt x="1658126" y="1926656"/>
                    <a:pt x="1661482" y="1930013"/>
                    <a:pt x="1661482" y="1933370"/>
                  </a:cubicBezTo>
                  <a:cubicBezTo>
                    <a:pt x="1661482" y="1936726"/>
                    <a:pt x="1658126" y="1940086"/>
                    <a:pt x="1654769" y="1940086"/>
                  </a:cubicBezTo>
                  <a:cubicBezTo>
                    <a:pt x="1651413" y="1940086"/>
                    <a:pt x="1648056" y="1936726"/>
                    <a:pt x="1648056" y="1933370"/>
                  </a:cubicBezTo>
                  <a:cubicBezTo>
                    <a:pt x="1648056" y="1930013"/>
                    <a:pt x="1651413" y="1926656"/>
                    <a:pt x="1654769" y="1926656"/>
                  </a:cubicBezTo>
                  <a:close/>
                  <a:moveTo>
                    <a:pt x="292018" y="1926618"/>
                  </a:moveTo>
                  <a:cubicBezTo>
                    <a:pt x="295374" y="1926618"/>
                    <a:pt x="298731" y="1929975"/>
                    <a:pt x="298731" y="1933330"/>
                  </a:cubicBezTo>
                  <a:cubicBezTo>
                    <a:pt x="298731" y="1936687"/>
                    <a:pt x="295374" y="1940042"/>
                    <a:pt x="292018" y="1940042"/>
                  </a:cubicBezTo>
                  <a:cubicBezTo>
                    <a:pt x="288661" y="1940042"/>
                    <a:pt x="285305" y="1936687"/>
                    <a:pt x="285305" y="1933330"/>
                  </a:cubicBezTo>
                  <a:cubicBezTo>
                    <a:pt x="285305" y="1929975"/>
                    <a:pt x="288661" y="1926618"/>
                    <a:pt x="292018" y="1926618"/>
                  </a:cubicBezTo>
                  <a:close/>
                  <a:moveTo>
                    <a:pt x="1201638" y="1923286"/>
                  </a:moveTo>
                  <a:cubicBezTo>
                    <a:pt x="1208351" y="1923286"/>
                    <a:pt x="1211708" y="1926640"/>
                    <a:pt x="1211708" y="1933354"/>
                  </a:cubicBezTo>
                  <a:cubicBezTo>
                    <a:pt x="1211708" y="1936710"/>
                    <a:pt x="1208351" y="1943424"/>
                    <a:pt x="1201638" y="1943424"/>
                  </a:cubicBezTo>
                  <a:cubicBezTo>
                    <a:pt x="1194925" y="1943424"/>
                    <a:pt x="1188212" y="1940066"/>
                    <a:pt x="1191568" y="1933354"/>
                  </a:cubicBezTo>
                  <a:cubicBezTo>
                    <a:pt x="1191568" y="1929998"/>
                    <a:pt x="1194925" y="1923286"/>
                    <a:pt x="1201638" y="1923286"/>
                  </a:cubicBezTo>
                  <a:close/>
                  <a:moveTo>
                    <a:pt x="745150" y="1916558"/>
                  </a:moveTo>
                  <a:cubicBezTo>
                    <a:pt x="755220" y="1916558"/>
                    <a:pt x="761933" y="1923272"/>
                    <a:pt x="761933" y="1933342"/>
                  </a:cubicBezTo>
                  <a:cubicBezTo>
                    <a:pt x="761933" y="1943409"/>
                    <a:pt x="755220" y="1950123"/>
                    <a:pt x="745150" y="1950123"/>
                  </a:cubicBezTo>
                  <a:cubicBezTo>
                    <a:pt x="738437" y="1950123"/>
                    <a:pt x="728367" y="1943409"/>
                    <a:pt x="728367" y="1933342"/>
                  </a:cubicBezTo>
                  <a:cubicBezTo>
                    <a:pt x="728367" y="1923272"/>
                    <a:pt x="735080" y="1916558"/>
                    <a:pt x="745150" y="1916558"/>
                  </a:cubicBezTo>
                  <a:close/>
                  <a:moveTo>
                    <a:pt x="1439951" y="1822595"/>
                  </a:moveTo>
                  <a:cubicBezTo>
                    <a:pt x="1446664" y="1822595"/>
                    <a:pt x="1450020" y="1825952"/>
                    <a:pt x="1450020" y="1832665"/>
                  </a:cubicBezTo>
                  <a:cubicBezTo>
                    <a:pt x="1450020" y="1839378"/>
                    <a:pt x="1446664" y="1842734"/>
                    <a:pt x="1439951" y="1842734"/>
                  </a:cubicBezTo>
                  <a:cubicBezTo>
                    <a:pt x="1433238" y="1842734"/>
                    <a:pt x="1429881" y="1839378"/>
                    <a:pt x="1429881" y="1832665"/>
                  </a:cubicBezTo>
                  <a:cubicBezTo>
                    <a:pt x="1429881" y="1825952"/>
                    <a:pt x="1433238" y="1822595"/>
                    <a:pt x="1439951" y="1822595"/>
                  </a:cubicBezTo>
                  <a:close/>
                  <a:moveTo>
                    <a:pt x="526975" y="1815858"/>
                  </a:moveTo>
                  <a:cubicBezTo>
                    <a:pt x="537045" y="1815858"/>
                    <a:pt x="543758" y="1822570"/>
                    <a:pt x="543758" y="1832640"/>
                  </a:cubicBezTo>
                  <a:cubicBezTo>
                    <a:pt x="543758" y="1842710"/>
                    <a:pt x="537045" y="1849423"/>
                    <a:pt x="526975" y="1849423"/>
                  </a:cubicBezTo>
                  <a:cubicBezTo>
                    <a:pt x="520262" y="1849423"/>
                    <a:pt x="513549" y="1839352"/>
                    <a:pt x="510192" y="1832640"/>
                  </a:cubicBezTo>
                  <a:cubicBezTo>
                    <a:pt x="510192" y="1822570"/>
                    <a:pt x="516906" y="1815858"/>
                    <a:pt x="526975" y="1815858"/>
                  </a:cubicBezTo>
                  <a:close/>
                  <a:moveTo>
                    <a:pt x="983463" y="1812512"/>
                  </a:moveTo>
                  <a:cubicBezTo>
                    <a:pt x="993533" y="1812512"/>
                    <a:pt x="1003602" y="1819226"/>
                    <a:pt x="1003602" y="1829294"/>
                  </a:cubicBezTo>
                  <a:cubicBezTo>
                    <a:pt x="1003602" y="1839365"/>
                    <a:pt x="993533" y="1849434"/>
                    <a:pt x="983463" y="1849434"/>
                  </a:cubicBezTo>
                  <a:cubicBezTo>
                    <a:pt x="973393" y="1849434"/>
                    <a:pt x="963324" y="1842721"/>
                    <a:pt x="963324" y="1832650"/>
                  </a:cubicBezTo>
                  <a:cubicBezTo>
                    <a:pt x="963324" y="1822581"/>
                    <a:pt x="973393" y="1812512"/>
                    <a:pt x="983463" y="1812512"/>
                  </a:cubicBezTo>
                  <a:close/>
                  <a:moveTo>
                    <a:pt x="312157" y="1728581"/>
                  </a:moveTo>
                  <a:cubicBezTo>
                    <a:pt x="312157" y="1728581"/>
                    <a:pt x="315513" y="1728581"/>
                    <a:pt x="312157" y="1731938"/>
                  </a:cubicBezTo>
                  <a:cubicBezTo>
                    <a:pt x="308800" y="1728581"/>
                    <a:pt x="308800" y="1728581"/>
                    <a:pt x="312157" y="1728581"/>
                  </a:cubicBezTo>
                  <a:close/>
                  <a:moveTo>
                    <a:pt x="1225134" y="1715181"/>
                  </a:moveTo>
                  <a:cubicBezTo>
                    <a:pt x="1231847" y="1715181"/>
                    <a:pt x="1238560" y="1721894"/>
                    <a:pt x="1238560" y="1728607"/>
                  </a:cubicBezTo>
                  <a:cubicBezTo>
                    <a:pt x="1238560" y="1735320"/>
                    <a:pt x="1231847" y="1742033"/>
                    <a:pt x="1225134" y="1742033"/>
                  </a:cubicBezTo>
                  <a:cubicBezTo>
                    <a:pt x="1218421" y="1742033"/>
                    <a:pt x="1211708" y="1738675"/>
                    <a:pt x="1211708" y="1728607"/>
                  </a:cubicBezTo>
                  <a:cubicBezTo>
                    <a:pt x="1211708" y="1721894"/>
                    <a:pt x="1218421" y="1715181"/>
                    <a:pt x="1225134" y="1715181"/>
                  </a:cubicBezTo>
                  <a:close/>
                  <a:moveTo>
                    <a:pt x="768646" y="1708456"/>
                  </a:moveTo>
                  <a:cubicBezTo>
                    <a:pt x="781622" y="1708456"/>
                    <a:pt x="792142" y="1718974"/>
                    <a:pt x="792142" y="1731951"/>
                  </a:cubicBezTo>
                  <a:cubicBezTo>
                    <a:pt x="792142" y="1744926"/>
                    <a:pt x="781622" y="1755446"/>
                    <a:pt x="768646" y="1755446"/>
                  </a:cubicBezTo>
                  <a:cubicBezTo>
                    <a:pt x="755670" y="1755446"/>
                    <a:pt x="745150" y="1744926"/>
                    <a:pt x="745150" y="1731951"/>
                  </a:cubicBezTo>
                  <a:cubicBezTo>
                    <a:pt x="745150" y="1718974"/>
                    <a:pt x="755670" y="1708456"/>
                    <a:pt x="768646" y="1708456"/>
                  </a:cubicBezTo>
                  <a:close/>
                  <a:moveTo>
                    <a:pt x="1473517" y="1624561"/>
                  </a:moveTo>
                  <a:cubicBezTo>
                    <a:pt x="1476874" y="1624561"/>
                    <a:pt x="1480230" y="1627917"/>
                    <a:pt x="1480230" y="1631275"/>
                  </a:cubicBezTo>
                  <a:cubicBezTo>
                    <a:pt x="1480230" y="1634631"/>
                    <a:pt x="1476874" y="1637987"/>
                    <a:pt x="1473517" y="1637987"/>
                  </a:cubicBezTo>
                  <a:cubicBezTo>
                    <a:pt x="1466804" y="1637987"/>
                    <a:pt x="1463448" y="1634631"/>
                    <a:pt x="1466804" y="1631275"/>
                  </a:cubicBezTo>
                  <a:cubicBezTo>
                    <a:pt x="1466804" y="1627917"/>
                    <a:pt x="1470161" y="1624561"/>
                    <a:pt x="1473517" y="1624561"/>
                  </a:cubicBezTo>
                  <a:close/>
                  <a:moveTo>
                    <a:pt x="553827" y="1617822"/>
                  </a:moveTo>
                  <a:cubicBezTo>
                    <a:pt x="561243" y="1617822"/>
                    <a:pt x="567254" y="1623833"/>
                    <a:pt x="567254" y="1631249"/>
                  </a:cubicBezTo>
                  <a:cubicBezTo>
                    <a:pt x="567254" y="1638664"/>
                    <a:pt x="561243" y="1644675"/>
                    <a:pt x="553827" y="1644675"/>
                  </a:cubicBezTo>
                  <a:cubicBezTo>
                    <a:pt x="546412" y="1644675"/>
                    <a:pt x="540401" y="1638664"/>
                    <a:pt x="540401" y="1631249"/>
                  </a:cubicBezTo>
                  <a:cubicBezTo>
                    <a:pt x="540401" y="1623833"/>
                    <a:pt x="546412" y="1617822"/>
                    <a:pt x="553827" y="1617822"/>
                  </a:cubicBezTo>
                  <a:close/>
                  <a:moveTo>
                    <a:pt x="1013672" y="1611121"/>
                  </a:moveTo>
                  <a:cubicBezTo>
                    <a:pt x="1027098" y="1611121"/>
                    <a:pt x="1033811" y="1621192"/>
                    <a:pt x="1033811" y="1631261"/>
                  </a:cubicBezTo>
                  <a:cubicBezTo>
                    <a:pt x="1033811" y="1641330"/>
                    <a:pt x="1023741" y="1651401"/>
                    <a:pt x="1013672" y="1651401"/>
                  </a:cubicBezTo>
                  <a:cubicBezTo>
                    <a:pt x="1000246" y="1651401"/>
                    <a:pt x="993533" y="1641330"/>
                    <a:pt x="993533" y="1631261"/>
                  </a:cubicBezTo>
                  <a:cubicBezTo>
                    <a:pt x="993533" y="1617835"/>
                    <a:pt x="1003602" y="1611121"/>
                    <a:pt x="1013672" y="1611121"/>
                  </a:cubicBezTo>
                  <a:close/>
                  <a:moveTo>
                    <a:pt x="1725256" y="1530583"/>
                  </a:moveTo>
                  <a:cubicBezTo>
                    <a:pt x="1725256" y="1530583"/>
                    <a:pt x="1728613" y="1530583"/>
                    <a:pt x="1728613" y="1533939"/>
                  </a:cubicBezTo>
                  <a:cubicBezTo>
                    <a:pt x="1728613" y="1533939"/>
                    <a:pt x="1728613" y="1537296"/>
                    <a:pt x="1725256" y="1537296"/>
                  </a:cubicBezTo>
                  <a:cubicBezTo>
                    <a:pt x="1721900" y="1537296"/>
                    <a:pt x="1721900" y="1537296"/>
                    <a:pt x="1721900" y="1533939"/>
                  </a:cubicBezTo>
                  <a:cubicBezTo>
                    <a:pt x="1721900" y="1533939"/>
                    <a:pt x="1725256" y="1530583"/>
                    <a:pt x="1725256" y="1530583"/>
                  </a:cubicBezTo>
                  <a:close/>
                  <a:moveTo>
                    <a:pt x="1262056" y="1523856"/>
                  </a:moveTo>
                  <a:cubicBezTo>
                    <a:pt x="1265412" y="1523856"/>
                    <a:pt x="1272125" y="1527211"/>
                    <a:pt x="1272125" y="1533926"/>
                  </a:cubicBezTo>
                  <a:cubicBezTo>
                    <a:pt x="1272125" y="1537281"/>
                    <a:pt x="1268769" y="1543996"/>
                    <a:pt x="1262056" y="1543996"/>
                  </a:cubicBezTo>
                  <a:cubicBezTo>
                    <a:pt x="1255342" y="1543996"/>
                    <a:pt x="1248629" y="1537281"/>
                    <a:pt x="1251986" y="1533926"/>
                  </a:cubicBezTo>
                  <a:cubicBezTo>
                    <a:pt x="1251986" y="1530569"/>
                    <a:pt x="1255342" y="1523856"/>
                    <a:pt x="1262056" y="1523856"/>
                  </a:cubicBezTo>
                  <a:close/>
                  <a:moveTo>
                    <a:pt x="798855" y="1513777"/>
                  </a:moveTo>
                  <a:cubicBezTo>
                    <a:pt x="808924" y="1513777"/>
                    <a:pt x="815637" y="1520489"/>
                    <a:pt x="815637" y="1530558"/>
                  </a:cubicBezTo>
                  <a:cubicBezTo>
                    <a:pt x="815637" y="1540628"/>
                    <a:pt x="808924" y="1547340"/>
                    <a:pt x="798855" y="1547340"/>
                  </a:cubicBezTo>
                  <a:cubicBezTo>
                    <a:pt x="788785" y="1547340"/>
                    <a:pt x="782072" y="1540628"/>
                    <a:pt x="782072" y="1530558"/>
                  </a:cubicBezTo>
                  <a:cubicBezTo>
                    <a:pt x="782072" y="1520489"/>
                    <a:pt x="788785" y="1513777"/>
                    <a:pt x="798855" y="1513777"/>
                  </a:cubicBezTo>
                  <a:close/>
                  <a:moveTo>
                    <a:pt x="1517151" y="1433236"/>
                  </a:moveTo>
                  <a:cubicBezTo>
                    <a:pt x="1517151" y="1433236"/>
                    <a:pt x="1520508" y="1436592"/>
                    <a:pt x="1520508" y="1436592"/>
                  </a:cubicBezTo>
                  <a:cubicBezTo>
                    <a:pt x="1520508" y="1436592"/>
                    <a:pt x="1520508" y="1439949"/>
                    <a:pt x="1517151" y="1439949"/>
                  </a:cubicBezTo>
                  <a:cubicBezTo>
                    <a:pt x="1513795" y="1439949"/>
                    <a:pt x="1513795" y="1436592"/>
                    <a:pt x="1513795" y="1436592"/>
                  </a:cubicBezTo>
                  <a:cubicBezTo>
                    <a:pt x="1513795" y="1436592"/>
                    <a:pt x="1513795" y="1433236"/>
                    <a:pt x="1517151" y="1433236"/>
                  </a:cubicBezTo>
                  <a:close/>
                  <a:moveTo>
                    <a:pt x="587393" y="1423142"/>
                  </a:moveTo>
                  <a:cubicBezTo>
                    <a:pt x="590749" y="1423142"/>
                    <a:pt x="594106" y="1426499"/>
                    <a:pt x="594106" y="1429855"/>
                  </a:cubicBezTo>
                  <a:cubicBezTo>
                    <a:pt x="594106" y="1433211"/>
                    <a:pt x="590749" y="1436568"/>
                    <a:pt x="587393" y="1436568"/>
                  </a:cubicBezTo>
                  <a:cubicBezTo>
                    <a:pt x="584036" y="1436568"/>
                    <a:pt x="580680" y="1433211"/>
                    <a:pt x="580680" y="1429855"/>
                  </a:cubicBezTo>
                  <a:cubicBezTo>
                    <a:pt x="580680" y="1426499"/>
                    <a:pt x="584036" y="1423142"/>
                    <a:pt x="587393" y="1423142"/>
                  </a:cubicBezTo>
                  <a:close/>
                  <a:moveTo>
                    <a:pt x="1050594" y="1419798"/>
                  </a:moveTo>
                  <a:cubicBezTo>
                    <a:pt x="1058009" y="1419798"/>
                    <a:pt x="1064020" y="1425809"/>
                    <a:pt x="1064020" y="1433224"/>
                  </a:cubicBezTo>
                  <a:cubicBezTo>
                    <a:pt x="1064020" y="1440639"/>
                    <a:pt x="1058009" y="1446650"/>
                    <a:pt x="1050594" y="1446650"/>
                  </a:cubicBezTo>
                  <a:cubicBezTo>
                    <a:pt x="1043178" y="1446650"/>
                    <a:pt x="1037168" y="1440639"/>
                    <a:pt x="1037168" y="1433224"/>
                  </a:cubicBezTo>
                  <a:cubicBezTo>
                    <a:pt x="1037168" y="1425809"/>
                    <a:pt x="1043178" y="1419798"/>
                    <a:pt x="1050594" y="1419798"/>
                  </a:cubicBezTo>
                  <a:close/>
                  <a:moveTo>
                    <a:pt x="1782318" y="1335905"/>
                  </a:moveTo>
                  <a:lnTo>
                    <a:pt x="1782318" y="1341359"/>
                  </a:lnTo>
                  <a:cubicBezTo>
                    <a:pt x="1782318" y="1341779"/>
                    <a:pt x="1782318" y="1342618"/>
                    <a:pt x="1782318" y="1342618"/>
                  </a:cubicBezTo>
                  <a:cubicBezTo>
                    <a:pt x="1778961" y="1335905"/>
                    <a:pt x="1778961" y="1335905"/>
                    <a:pt x="1782318" y="1335905"/>
                  </a:cubicBezTo>
                  <a:close/>
                  <a:moveTo>
                    <a:pt x="1309047" y="1325824"/>
                  </a:moveTo>
                  <a:cubicBezTo>
                    <a:pt x="1312404" y="1325824"/>
                    <a:pt x="1319117" y="1329179"/>
                    <a:pt x="1319117" y="1335892"/>
                  </a:cubicBezTo>
                  <a:cubicBezTo>
                    <a:pt x="1319117" y="1339249"/>
                    <a:pt x="1315760" y="1345962"/>
                    <a:pt x="1309047" y="1345962"/>
                  </a:cubicBezTo>
                  <a:cubicBezTo>
                    <a:pt x="1302334" y="1345962"/>
                    <a:pt x="1298977" y="1339249"/>
                    <a:pt x="1298977" y="1335892"/>
                  </a:cubicBezTo>
                  <a:cubicBezTo>
                    <a:pt x="1298977" y="1332534"/>
                    <a:pt x="1302334" y="1325824"/>
                    <a:pt x="1309047" y="1325824"/>
                  </a:cubicBezTo>
                  <a:close/>
                  <a:moveTo>
                    <a:pt x="842488" y="1322455"/>
                  </a:moveTo>
                  <a:cubicBezTo>
                    <a:pt x="845845" y="1322455"/>
                    <a:pt x="852558" y="1325811"/>
                    <a:pt x="852558" y="1332525"/>
                  </a:cubicBezTo>
                  <a:cubicBezTo>
                    <a:pt x="852558" y="1335881"/>
                    <a:pt x="849202" y="1342593"/>
                    <a:pt x="842488" y="1342593"/>
                  </a:cubicBezTo>
                  <a:cubicBezTo>
                    <a:pt x="835775" y="1342593"/>
                    <a:pt x="832419" y="1339237"/>
                    <a:pt x="832419" y="1332525"/>
                  </a:cubicBezTo>
                  <a:cubicBezTo>
                    <a:pt x="832419" y="1329167"/>
                    <a:pt x="835775" y="1322455"/>
                    <a:pt x="842488" y="1322455"/>
                  </a:cubicBezTo>
                  <a:close/>
                  <a:moveTo>
                    <a:pt x="1574212" y="1231846"/>
                  </a:moveTo>
                  <a:cubicBezTo>
                    <a:pt x="1577920" y="1231846"/>
                    <a:pt x="1580925" y="1234850"/>
                    <a:pt x="1580925" y="1238559"/>
                  </a:cubicBezTo>
                  <a:cubicBezTo>
                    <a:pt x="1580925" y="1242266"/>
                    <a:pt x="1577920" y="1245269"/>
                    <a:pt x="1574212" y="1245269"/>
                  </a:cubicBezTo>
                  <a:cubicBezTo>
                    <a:pt x="1570505" y="1245269"/>
                    <a:pt x="1567499" y="1242266"/>
                    <a:pt x="1567499" y="1238559"/>
                  </a:cubicBezTo>
                  <a:cubicBezTo>
                    <a:pt x="1567499" y="1234850"/>
                    <a:pt x="1570505" y="1231846"/>
                    <a:pt x="1574212" y="1231846"/>
                  </a:cubicBezTo>
                  <a:close/>
                  <a:moveTo>
                    <a:pt x="1100942" y="1218408"/>
                  </a:moveTo>
                  <a:cubicBezTo>
                    <a:pt x="1111011" y="1218408"/>
                    <a:pt x="1117724" y="1225122"/>
                    <a:pt x="1117724" y="1235192"/>
                  </a:cubicBezTo>
                  <a:cubicBezTo>
                    <a:pt x="1117724" y="1245260"/>
                    <a:pt x="1111011" y="1251973"/>
                    <a:pt x="1100942" y="1251973"/>
                  </a:cubicBezTo>
                  <a:cubicBezTo>
                    <a:pt x="1094229" y="1251973"/>
                    <a:pt x="1084159" y="1245260"/>
                    <a:pt x="1084159" y="1235192"/>
                  </a:cubicBezTo>
                  <a:cubicBezTo>
                    <a:pt x="1084159" y="1225122"/>
                    <a:pt x="1090872" y="1218408"/>
                    <a:pt x="1100942" y="1218408"/>
                  </a:cubicBezTo>
                  <a:close/>
                  <a:moveTo>
                    <a:pt x="1369465" y="1134500"/>
                  </a:moveTo>
                  <a:cubicBezTo>
                    <a:pt x="1372821" y="1134500"/>
                    <a:pt x="1376178" y="1137856"/>
                    <a:pt x="1376178" y="1141213"/>
                  </a:cubicBezTo>
                  <a:cubicBezTo>
                    <a:pt x="1376178" y="1144567"/>
                    <a:pt x="1372821" y="1147925"/>
                    <a:pt x="1369465" y="1147925"/>
                  </a:cubicBezTo>
                  <a:cubicBezTo>
                    <a:pt x="1366108" y="1147925"/>
                    <a:pt x="1362752" y="1144567"/>
                    <a:pt x="1362752" y="1141213"/>
                  </a:cubicBezTo>
                  <a:cubicBezTo>
                    <a:pt x="1362752" y="1137856"/>
                    <a:pt x="1366108" y="1134500"/>
                    <a:pt x="1369465" y="1134500"/>
                  </a:cubicBezTo>
                  <a:close/>
                  <a:moveTo>
                    <a:pt x="896193" y="1127776"/>
                  </a:moveTo>
                  <a:cubicBezTo>
                    <a:pt x="899550" y="1127776"/>
                    <a:pt x="906263" y="1131133"/>
                    <a:pt x="906263" y="1137846"/>
                  </a:cubicBezTo>
                  <a:cubicBezTo>
                    <a:pt x="906263" y="1141201"/>
                    <a:pt x="902906" y="1147915"/>
                    <a:pt x="896193" y="1147915"/>
                  </a:cubicBezTo>
                  <a:cubicBezTo>
                    <a:pt x="889480" y="1147915"/>
                    <a:pt x="882767" y="1141201"/>
                    <a:pt x="886123" y="1137846"/>
                  </a:cubicBezTo>
                  <a:cubicBezTo>
                    <a:pt x="886123" y="1134488"/>
                    <a:pt x="889480" y="1127776"/>
                    <a:pt x="896193" y="1127776"/>
                  </a:cubicBezTo>
                  <a:close/>
                  <a:moveTo>
                    <a:pt x="1644700" y="1043878"/>
                  </a:moveTo>
                  <a:cubicBezTo>
                    <a:pt x="1648056" y="1043878"/>
                    <a:pt x="1648056" y="1047233"/>
                    <a:pt x="1644700" y="1050591"/>
                  </a:cubicBezTo>
                  <a:cubicBezTo>
                    <a:pt x="1641343" y="1047233"/>
                    <a:pt x="1644700" y="1043878"/>
                    <a:pt x="1644700" y="1043878"/>
                  </a:cubicBezTo>
                  <a:close/>
                  <a:moveTo>
                    <a:pt x="1164716" y="1030441"/>
                  </a:moveTo>
                  <a:cubicBezTo>
                    <a:pt x="1171429" y="1030441"/>
                    <a:pt x="1174786" y="1033800"/>
                    <a:pt x="1174786" y="1040512"/>
                  </a:cubicBezTo>
                  <a:cubicBezTo>
                    <a:pt x="1174786" y="1047224"/>
                    <a:pt x="1171429" y="1050581"/>
                    <a:pt x="1164716" y="1050581"/>
                  </a:cubicBezTo>
                  <a:cubicBezTo>
                    <a:pt x="1158003" y="1050581"/>
                    <a:pt x="1154646" y="1047224"/>
                    <a:pt x="1154646" y="1040512"/>
                  </a:cubicBezTo>
                  <a:cubicBezTo>
                    <a:pt x="1154646" y="1033800"/>
                    <a:pt x="1158003" y="1030441"/>
                    <a:pt x="1164716" y="1030441"/>
                  </a:cubicBezTo>
                  <a:close/>
                  <a:moveTo>
                    <a:pt x="1439951" y="939813"/>
                  </a:moveTo>
                  <a:cubicBezTo>
                    <a:pt x="1446664" y="939813"/>
                    <a:pt x="1450020" y="943170"/>
                    <a:pt x="1450020" y="949882"/>
                  </a:cubicBezTo>
                  <a:cubicBezTo>
                    <a:pt x="1450020" y="956596"/>
                    <a:pt x="1443307" y="959953"/>
                    <a:pt x="1439951" y="959953"/>
                  </a:cubicBezTo>
                  <a:cubicBezTo>
                    <a:pt x="1436594" y="959953"/>
                    <a:pt x="1429881" y="956596"/>
                    <a:pt x="1429881" y="949882"/>
                  </a:cubicBezTo>
                  <a:cubicBezTo>
                    <a:pt x="1429881" y="943170"/>
                    <a:pt x="1436594" y="939813"/>
                    <a:pt x="1439951" y="939813"/>
                  </a:cubicBezTo>
                  <a:close/>
                  <a:moveTo>
                    <a:pt x="959967" y="933090"/>
                  </a:moveTo>
                  <a:cubicBezTo>
                    <a:pt x="963324" y="933090"/>
                    <a:pt x="970037" y="936445"/>
                    <a:pt x="970037" y="943159"/>
                  </a:cubicBezTo>
                  <a:cubicBezTo>
                    <a:pt x="970037" y="946516"/>
                    <a:pt x="966680" y="953228"/>
                    <a:pt x="959967" y="953228"/>
                  </a:cubicBezTo>
                  <a:cubicBezTo>
                    <a:pt x="953254" y="953228"/>
                    <a:pt x="946541" y="949871"/>
                    <a:pt x="949898" y="943159"/>
                  </a:cubicBezTo>
                  <a:cubicBezTo>
                    <a:pt x="949898" y="939803"/>
                    <a:pt x="953254" y="933090"/>
                    <a:pt x="959967" y="933090"/>
                  </a:cubicBezTo>
                  <a:close/>
                  <a:moveTo>
                    <a:pt x="1728613" y="859262"/>
                  </a:moveTo>
                  <a:cubicBezTo>
                    <a:pt x="1728613" y="859262"/>
                    <a:pt x="1731970" y="859262"/>
                    <a:pt x="1731970" y="862618"/>
                  </a:cubicBezTo>
                  <a:cubicBezTo>
                    <a:pt x="1731970" y="862618"/>
                    <a:pt x="1731970" y="865975"/>
                    <a:pt x="1728613" y="865975"/>
                  </a:cubicBezTo>
                  <a:cubicBezTo>
                    <a:pt x="1725256" y="865975"/>
                    <a:pt x="1721900" y="865975"/>
                    <a:pt x="1725256" y="862618"/>
                  </a:cubicBezTo>
                  <a:cubicBezTo>
                    <a:pt x="1725256" y="862618"/>
                    <a:pt x="1728613" y="859262"/>
                    <a:pt x="1728613" y="859262"/>
                  </a:cubicBezTo>
                  <a:close/>
                  <a:moveTo>
                    <a:pt x="1235203" y="845825"/>
                  </a:moveTo>
                  <a:cubicBezTo>
                    <a:pt x="1238560" y="845825"/>
                    <a:pt x="1241916" y="849182"/>
                    <a:pt x="1241916" y="852538"/>
                  </a:cubicBezTo>
                  <a:cubicBezTo>
                    <a:pt x="1241916" y="855895"/>
                    <a:pt x="1238560" y="859251"/>
                    <a:pt x="1235203" y="859251"/>
                  </a:cubicBezTo>
                  <a:cubicBezTo>
                    <a:pt x="1231847" y="859251"/>
                    <a:pt x="1228490" y="855895"/>
                    <a:pt x="1228490" y="852538"/>
                  </a:cubicBezTo>
                  <a:cubicBezTo>
                    <a:pt x="1228490" y="849182"/>
                    <a:pt x="1231847" y="845825"/>
                    <a:pt x="1235203" y="845825"/>
                  </a:cubicBezTo>
                  <a:close/>
                  <a:moveTo>
                    <a:pt x="2027344" y="778710"/>
                  </a:moveTo>
                  <a:cubicBezTo>
                    <a:pt x="2027344" y="778710"/>
                    <a:pt x="2030700" y="778710"/>
                    <a:pt x="2027344" y="782066"/>
                  </a:cubicBezTo>
                  <a:cubicBezTo>
                    <a:pt x="2023987" y="778710"/>
                    <a:pt x="2027344" y="778710"/>
                    <a:pt x="2027344" y="778710"/>
                  </a:cubicBezTo>
                  <a:close/>
                  <a:moveTo>
                    <a:pt x="1523864" y="751848"/>
                  </a:moveTo>
                  <a:cubicBezTo>
                    <a:pt x="1530577" y="751848"/>
                    <a:pt x="1537290" y="758561"/>
                    <a:pt x="1537290" y="765275"/>
                  </a:cubicBezTo>
                  <a:cubicBezTo>
                    <a:pt x="1537290" y="771987"/>
                    <a:pt x="1530577" y="778701"/>
                    <a:pt x="1523864" y="778701"/>
                  </a:cubicBezTo>
                  <a:cubicBezTo>
                    <a:pt x="1517151" y="778701"/>
                    <a:pt x="1510438" y="771987"/>
                    <a:pt x="1510438" y="765275"/>
                  </a:cubicBezTo>
                  <a:cubicBezTo>
                    <a:pt x="1510438" y="758561"/>
                    <a:pt x="1517151" y="751848"/>
                    <a:pt x="1523864" y="751848"/>
                  </a:cubicBezTo>
                  <a:close/>
                  <a:moveTo>
                    <a:pt x="1033811" y="745126"/>
                  </a:moveTo>
                  <a:cubicBezTo>
                    <a:pt x="1037168" y="745126"/>
                    <a:pt x="1040524" y="748481"/>
                    <a:pt x="1040524" y="751838"/>
                  </a:cubicBezTo>
                  <a:cubicBezTo>
                    <a:pt x="1040524" y="755194"/>
                    <a:pt x="1037168" y="758551"/>
                    <a:pt x="1033811" y="758551"/>
                  </a:cubicBezTo>
                  <a:cubicBezTo>
                    <a:pt x="1030454" y="758551"/>
                    <a:pt x="1027098" y="755194"/>
                    <a:pt x="1027098" y="751838"/>
                  </a:cubicBezTo>
                  <a:cubicBezTo>
                    <a:pt x="1027098" y="748481"/>
                    <a:pt x="1030454" y="745126"/>
                    <a:pt x="1033811" y="745126"/>
                  </a:cubicBezTo>
                  <a:close/>
                  <a:moveTo>
                    <a:pt x="1822596" y="681366"/>
                  </a:moveTo>
                  <a:cubicBezTo>
                    <a:pt x="1822596" y="681366"/>
                    <a:pt x="1825953" y="681366"/>
                    <a:pt x="1822596" y="684723"/>
                  </a:cubicBezTo>
                  <a:cubicBezTo>
                    <a:pt x="1819240" y="681366"/>
                    <a:pt x="1819240" y="681366"/>
                    <a:pt x="1822596" y="681366"/>
                  </a:cubicBezTo>
                  <a:close/>
                  <a:moveTo>
                    <a:pt x="1319117" y="654504"/>
                  </a:moveTo>
                  <a:cubicBezTo>
                    <a:pt x="1325830" y="654504"/>
                    <a:pt x="1329186" y="657861"/>
                    <a:pt x="1329186" y="664574"/>
                  </a:cubicBezTo>
                  <a:cubicBezTo>
                    <a:pt x="1329186" y="671286"/>
                    <a:pt x="1325830" y="674643"/>
                    <a:pt x="1319117" y="674643"/>
                  </a:cubicBezTo>
                  <a:cubicBezTo>
                    <a:pt x="1315760" y="674643"/>
                    <a:pt x="1309047" y="671286"/>
                    <a:pt x="1309047" y="664574"/>
                  </a:cubicBezTo>
                  <a:cubicBezTo>
                    <a:pt x="1309047" y="657861"/>
                    <a:pt x="1312404" y="654504"/>
                    <a:pt x="1319117" y="654504"/>
                  </a:cubicBezTo>
                  <a:close/>
                  <a:moveTo>
                    <a:pt x="2131396" y="607528"/>
                  </a:moveTo>
                  <a:cubicBezTo>
                    <a:pt x="2131396" y="607528"/>
                    <a:pt x="2134753" y="607528"/>
                    <a:pt x="2131396" y="610885"/>
                  </a:cubicBezTo>
                  <a:lnTo>
                    <a:pt x="2131396" y="609627"/>
                  </a:lnTo>
                  <a:close/>
                  <a:moveTo>
                    <a:pt x="1617847" y="577309"/>
                  </a:moveTo>
                  <a:cubicBezTo>
                    <a:pt x="1621204" y="577309"/>
                    <a:pt x="1624560" y="580666"/>
                    <a:pt x="1624560" y="584023"/>
                  </a:cubicBezTo>
                  <a:cubicBezTo>
                    <a:pt x="1624560" y="587379"/>
                    <a:pt x="1621204" y="590735"/>
                    <a:pt x="1617847" y="590735"/>
                  </a:cubicBezTo>
                  <a:cubicBezTo>
                    <a:pt x="1614491" y="590735"/>
                    <a:pt x="1611134" y="587379"/>
                    <a:pt x="1611134" y="584023"/>
                  </a:cubicBezTo>
                  <a:cubicBezTo>
                    <a:pt x="1611134" y="580666"/>
                    <a:pt x="1614491" y="577309"/>
                    <a:pt x="1617847" y="577309"/>
                  </a:cubicBezTo>
                  <a:close/>
                  <a:moveTo>
                    <a:pt x="1926649" y="506828"/>
                  </a:moveTo>
                  <a:cubicBezTo>
                    <a:pt x="1926649" y="506828"/>
                    <a:pt x="1930005" y="506828"/>
                    <a:pt x="1930005" y="510184"/>
                  </a:cubicBezTo>
                  <a:cubicBezTo>
                    <a:pt x="1930005" y="510184"/>
                    <a:pt x="1930005" y="513541"/>
                    <a:pt x="1926649" y="513541"/>
                  </a:cubicBezTo>
                  <a:cubicBezTo>
                    <a:pt x="1923292" y="513541"/>
                    <a:pt x="1923292" y="510184"/>
                    <a:pt x="1923292" y="510184"/>
                  </a:cubicBezTo>
                  <a:cubicBezTo>
                    <a:pt x="1923292" y="510184"/>
                    <a:pt x="1923292" y="506828"/>
                    <a:pt x="1926649" y="506828"/>
                  </a:cubicBezTo>
                  <a:close/>
                  <a:moveTo>
                    <a:pt x="1413099" y="476608"/>
                  </a:moveTo>
                  <a:cubicBezTo>
                    <a:pt x="1419812" y="476608"/>
                    <a:pt x="1423168" y="479965"/>
                    <a:pt x="1423168" y="486678"/>
                  </a:cubicBezTo>
                  <a:cubicBezTo>
                    <a:pt x="1423168" y="493391"/>
                    <a:pt x="1419812" y="496747"/>
                    <a:pt x="1413099" y="496747"/>
                  </a:cubicBezTo>
                  <a:cubicBezTo>
                    <a:pt x="1406386" y="496747"/>
                    <a:pt x="1403029" y="490034"/>
                    <a:pt x="1403029" y="486678"/>
                  </a:cubicBezTo>
                  <a:cubicBezTo>
                    <a:pt x="1403029" y="479965"/>
                    <a:pt x="1406386" y="476608"/>
                    <a:pt x="1413099" y="476608"/>
                  </a:cubicBezTo>
                  <a:close/>
                  <a:moveTo>
                    <a:pt x="2252232" y="439702"/>
                  </a:moveTo>
                  <a:cubicBezTo>
                    <a:pt x="2252232" y="439702"/>
                    <a:pt x="2255588" y="443059"/>
                    <a:pt x="2252232" y="446415"/>
                  </a:cubicBezTo>
                  <a:cubicBezTo>
                    <a:pt x="2248875" y="439702"/>
                    <a:pt x="2248875" y="439702"/>
                    <a:pt x="2252232" y="439702"/>
                  </a:cubicBezTo>
                  <a:close/>
                  <a:moveTo>
                    <a:pt x="1721900" y="402770"/>
                  </a:moveTo>
                  <a:cubicBezTo>
                    <a:pt x="1725256" y="402770"/>
                    <a:pt x="1728613" y="406126"/>
                    <a:pt x="1728613" y="409483"/>
                  </a:cubicBezTo>
                  <a:cubicBezTo>
                    <a:pt x="1728613" y="412839"/>
                    <a:pt x="1725256" y="416196"/>
                    <a:pt x="1721900" y="416196"/>
                  </a:cubicBezTo>
                  <a:cubicBezTo>
                    <a:pt x="1718543" y="416196"/>
                    <a:pt x="1715187" y="412839"/>
                    <a:pt x="1715187" y="409483"/>
                  </a:cubicBezTo>
                  <a:cubicBezTo>
                    <a:pt x="1715187" y="406126"/>
                    <a:pt x="1718543" y="402770"/>
                    <a:pt x="1721900" y="402770"/>
                  </a:cubicBezTo>
                  <a:close/>
                  <a:moveTo>
                    <a:pt x="2044126" y="339001"/>
                  </a:moveTo>
                  <a:cubicBezTo>
                    <a:pt x="2044126" y="339001"/>
                    <a:pt x="2047483" y="342358"/>
                    <a:pt x="2044126" y="345715"/>
                  </a:cubicBezTo>
                  <a:cubicBezTo>
                    <a:pt x="2040770" y="339001"/>
                    <a:pt x="2040770" y="339001"/>
                    <a:pt x="2044126" y="339001"/>
                  </a:cubicBezTo>
                  <a:close/>
                  <a:moveTo>
                    <a:pt x="1517151" y="305426"/>
                  </a:moveTo>
                  <a:cubicBezTo>
                    <a:pt x="1517151" y="305426"/>
                    <a:pt x="1520508" y="308782"/>
                    <a:pt x="1517151" y="312139"/>
                  </a:cubicBezTo>
                  <a:cubicBezTo>
                    <a:pt x="1513795" y="308782"/>
                    <a:pt x="1513795" y="308782"/>
                    <a:pt x="1517151" y="305426"/>
                  </a:cubicBezTo>
                  <a:close/>
                  <a:moveTo>
                    <a:pt x="2379780" y="285303"/>
                  </a:moveTo>
                  <a:cubicBezTo>
                    <a:pt x="2379780" y="285303"/>
                    <a:pt x="2383136" y="285303"/>
                    <a:pt x="2379780" y="288659"/>
                  </a:cubicBezTo>
                  <a:cubicBezTo>
                    <a:pt x="2376424" y="285303"/>
                    <a:pt x="2379780" y="285303"/>
                    <a:pt x="2379780" y="285303"/>
                  </a:cubicBezTo>
                  <a:close/>
                  <a:moveTo>
                    <a:pt x="1834762" y="240820"/>
                  </a:moveTo>
                  <a:cubicBezTo>
                    <a:pt x="1835182" y="239980"/>
                    <a:pt x="1836021" y="239980"/>
                    <a:pt x="1836021" y="241658"/>
                  </a:cubicBezTo>
                  <a:cubicBezTo>
                    <a:pt x="1836021" y="241658"/>
                    <a:pt x="1839378" y="241658"/>
                    <a:pt x="1836021" y="245015"/>
                  </a:cubicBezTo>
                  <a:cubicBezTo>
                    <a:pt x="1834343" y="243337"/>
                    <a:pt x="1834343" y="241658"/>
                    <a:pt x="1834762" y="240820"/>
                  </a:cubicBezTo>
                  <a:close/>
                  <a:moveTo>
                    <a:pt x="2168318" y="181245"/>
                  </a:moveTo>
                  <a:cubicBezTo>
                    <a:pt x="2168318" y="181245"/>
                    <a:pt x="2171675" y="181245"/>
                    <a:pt x="2168318" y="184602"/>
                  </a:cubicBezTo>
                  <a:cubicBezTo>
                    <a:pt x="2168318" y="181245"/>
                    <a:pt x="2168318" y="181245"/>
                    <a:pt x="2168318" y="181245"/>
                  </a:cubicBezTo>
                  <a:close/>
                  <a:moveTo>
                    <a:pt x="2520754" y="137617"/>
                  </a:moveTo>
                  <a:cubicBezTo>
                    <a:pt x="2520754" y="137617"/>
                    <a:pt x="2524110" y="137617"/>
                    <a:pt x="2520754" y="140974"/>
                  </a:cubicBezTo>
                  <a:cubicBezTo>
                    <a:pt x="2517397" y="137617"/>
                    <a:pt x="2520754" y="137617"/>
                    <a:pt x="2520754" y="137617"/>
                  </a:cubicBezTo>
                  <a:close/>
                  <a:moveTo>
                    <a:pt x="1960213" y="77189"/>
                  </a:moveTo>
                  <a:cubicBezTo>
                    <a:pt x="1960213" y="77189"/>
                    <a:pt x="1963570" y="80545"/>
                    <a:pt x="1960213" y="83901"/>
                  </a:cubicBezTo>
                  <a:cubicBezTo>
                    <a:pt x="1956856" y="80545"/>
                    <a:pt x="1956856" y="77189"/>
                    <a:pt x="1960213" y="77189"/>
                  </a:cubicBezTo>
                  <a:close/>
                  <a:moveTo>
                    <a:pt x="2305936" y="30203"/>
                  </a:moveTo>
                  <a:cubicBezTo>
                    <a:pt x="2305936" y="30203"/>
                    <a:pt x="2309293" y="30203"/>
                    <a:pt x="2305936" y="33559"/>
                  </a:cubicBezTo>
                  <a:cubicBezTo>
                    <a:pt x="2302580" y="30203"/>
                    <a:pt x="2305936" y="30203"/>
                    <a:pt x="2305936" y="30203"/>
                  </a:cubicBezTo>
                  <a:close/>
                  <a:moveTo>
                    <a:pt x="2668441" y="0"/>
                  </a:moveTo>
                  <a:cubicBezTo>
                    <a:pt x="2668441" y="0"/>
                    <a:pt x="2671798" y="0"/>
                    <a:pt x="2668441" y="3357"/>
                  </a:cubicBezTo>
                  <a:cubicBezTo>
                    <a:pt x="2668441" y="0"/>
                    <a:pt x="2668441" y="0"/>
                    <a:pt x="2668441" y="0"/>
                  </a:cubicBezTo>
                  <a:close/>
                </a:path>
              </a:pathLst>
            </a:custGeom>
            <a:gradFill>
              <a:gsLst>
                <a:gs pos="0">
                  <a:schemeClr val="accent3">
                    <a:alpha val="0"/>
                  </a:schemeClr>
                </a:gs>
                <a:gs pos="100000">
                  <a:schemeClr val="accent1">
                    <a:lumMod val="75000"/>
                    <a:alpha val="17000"/>
                  </a:schemeClr>
                </a:gs>
              </a:gsLst>
              <a:lin ang="10800000" scaled="1"/>
            </a:gradFill>
            <a:ln w="31528" cap="flat">
              <a:noFill/>
              <a:prstDash val="solid"/>
              <a:miter/>
            </a:ln>
          </p:spPr>
          <p:txBody>
            <a:bodyPr rtlCol="0" anchor="ctr"/>
            <a:lstStyle/>
            <a:p>
              <a:endParaRPr lang="en-US" sz="1765" noProof="0"/>
            </a:p>
          </p:txBody>
        </p:sp>
        <p:sp>
          <p:nvSpPr>
            <p:cNvPr id="10" name="Freeform: Shape 9">
              <a:extLst>
                <a:ext uri="{FF2B5EF4-FFF2-40B4-BE49-F238E27FC236}">
                  <a16:creationId xmlns:a16="http://schemas.microsoft.com/office/drawing/2014/main" id="{28BAAEBF-87AA-30FA-64F3-3317BEB60019}"/>
                </a:ext>
                <a:ext uri="{C183D7F6-B498-43B3-948B-1728B52AA6E4}">
                  <adec:decorative xmlns:adec="http://schemas.microsoft.com/office/drawing/2017/decorative" val="1"/>
                </a:ext>
              </a:extLst>
            </p:cNvPr>
            <p:cNvSpPr/>
            <p:nvPr/>
          </p:nvSpPr>
          <p:spPr bwMode="auto">
            <a:xfrm>
              <a:off x="9964417" y="1"/>
              <a:ext cx="2472059" cy="3276183"/>
            </a:xfrm>
            <a:custGeom>
              <a:avLst/>
              <a:gdLst>
                <a:gd name="connsiteX0" fmla="*/ 434012 w 2472059"/>
                <a:gd name="connsiteY0" fmla="*/ 0 h 3276183"/>
                <a:gd name="connsiteX1" fmla="*/ 2472059 w 2472059"/>
                <a:gd name="connsiteY1" fmla="*/ 0 h 3276183"/>
                <a:gd name="connsiteX2" fmla="*/ 2472059 w 2472059"/>
                <a:gd name="connsiteY2" fmla="*/ 3225260 h 3276183"/>
                <a:gd name="connsiteX3" fmla="*/ 2434078 w 2472059"/>
                <a:gd name="connsiteY3" fmla="*/ 3235026 h 3276183"/>
                <a:gd name="connsiteX4" fmla="*/ 2025807 w 2472059"/>
                <a:gd name="connsiteY4" fmla="*/ 3276183 h 3276183"/>
                <a:gd name="connsiteX5" fmla="*/ 0 w 2472059"/>
                <a:gd name="connsiteY5" fmla="*/ 1250376 h 3276183"/>
                <a:gd name="connsiteX6" fmla="*/ 345976 w 2472059"/>
                <a:gd name="connsiteY6" fmla="*/ 117728 h 3276183"/>
                <a:gd name="connsiteX0" fmla="*/ 2472059 w 2563499"/>
                <a:gd name="connsiteY0" fmla="*/ 0 h 3276183"/>
                <a:gd name="connsiteX1" fmla="*/ 2472059 w 2563499"/>
                <a:gd name="connsiteY1" fmla="*/ 3225260 h 3276183"/>
                <a:gd name="connsiteX2" fmla="*/ 2434078 w 2563499"/>
                <a:gd name="connsiteY2" fmla="*/ 3235026 h 3276183"/>
                <a:gd name="connsiteX3" fmla="*/ 2025807 w 2563499"/>
                <a:gd name="connsiteY3" fmla="*/ 3276183 h 3276183"/>
                <a:gd name="connsiteX4" fmla="*/ 0 w 2563499"/>
                <a:gd name="connsiteY4" fmla="*/ 1250376 h 3276183"/>
                <a:gd name="connsiteX5" fmla="*/ 345976 w 2563499"/>
                <a:gd name="connsiteY5" fmla="*/ 117728 h 3276183"/>
                <a:gd name="connsiteX6" fmla="*/ 434012 w 2563499"/>
                <a:gd name="connsiteY6" fmla="*/ 0 h 3276183"/>
                <a:gd name="connsiteX7" fmla="*/ 2563499 w 2563499"/>
                <a:gd name="connsiteY7" fmla="*/ 91440 h 3276183"/>
                <a:gd name="connsiteX0" fmla="*/ 2472059 w 2472059"/>
                <a:gd name="connsiteY0" fmla="*/ 0 h 3276183"/>
                <a:gd name="connsiteX1" fmla="*/ 2472059 w 2472059"/>
                <a:gd name="connsiteY1" fmla="*/ 3225260 h 3276183"/>
                <a:gd name="connsiteX2" fmla="*/ 2434078 w 2472059"/>
                <a:gd name="connsiteY2" fmla="*/ 3235026 h 3276183"/>
                <a:gd name="connsiteX3" fmla="*/ 2025807 w 2472059"/>
                <a:gd name="connsiteY3" fmla="*/ 3276183 h 3276183"/>
                <a:gd name="connsiteX4" fmla="*/ 0 w 2472059"/>
                <a:gd name="connsiteY4" fmla="*/ 1250376 h 3276183"/>
                <a:gd name="connsiteX5" fmla="*/ 345976 w 2472059"/>
                <a:gd name="connsiteY5" fmla="*/ 117728 h 3276183"/>
                <a:gd name="connsiteX6" fmla="*/ 434012 w 2472059"/>
                <a:gd name="connsiteY6" fmla="*/ 0 h 3276183"/>
                <a:gd name="connsiteX0" fmla="*/ 2472059 w 2472059"/>
                <a:gd name="connsiteY0" fmla="*/ 3225260 h 3276183"/>
                <a:gd name="connsiteX1" fmla="*/ 2434078 w 2472059"/>
                <a:gd name="connsiteY1" fmla="*/ 3235026 h 3276183"/>
                <a:gd name="connsiteX2" fmla="*/ 2025807 w 2472059"/>
                <a:gd name="connsiteY2" fmla="*/ 3276183 h 3276183"/>
                <a:gd name="connsiteX3" fmla="*/ 0 w 2472059"/>
                <a:gd name="connsiteY3" fmla="*/ 1250376 h 3276183"/>
                <a:gd name="connsiteX4" fmla="*/ 345976 w 2472059"/>
                <a:gd name="connsiteY4" fmla="*/ 117728 h 3276183"/>
                <a:gd name="connsiteX5" fmla="*/ 434012 w 2472059"/>
                <a:gd name="connsiteY5" fmla="*/ 0 h 32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059" h="3276183">
                  <a:moveTo>
                    <a:pt x="2472059" y="3225260"/>
                  </a:moveTo>
                  <a:lnTo>
                    <a:pt x="2434078" y="3235026"/>
                  </a:lnTo>
                  <a:cubicBezTo>
                    <a:pt x="2302203" y="3262012"/>
                    <a:pt x="2165660" y="3276183"/>
                    <a:pt x="2025807" y="3276183"/>
                  </a:cubicBezTo>
                  <a:cubicBezTo>
                    <a:pt x="906985" y="3276183"/>
                    <a:pt x="0" y="2369198"/>
                    <a:pt x="0" y="1250376"/>
                  </a:cubicBezTo>
                  <a:cubicBezTo>
                    <a:pt x="0" y="830818"/>
                    <a:pt x="127545" y="441049"/>
                    <a:pt x="345976" y="117728"/>
                  </a:cubicBezTo>
                  <a:lnTo>
                    <a:pt x="434012" y="0"/>
                  </a:lnTo>
                </a:path>
              </a:pathLst>
            </a:custGeom>
            <a:no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3B7A4036-C990-5C87-24F1-C1CF5A02E37B}"/>
                </a:ext>
                <a:ext uri="{C183D7F6-B498-43B3-948B-1728B52AA6E4}">
                  <adec:decorative xmlns:adec="http://schemas.microsoft.com/office/drawing/2017/decorative" val="1"/>
                </a:ext>
              </a:extLst>
            </p:cNvPr>
            <p:cNvSpPr/>
            <p:nvPr/>
          </p:nvSpPr>
          <p:spPr bwMode="auto">
            <a:xfrm>
              <a:off x="8269732" y="273850"/>
              <a:ext cx="4166742" cy="5353012"/>
            </a:xfrm>
            <a:custGeom>
              <a:avLst/>
              <a:gdLst>
                <a:gd name="connsiteX0" fmla="*/ 2676506 w 4166742"/>
                <a:gd name="connsiteY0" fmla="*/ 0 h 5353012"/>
                <a:gd name="connsiteX1" fmla="*/ 3952288 w 4166742"/>
                <a:gd name="connsiteY1" fmla="*/ 323040 h 5353012"/>
                <a:gd name="connsiteX2" fmla="*/ 4166742 w 4166742"/>
                <a:gd name="connsiteY2" fmla="*/ 453324 h 5353012"/>
                <a:gd name="connsiteX3" fmla="*/ 4166742 w 4166742"/>
                <a:gd name="connsiteY3" fmla="*/ 4899688 h 5353012"/>
                <a:gd name="connsiteX4" fmla="*/ 3952288 w 4166742"/>
                <a:gd name="connsiteY4" fmla="*/ 5029972 h 5353012"/>
                <a:gd name="connsiteX5" fmla="*/ 2676506 w 4166742"/>
                <a:gd name="connsiteY5" fmla="*/ 5353012 h 5353012"/>
                <a:gd name="connsiteX6" fmla="*/ 0 w 4166742"/>
                <a:gd name="connsiteY6" fmla="*/ 2676506 h 5353012"/>
                <a:gd name="connsiteX7" fmla="*/ 2676506 w 4166742"/>
                <a:gd name="connsiteY7" fmla="*/ 0 h 5353012"/>
                <a:gd name="connsiteX0" fmla="*/ 2676506 w 4183525"/>
                <a:gd name="connsiteY0" fmla="*/ 0 h 5353012"/>
                <a:gd name="connsiteX1" fmla="*/ 3952288 w 4183525"/>
                <a:gd name="connsiteY1" fmla="*/ 323040 h 5353012"/>
                <a:gd name="connsiteX2" fmla="*/ 4166742 w 4183525"/>
                <a:gd name="connsiteY2" fmla="*/ 453324 h 5353012"/>
                <a:gd name="connsiteX3" fmla="*/ 4183525 w 4183525"/>
                <a:gd name="connsiteY3" fmla="*/ 2556436 h 5353012"/>
                <a:gd name="connsiteX4" fmla="*/ 4166742 w 4183525"/>
                <a:gd name="connsiteY4" fmla="*/ 4899688 h 5353012"/>
                <a:gd name="connsiteX5" fmla="*/ 3952288 w 4183525"/>
                <a:gd name="connsiteY5" fmla="*/ 5029972 h 5353012"/>
                <a:gd name="connsiteX6" fmla="*/ 2676506 w 4183525"/>
                <a:gd name="connsiteY6" fmla="*/ 5353012 h 5353012"/>
                <a:gd name="connsiteX7" fmla="*/ 0 w 4183525"/>
                <a:gd name="connsiteY7" fmla="*/ 2676506 h 5353012"/>
                <a:gd name="connsiteX8" fmla="*/ 2676506 w 4183525"/>
                <a:gd name="connsiteY8" fmla="*/ 0 h 5353012"/>
                <a:gd name="connsiteX0" fmla="*/ 4183525 w 4274965"/>
                <a:gd name="connsiteY0" fmla="*/ 2556436 h 5353012"/>
                <a:gd name="connsiteX1" fmla="*/ 4166742 w 4274965"/>
                <a:gd name="connsiteY1" fmla="*/ 4899688 h 5353012"/>
                <a:gd name="connsiteX2" fmla="*/ 3952288 w 4274965"/>
                <a:gd name="connsiteY2" fmla="*/ 5029972 h 5353012"/>
                <a:gd name="connsiteX3" fmla="*/ 2676506 w 4274965"/>
                <a:gd name="connsiteY3" fmla="*/ 5353012 h 5353012"/>
                <a:gd name="connsiteX4" fmla="*/ 0 w 4274965"/>
                <a:gd name="connsiteY4" fmla="*/ 2676506 h 5353012"/>
                <a:gd name="connsiteX5" fmla="*/ 2676506 w 4274965"/>
                <a:gd name="connsiteY5" fmla="*/ 0 h 5353012"/>
                <a:gd name="connsiteX6" fmla="*/ 3952288 w 4274965"/>
                <a:gd name="connsiteY6" fmla="*/ 323040 h 5353012"/>
                <a:gd name="connsiteX7" fmla="*/ 4166742 w 4274965"/>
                <a:gd name="connsiteY7" fmla="*/ 453324 h 5353012"/>
                <a:gd name="connsiteX8" fmla="*/ 4274965 w 4274965"/>
                <a:gd name="connsiteY8" fmla="*/ 2647876 h 5353012"/>
                <a:gd name="connsiteX0" fmla="*/ 4183525 w 4183525"/>
                <a:gd name="connsiteY0" fmla="*/ 2556436 h 5353012"/>
                <a:gd name="connsiteX1" fmla="*/ 4166742 w 4183525"/>
                <a:gd name="connsiteY1" fmla="*/ 4899688 h 5353012"/>
                <a:gd name="connsiteX2" fmla="*/ 3952288 w 4183525"/>
                <a:gd name="connsiteY2" fmla="*/ 5029972 h 5353012"/>
                <a:gd name="connsiteX3" fmla="*/ 2676506 w 4183525"/>
                <a:gd name="connsiteY3" fmla="*/ 5353012 h 5353012"/>
                <a:gd name="connsiteX4" fmla="*/ 0 w 4183525"/>
                <a:gd name="connsiteY4" fmla="*/ 2676506 h 5353012"/>
                <a:gd name="connsiteX5" fmla="*/ 2676506 w 4183525"/>
                <a:gd name="connsiteY5" fmla="*/ 0 h 5353012"/>
                <a:gd name="connsiteX6" fmla="*/ 3952288 w 4183525"/>
                <a:gd name="connsiteY6" fmla="*/ 323040 h 5353012"/>
                <a:gd name="connsiteX7" fmla="*/ 4166742 w 4183525"/>
                <a:gd name="connsiteY7" fmla="*/ 453324 h 5353012"/>
                <a:gd name="connsiteX0" fmla="*/ 4166742 w 4166742"/>
                <a:gd name="connsiteY0" fmla="*/ 4899688 h 5353012"/>
                <a:gd name="connsiteX1" fmla="*/ 3952288 w 4166742"/>
                <a:gd name="connsiteY1" fmla="*/ 5029972 h 5353012"/>
                <a:gd name="connsiteX2" fmla="*/ 2676506 w 4166742"/>
                <a:gd name="connsiteY2" fmla="*/ 5353012 h 5353012"/>
                <a:gd name="connsiteX3" fmla="*/ 0 w 4166742"/>
                <a:gd name="connsiteY3" fmla="*/ 2676506 h 5353012"/>
                <a:gd name="connsiteX4" fmla="*/ 2676506 w 4166742"/>
                <a:gd name="connsiteY4" fmla="*/ 0 h 5353012"/>
                <a:gd name="connsiteX5" fmla="*/ 3952288 w 4166742"/>
                <a:gd name="connsiteY5" fmla="*/ 323040 h 5353012"/>
                <a:gd name="connsiteX6" fmla="*/ 4166742 w 4166742"/>
                <a:gd name="connsiteY6" fmla="*/ 453324 h 535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742" h="5353012">
                  <a:moveTo>
                    <a:pt x="4166742" y="4899688"/>
                  </a:moveTo>
                  <a:lnTo>
                    <a:pt x="3952288" y="5029972"/>
                  </a:lnTo>
                  <a:cubicBezTo>
                    <a:pt x="3573045" y="5235989"/>
                    <a:pt x="3138441" y="5353012"/>
                    <a:pt x="2676506" y="5353012"/>
                  </a:cubicBezTo>
                  <a:cubicBezTo>
                    <a:pt x="1198313" y="5353012"/>
                    <a:pt x="0" y="4154699"/>
                    <a:pt x="0" y="2676506"/>
                  </a:cubicBezTo>
                  <a:cubicBezTo>
                    <a:pt x="0" y="1198313"/>
                    <a:pt x="1198313" y="0"/>
                    <a:pt x="2676506" y="0"/>
                  </a:cubicBezTo>
                  <a:cubicBezTo>
                    <a:pt x="3138441" y="0"/>
                    <a:pt x="3573045" y="117023"/>
                    <a:pt x="3952288" y="323040"/>
                  </a:cubicBezTo>
                  <a:lnTo>
                    <a:pt x="4166742" y="453324"/>
                  </a:lnTo>
                </a:path>
              </a:pathLst>
            </a:custGeom>
            <a:no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60846B74-670A-E5FC-0A9B-C2250E56FC5E}"/>
                </a:ext>
                <a:ext uri="{C183D7F6-B498-43B3-948B-1728B52AA6E4}">
                  <adec:decorative xmlns:adec="http://schemas.microsoft.com/office/drawing/2017/decorative" val="1"/>
                </a:ext>
              </a:extLst>
            </p:cNvPr>
            <p:cNvSpPr/>
            <p:nvPr/>
          </p:nvSpPr>
          <p:spPr bwMode="auto">
            <a:xfrm>
              <a:off x="6640957" y="159550"/>
              <a:ext cx="2612302" cy="2612302"/>
            </a:xfrm>
            <a:prstGeom prst="ellipse">
              <a:avLst/>
            </a:prstGeom>
            <a:solidFill>
              <a:schemeClr val="tx2"/>
            </a:solid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4408B111-4FBB-8CB8-39EE-4B8A3DADB116}"/>
                </a:ext>
                <a:ext uri="{C183D7F6-B498-43B3-948B-1728B52AA6E4}">
                  <adec:decorative xmlns:adec="http://schemas.microsoft.com/office/drawing/2017/decorative" val="1"/>
                </a:ext>
              </a:extLst>
            </p:cNvPr>
            <p:cNvSpPr/>
            <p:nvPr/>
          </p:nvSpPr>
          <p:spPr bwMode="auto">
            <a:xfrm>
              <a:off x="5100013" y="1753890"/>
              <a:ext cx="2333303" cy="2333303"/>
            </a:xfrm>
            <a:prstGeom prst="ellipse">
              <a:avLst/>
            </a:prstGeom>
            <a:solidFill>
              <a:schemeClr val="tx2"/>
            </a:solid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EC4974E4-413E-359D-EF3D-46A931FDD916}"/>
                </a:ext>
                <a:ext uri="{C183D7F6-B498-43B3-948B-1728B52AA6E4}">
                  <adec:decorative xmlns:adec="http://schemas.microsoft.com/office/drawing/2017/decorative" val="1"/>
                </a:ext>
              </a:extLst>
            </p:cNvPr>
            <p:cNvSpPr/>
            <p:nvPr/>
          </p:nvSpPr>
          <p:spPr bwMode="auto">
            <a:xfrm>
              <a:off x="4969026" y="3219435"/>
              <a:ext cx="4387050" cy="3775091"/>
            </a:xfrm>
            <a:custGeom>
              <a:avLst/>
              <a:gdLst>
                <a:gd name="connsiteX0" fmla="*/ 2193525 w 4387050"/>
                <a:gd name="connsiteY0" fmla="*/ 0 h 3775091"/>
                <a:gd name="connsiteX1" fmla="*/ 4387050 w 4387050"/>
                <a:gd name="connsiteY1" fmla="*/ 2193525 h 3775091"/>
                <a:gd name="connsiteX2" fmla="*/ 3744581 w 4387050"/>
                <a:gd name="connsiteY2" fmla="*/ 3744582 h 3775091"/>
                <a:gd name="connsiteX3" fmla="*/ 3711012 w 4387050"/>
                <a:gd name="connsiteY3" fmla="*/ 3775091 h 3775091"/>
                <a:gd name="connsiteX4" fmla="*/ 676038 w 4387050"/>
                <a:gd name="connsiteY4" fmla="*/ 3775091 h 3775091"/>
                <a:gd name="connsiteX5" fmla="*/ 642469 w 4387050"/>
                <a:gd name="connsiteY5" fmla="*/ 3744582 h 3775091"/>
                <a:gd name="connsiteX6" fmla="*/ 0 w 4387050"/>
                <a:gd name="connsiteY6" fmla="*/ 2193525 h 3775091"/>
                <a:gd name="connsiteX7" fmla="*/ 2193525 w 4387050"/>
                <a:gd name="connsiteY7" fmla="*/ 0 h 3775091"/>
                <a:gd name="connsiteX0" fmla="*/ 2193525 w 4387050"/>
                <a:gd name="connsiteY0" fmla="*/ 0 h 3790965"/>
                <a:gd name="connsiteX1" fmla="*/ 4387050 w 4387050"/>
                <a:gd name="connsiteY1" fmla="*/ 2193525 h 3790965"/>
                <a:gd name="connsiteX2" fmla="*/ 3744581 w 4387050"/>
                <a:gd name="connsiteY2" fmla="*/ 3744582 h 3790965"/>
                <a:gd name="connsiteX3" fmla="*/ 3711012 w 4387050"/>
                <a:gd name="connsiteY3" fmla="*/ 3775091 h 3790965"/>
                <a:gd name="connsiteX4" fmla="*/ 2084917 w 4387050"/>
                <a:gd name="connsiteY4" fmla="*/ 3790965 h 3790965"/>
                <a:gd name="connsiteX5" fmla="*/ 676038 w 4387050"/>
                <a:gd name="connsiteY5" fmla="*/ 3775091 h 3790965"/>
                <a:gd name="connsiteX6" fmla="*/ 642469 w 4387050"/>
                <a:gd name="connsiteY6" fmla="*/ 3744582 h 3790965"/>
                <a:gd name="connsiteX7" fmla="*/ 0 w 4387050"/>
                <a:gd name="connsiteY7" fmla="*/ 2193525 h 3790965"/>
                <a:gd name="connsiteX8" fmla="*/ 2193525 w 4387050"/>
                <a:gd name="connsiteY8" fmla="*/ 0 h 3790965"/>
                <a:gd name="connsiteX0" fmla="*/ 2084917 w 4387050"/>
                <a:gd name="connsiteY0" fmla="*/ 3790965 h 3882405"/>
                <a:gd name="connsiteX1" fmla="*/ 676038 w 4387050"/>
                <a:gd name="connsiteY1" fmla="*/ 3775091 h 3882405"/>
                <a:gd name="connsiteX2" fmla="*/ 642469 w 4387050"/>
                <a:gd name="connsiteY2" fmla="*/ 3744582 h 3882405"/>
                <a:gd name="connsiteX3" fmla="*/ 0 w 4387050"/>
                <a:gd name="connsiteY3" fmla="*/ 2193525 h 3882405"/>
                <a:gd name="connsiteX4" fmla="*/ 2193525 w 4387050"/>
                <a:gd name="connsiteY4" fmla="*/ 0 h 3882405"/>
                <a:gd name="connsiteX5" fmla="*/ 4387050 w 4387050"/>
                <a:gd name="connsiteY5" fmla="*/ 2193525 h 3882405"/>
                <a:gd name="connsiteX6" fmla="*/ 3744581 w 4387050"/>
                <a:gd name="connsiteY6" fmla="*/ 3744582 h 3882405"/>
                <a:gd name="connsiteX7" fmla="*/ 3711012 w 4387050"/>
                <a:gd name="connsiteY7" fmla="*/ 3775091 h 3882405"/>
                <a:gd name="connsiteX8" fmla="*/ 2176357 w 4387050"/>
                <a:gd name="connsiteY8" fmla="*/ 3882405 h 3882405"/>
                <a:gd name="connsiteX0" fmla="*/ 2084917 w 4387050"/>
                <a:gd name="connsiteY0" fmla="*/ 3790965 h 3790965"/>
                <a:gd name="connsiteX1" fmla="*/ 676038 w 4387050"/>
                <a:gd name="connsiteY1" fmla="*/ 3775091 h 3790965"/>
                <a:gd name="connsiteX2" fmla="*/ 642469 w 4387050"/>
                <a:gd name="connsiteY2" fmla="*/ 3744582 h 3790965"/>
                <a:gd name="connsiteX3" fmla="*/ 0 w 4387050"/>
                <a:gd name="connsiteY3" fmla="*/ 2193525 h 3790965"/>
                <a:gd name="connsiteX4" fmla="*/ 2193525 w 4387050"/>
                <a:gd name="connsiteY4" fmla="*/ 0 h 3790965"/>
                <a:gd name="connsiteX5" fmla="*/ 4387050 w 4387050"/>
                <a:gd name="connsiteY5" fmla="*/ 2193525 h 3790965"/>
                <a:gd name="connsiteX6" fmla="*/ 3744581 w 4387050"/>
                <a:gd name="connsiteY6" fmla="*/ 3744582 h 3790965"/>
                <a:gd name="connsiteX7" fmla="*/ 3711012 w 4387050"/>
                <a:gd name="connsiteY7" fmla="*/ 3775091 h 3790965"/>
                <a:gd name="connsiteX0" fmla="*/ 676038 w 4387050"/>
                <a:gd name="connsiteY0" fmla="*/ 3775091 h 3775091"/>
                <a:gd name="connsiteX1" fmla="*/ 642469 w 4387050"/>
                <a:gd name="connsiteY1" fmla="*/ 3744582 h 3775091"/>
                <a:gd name="connsiteX2" fmla="*/ 0 w 4387050"/>
                <a:gd name="connsiteY2" fmla="*/ 2193525 h 3775091"/>
                <a:gd name="connsiteX3" fmla="*/ 2193525 w 4387050"/>
                <a:gd name="connsiteY3" fmla="*/ 0 h 3775091"/>
                <a:gd name="connsiteX4" fmla="*/ 4387050 w 4387050"/>
                <a:gd name="connsiteY4" fmla="*/ 2193525 h 3775091"/>
                <a:gd name="connsiteX5" fmla="*/ 3744581 w 4387050"/>
                <a:gd name="connsiteY5" fmla="*/ 3744582 h 3775091"/>
                <a:gd name="connsiteX6" fmla="*/ 3711012 w 4387050"/>
                <a:gd name="connsiteY6" fmla="*/ 3775091 h 377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050" h="3775091">
                  <a:moveTo>
                    <a:pt x="676038" y="3775091"/>
                  </a:moveTo>
                  <a:lnTo>
                    <a:pt x="642469" y="3744582"/>
                  </a:lnTo>
                  <a:cubicBezTo>
                    <a:pt x="245519" y="3347631"/>
                    <a:pt x="0" y="2799250"/>
                    <a:pt x="0" y="2193525"/>
                  </a:cubicBezTo>
                  <a:cubicBezTo>
                    <a:pt x="0" y="982075"/>
                    <a:pt x="982075" y="0"/>
                    <a:pt x="2193525" y="0"/>
                  </a:cubicBezTo>
                  <a:cubicBezTo>
                    <a:pt x="3404975" y="0"/>
                    <a:pt x="4387050" y="982075"/>
                    <a:pt x="4387050" y="2193525"/>
                  </a:cubicBezTo>
                  <a:cubicBezTo>
                    <a:pt x="4387050" y="2799250"/>
                    <a:pt x="4141531" y="3347631"/>
                    <a:pt x="3744581" y="3744582"/>
                  </a:cubicBezTo>
                  <a:lnTo>
                    <a:pt x="3711012" y="3775091"/>
                  </a:lnTo>
                </a:path>
              </a:pathLst>
            </a:custGeom>
            <a:no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5B74F87B-415C-536F-BF69-70F170AE6807}"/>
                </a:ext>
                <a:ext uri="{C183D7F6-B498-43B3-948B-1728B52AA6E4}">
                  <adec:decorative xmlns:adec="http://schemas.microsoft.com/office/drawing/2017/decorative" val="1"/>
                </a:ext>
              </a:extLst>
            </p:cNvPr>
            <p:cNvSpPr/>
            <p:nvPr/>
          </p:nvSpPr>
          <p:spPr bwMode="auto">
            <a:xfrm>
              <a:off x="9572917" y="4971181"/>
              <a:ext cx="1045789" cy="1045789"/>
            </a:xfrm>
            <a:prstGeom prst="ellipse">
              <a:avLst/>
            </a:prstGeom>
            <a:solidFill>
              <a:schemeClr val="tx2"/>
            </a:solidFill>
            <a:ln w="12700">
              <a:solidFill>
                <a:schemeClr val="accent2">
                  <a:lumMod val="60000"/>
                  <a:lumOff val="40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grpSp>
          <p:nvGrpSpPr>
            <p:cNvPr id="17" name="Graphic 10">
              <a:extLst>
                <a:ext uri="{FF2B5EF4-FFF2-40B4-BE49-F238E27FC236}">
                  <a16:creationId xmlns:a16="http://schemas.microsoft.com/office/drawing/2014/main" id="{A9853207-F36B-795E-5693-971B576093DB}"/>
                </a:ext>
                <a:ext uri="{C183D7F6-B498-43B3-948B-1728B52AA6E4}">
                  <adec:decorative xmlns:adec="http://schemas.microsoft.com/office/drawing/2017/decorative" val="1"/>
                </a:ext>
              </a:extLst>
            </p:cNvPr>
            <p:cNvGrpSpPr/>
            <p:nvPr/>
          </p:nvGrpSpPr>
          <p:grpSpPr>
            <a:xfrm>
              <a:off x="4781431" y="2637361"/>
              <a:ext cx="7312227" cy="2281221"/>
              <a:chOff x="5337839" y="2790554"/>
              <a:chExt cx="6173151" cy="1925852"/>
            </a:xfrm>
            <a:solidFill>
              <a:schemeClr val="tx1">
                <a:alpha val="6000"/>
              </a:schemeClr>
            </a:solidFill>
            <a:effectLst/>
          </p:grpSpPr>
          <p:sp>
            <p:nvSpPr>
              <p:cNvPr id="185" name="Freeform: Shape 184">
                <a:extLst>
                  <a:ext uri="{FF2B5EF4-FFF2-40B4-BE49-F238E27FC236}">
                    <a16:creationId xmlns:a16="http://schemas.microsoft.com/office/drawing/2014/main" id="{D74C6F7A-7107-BA65-F288-34AF6D676BF0}"/>
                  </a:ext>
                </a:extLst>
              </p:cNvPr>
              <p:cNvSpPr/>
              <p:nvPr/>
            </p:nvSpPr>
            <p:spPr>
              <a:xfrm>
                <a:off x="6191278" y="3024602"/>
                <a:ext cx="312420" cy="100279"/>
              </a:xfrm>
              <a:custGeom>
                <a:avLst/>
                <a:gdLst>
                  <a:gd name="connsiteX0" fmla="*/ 256223 w 312420"/>
                  <a:gd name="connsiteY0" fmla="*/ 95517 h 100279"/>
                  <a:gd name="connsiteX1" fmla="*/ 273368 w 312420"/>
                  <a:gd name="connsiteY1" fmla="*/ 97422 h 100279"/>
                  <a:gd name="connsiteX2" fmla="*/ 280035 w 312420"/>
                  <a:gd name="connsiteY2" fmla="*/ 96469 h 100279"/>
                  <a:gd name="connsiteX3" fmla="*/ 284798 w 312420"/>
                  <a:gd name="connsiteY3" fmla="*/ 90754 h 100279"/>
                  <a:gd name="connsiteX4" fmla="*/ 284798 w 312420"/>
                  <a:gd name="connsiteY4" fmla="*/ 87897 h 100279"/>
                  <a:gd name="connsiteX5" fmla="*/ 284798 w 312420"/>
                  <a:gd name="connsiteY5" fmla="*/ 84087 h 100279"/>
                  <a:gd name="connsiteX6" fmla="*/ 290513 w 312420"/>
                  <a:gd name="connsiteY6" fmla="*/ 81229 h 100279"/>
                  <a:gd name="connsiteX7" fmla="*/ 300990 w 312420"/>
                  <a:gd name="connsiteY7" fmla="*/ 77419 h 100279"/>
                  <a:gd name="connsiteX8" fmla="*/ 307658 w 312420"/>
                  <a:gd name="connsiteY8" fmla="*/ 76467 h 100279"/>
                  <a:gd name="connsiteX9" fmla="*/ 312420 w 312420"/>
                  <a:gd name="connsiteY9" fmla="*/ 72657 h 100279"/>
                  <a:gd name="connsiteX10" fmla="*/ 312420 w 312420"/>
                  <a:gd name="connsiteY10" fmla="*/ 68847 h 100279"/>
                  <a:gd name="connsiteX11" fmla="*/ 311468 w 312420"/>
                  <a:gd name="connsiteY11" fmla="*/ 65989 h 100279"/>
                  <a:gd name="connsiteX12" fmla="*/ 297180 w 312420"/>
                  <a:gd name="connsiteY12" fmla="*/ 63132 h 100279"/>
                  <a:gd name="connsiteX13" fmla="*/ 284798 w 312420"/>
                  <a:gd name="connsiteY13" fmla="*/ 61227 h 100279"/>
                  <a:gd name="connsiteX14" fmla="*/ 279083 w 312420"/>
                  <a:gd name="connsiteY14" fmla="*/ 59322 h 100279"/>
                  <a:gd name="connsiteX15" fmla="*/ 271463 w 312420"/>
                  <a:gd name="connsiteY15" fmla="*/ 56464 h 100279"/>
                  <a:gd name="connsiteX16" fmla="*/ 269558 w 312420"/>
                  <a:gd name="connsiteY16" fmla="*/ 53607 h 100279"/>
                  <a:gd name="connsiteX17" fmla="*/ 262890 w 312420"/>
                  <a:gd name="connsiteY17" fmla="*/ 49797 h 100279"/>
                  <a:gd name="connsiteX18" fmla="*/ 256223 w 312420"/>
                  <a:gd name="connsiteY18" fmla="*/ 44082 h 100279"/>
                  <a:gd name="connsiteX19" fmla="*/ 253365 w 312420"/>
                  <a:gd name="connsiteY19" fmla="*/ 39319 h 100279"/>
                  <a:gd name="connsiteX20" fmla="*/ 247650 w 312420"/>
                  <a:gd name="connsiteY20" fmla="*/ 31699 h 100279"/>
                  <a:gd name="connsiteX21" fmla="*/ 240030 w 312420"/>
                  <a:gd name="connsiteY21" fmla="*/ 29794 h 100279"/>
                  <a:gd name="connsiteX22" fmla="*/ 232410 w 312420"/>
                  <a:gd name="connsiteY22" fmla="*/ 28842 h 100279"/>
                  <a:gd name="connsiteX23" fmla="*/ 227648 w 312420"/>
                  <a:gd name="connsiteY23" fmla="*/ 24079 h 100279"/>
                  <a:gd name="connsiteX24" fmla="*/ 222885 w 312420"/>
                  <a:gd name="connsiteY24" fmla="*/ 20269 h 100279"/>
                  <a:gd name="connsiteX25" fmla="*/ 220980 w 312420"/>
                  <a:gd name="connsiteY25" fmla="*/ 15507 h 100279"/>
                  <a:gd name="connsiteX26" fmla="*/ 220027 w 312420"/>
                  <a:gd name="connsiteY26" fmla="*/ 10744 h 100279"/>
                  <a:gd name="connsiteX27" fmla="*/ 218123 w 312420"/>
                  <a:gd name="connsiteY27" fmla="*/ 7887 h 100279"/>
                  <a:gd name="connsiteX28" fmla="*/ 213360 w 312420"/>
                  <a:gd name="connsiteY28" fmla="*/ 4077 h 100279"/>
                  <a:gd name="connsiteX29" fmla="*/ 206693 w 312420"/>
                  <a:gd name="connsiteY29" fmla="*/ 3124 h 100279"/>
                  <a:gd name="connsiteX30" fmla="*/ 204788 w 312420"/>
                  <a:gd name="connsiteY30" fmla="*/ 9792 h 100279"/>
                  <a:gd name="connsiteX31" fmla="*/ 200025 w 312420"/>
                  <a:gd name="connsiteY31" fmla="*/ 13602 h 100279"/>
                  <a:gd name="connsiteX32" fmla="*/ 181927 w 312420"/>
                  <a:gd name="connsiteY32" fmla="*/ 15507 h 100279"/>
                  <a:gd name="connsiteX33" fmla="*/ 175260 w 312420"/>
                  <a:gd name="connsiteY33" fmla="*/ 16459 h 100279"/>
                  <a:gd name="connsiteX34" fmla="*/ 164783 w 312420"/>
                  <a:gd name="connsiteY34" fmla="*/ 13602 h 100279"/>
                  <a:gd name="connsiteX35" fmla="*/ 150495 w 312420"/>
                  <a:gd name="connsiteY35" fmla="*/ 13602 h 100279"/>
                  <a:gd name="connsiteX36" fmla="*/ 143827 w 312420"/>
                  <a:gd name="connsiteY36" fmla="*/ 13602 h 100279"/>
                  <a:gd name="connsiteX37" fmla="*/ 138113 w 312420"/>
                  <a:gd name="connsiteY37" fmla="*/ 14554 h 100279"/>
                  <a:gd name="connsiteX38" fmla="*/ 129540 w 312420"/>
                  <a:gd name="connsiteY38" fmla="*/ 11697 h 100279"/>
                  <a:gd name="connsiteX39" fmla="*/ 116205 w 312420"/>
                  <a:gd name="connsiteY39" fmla="*/ 10744 h 100279"/>
                  <a:gd name="connsiteX40" fmla="*/ 106680 w 312420"/>
                  <a:gd name="connsiteY40" fmla="*/ 9792 h 100279"/>
                  <a:gd name="connsiteX41" fmla="*/ 100013 w 312420"/>
                  <a:gd name="connsiteY41" fmla="*/ 9792 h 100279"/>
                  <a:gd name="connsiteX42" fmla="*/ 93345 w 312420"/>
                  <a:gd name="connsiteY42" fmla="*/ 8839 h 100279"/>
                  <a:gd name="connsiteX43" fmla="*/ 85725 w 312420"/>
                  <a:gd name="connsiteY43" fmla="*/ 5982 h 100279"/>
                  <a:gd name="connsiteX44" fmla="*/ 77152 w 312420"/>
                  <a:gd name="connsiteY44" fmla="*/ 1219 h 100279"/>
                  <a:gd name="connsiteX45" fmla="*/ 67627 w 312420"/>
                  <a:gd name="connsiteY45" fmla="*/ 267 h 100279"/>
                  <a:gd name="connsiteX46" fmla="*/ 63818 w 312420"/>
                  <a:gd name="connsiteY46" fmla="*/ 1219 h 100279"/>
                  <a:gd name="connsiteX47" fmla="*/ 58102 w 312420"/>
                  <a:gd name="connsiteY47" fmla="*/ 4077 h 100279"/>
                  <a:gd name="connsiteX48" fmla="*/ 53340 w 312420"/>
                  <a:gd name="connsiteY48" fmla="*/ 6934 h 100279"/>
                  <a:gd name="connsiteX49" fmla="*/ 44768 w 312420"/>
                  <a:gd name="connsiteY49" fmla="*/ 9792 h 100279"/>
                  <a:gd name="connsiteX50" fmla="*/ 36195 w 312420"/>
                  <a:gd name="connsiteY50" fmla="*/ 10744 h 100279"/>
                  <a:gd name="connsiteX51" fmla="*/ 28575 w 312420"/>
                  <a:gd name="connsiteY51" fmla="*/ 12649 h 100279"/>
                  <a:gd name="connsiteX52" fmla="*/ 22860 w 312420"/>
                  <a:gd name="connsiteY52" fmla="*/ 17412 h 100279"/>
                  <a:gd name="connsiteX53" fmla="*/ 17145 w 312420"/>
                  <a:gd name="connsiteY53" fmla="*/ 19317 h 100279"/>
                  <a:gd name="connsiteX54" fmla="*/ 15240 w 312420"/>
                  <a:gd name="connsiteY54" fmla="*/ 21222 h 100279"/>
                  <a:gd name="connsiteX55" fmla="*/ 7620 w 312420"/>
                  <a:gd name="connsiteY55" fmla="*/ 23127 h 100279"/>
                  <a:gd name="connsiteX56" fmla="*/ 3810 w 312420"/>
                  <a:gd name="connsiteY56" fmla="*/ 26937 h 100279"/>
                  <a:gd name="connsiteX57" fmla="*/ 0 w 312420"/>
                  <a:gd name="connsiteY57" fmla="*/ 31699 h 100279"/>
                  <a:gd name="connsiteX58" fmla="*/ 3810 w 312420"/>
                  <a:gd name="connsiteY58" fmla="*/ 37414 h 100279"/>
                  <a:gd name="connsiteX59" fmla="*/ 6668 w 312420"/>
                  <a:gd name="connsiteY59" fmla="*/ 39319 h 100279"/>
                  <a:gd name="connsiteX60" fmla="*/ 14288 w 312420"/>
                  <a:gd name="connsiteY60" fmla="*/ 41224 h 100279"/>
                  <a:gd name="connsiteX61" fmla="*/ 24765 w 312420"/>
                  <a:gd name="connsiteY61" fmla="*/ 43129 h 100279"/>
                  <a:gd name="connsiteX62" fmla="*/ 26670 w 312420"/>
                  <a:gd name="connsiteY62" fmla="*/ 43129 h 100279"/>
                  <a:gd name="connsiteX63" fmla="*/ 29527 w 312420"/>
                  <a:gd name="connsiteY63" fmla="*/ 46939 h 100279"/>
                  <a:gd name="connsiteX64" fmla="*/ 30480 w 312420"/>
                  <a:gd name="connsiteY64" fmla="*/ 49797 h 100279"/>
                  <a:gd name="connsiteX65" fmla="*/ 33338 w 312420"/>
                  <a:gd name="connsiteY65" fmla="*/ 53607 h 100279"/>
                  <a:gd name="connsiteX66" fmla="*/ 35243 w 312420"/>
                  <a:gd name="connsiteY66" fmla="*/ 62179 h 100279"/>
                  <a:gd name="connsiteX67" fmla="*/ 35243 w 312420"/>
                  <a:gd name="connsiteY67" fmla="*/ 65037 h 100279"/>
                  <a:gd name="connsiteX68" fmla="*/ 38100 w 312420"/>
                  <a:gd name="connsiteY68" fmla="*/ 70752 h 100279"/>
                  <a:gd name="connsiteX69" fmla="*/ 41910 w 312420"/>
                  <a:gd name="connsiteY69" fmla="*/ 75514 h 100279"/>
                  <a:gd name="connsiteX70" fmla="*/ 50483 w 312420"/>
                  <a:gd name="connsiteY70" fmla="*/ 79324 h 100279"/>
                  <a:gd name="connsiteX71" fmla="*/ 59055 w 312420"/>
                  <a:gd name="connsiteY71" fmla="*/ 81229 h 100279"/>
                  <a:gd name="connsiteX72" fmla="*/ 66675 w 312420"/>
                  <a:gd name="connsiteY72" fmla="*/ 81229 h 100279"/>
                  <a:gd name="connsiteX73" fmla="*/ 74295 w 312420"/>
                  <a:gd name="connsiteY73" fmla="*/ 83134 h 100279"/>
                  <a:gd name="connsiteX74" fmla="*/ 77152 w 312420"/>
                  <a:gd name="connsiteY74" fmla="*/ 85992 h 100279"/>
                  <a:gd name="connsiteX75" fmla="*/ 82868 w 312420"/>
                  <a:gd name="connsiteY75" fmla="*/ 86944 h 100279"/>
                  <a:gd name="connsiteX76" fmla="*/ 88583 w 312420"/>
                  <a:gd name="connsiteY76" fmla="*/ 90754 h 100279"/>
                  <a:gd name="connsiteX77" fmla="*/ 93345 w 312420"/>
                  <a:gd name="connsiteY77" fmla="*/ 93612 h 100279"/>
                  <a:gd name="connsiteX78" fmla="*/ 104775 w 312420"/>
                  <a:gd name="connsiteY78" fmla="*/ 95517 h 100279"/>
                  <a:gd name="connsiteX79" fmla="*/ 116205 w 312420"/>
                  <a:gd name="connsiteY79" fmla="*/ 97422 h 100279"/>
                  <a:gd name="connsiteX80" fmla="*/ 127635 w 312420"/>
                  <a:gd name="connsiteY80" fmla="*/ 98374 h 100279"/>
                  <a:gd name="connsiteX81" fmla="*/ 135255 w 312420"/>
                  <a:gd name="connsiteY81" fmla="*/ 99327 h 100279"/>
                  <a:gd name="connsiteX82" fmla="*/ 138113 w 312420"/>
                  <a:gd name="connsiteY82" fmla="*/ 100279 h 100279"/>
                  <a:gd name="connsiteX83" fmla="*/ 147638 w 312420"/>
                  <a:gd name="connsiteY83" fmla="*/ 98374 h 100279"/>
                  <a:gd name="connsiteX84" fmla="*/ 156210 w 312420"/>
                  <a:gd name="connsiteY84" fmla="*/ 96469 h 100279"/>
                  <a:gd name="connsiteX85" fmla="*/ 163830 w 312420"/>
                  <a:gd name="connsiteY85" fmla="*/ 94564 h 100279"/>
                  <a:gd name="connsiteX86" fmla="*/ 173355 w 312420"/>
                  <a:gd name="connsiteY86" fmla="*/ 93612 h 100279"/>
                  <a:gd name="connsiteX87" fmla="*/ 180975 w 312420"/>
                  <a:gd name="connsiteY87" fmla="*/ 92659 h 100279"/>
                  <a:gd name="connsiteX88" fmla="*/ 194310 w 312420"/>
                  <a:gd name="connsiteY88" fmla="*/ 92659 h 100279"/>
                  <a:gd name="connsiteX89" fmla="*/ 200977 w 312420"/>
                  <a:gd name="connsiteY89" fmla="*/ 89802 h 100279"/>
                  <a:gd name="connsiteX90" fmla="*/ 206693 w 312420"/>
                  <a:gd name="connsiteY90" fmla="*/ 89802 h 100279"/>
                  <a:gd name="connsiteX91" fmla="*/ 220027 w 312420"/>
                  <a:gd name="connsiteY91" fmla="*/ 89802 h 100279"/>
                  <a:gd name="connsiteX92" fmla="*/ 222885 w 312420"/>
                  <a:gd name="connsiteY92" fmla="*/ 89802 h 100279"/>
                  <a:gd name="connsiteX93" fmla="*/ 229552 w 312420"/>
                  <a:gd name="connsiteY93" fmla="*/ 91707 h 100279"/>
                  <a:gd name="connsiteX94" fmla="*/ 234315 w 312420"/>
                  <a:gd name="connsiteY94" fmla="*/ 93612 h 100279"/>
                  <a:gd name="connsiteX95" fmla="*/ 240983 w 312420"/>
                  <a:gd name="connsiteY95" fmla="*/ 95517 h 100279"/>
                  <a:gd name="connsiteX96" fmla="*/ 256223 w 312420"/>
                  <a:gd name="connsiteY96" fmla="*/ 95517 h 1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12420" h="100279">
                    <a:moveTo>
                      <a:pt x="256223" y="95517"/>
                    </a:moveTo>
                    <a:lnTo>
                      <a:pt x="273368" y="97422"/>
                    </a:lnTo>
                    <a:cubicBezTo>
                      <a:pt x="280035" y="96469"/>
                      <a:pt x="280035" y="96469"/>
                      <a:pt x="280035" y="96469"/>
                    </a:cubicBezTo>
                    <a:lnTo>
                      <a:pt x="284798" y="90754"/>
                    </a:lnTo>
                    <a:lnTo>
                      <a:pt x="284798" y="87897"/>
                    </a:lnTo>
                    <a:lnTo>
                      <a:pt x="284798" y="84087"/>
                    </a:lnTo>
                    <a:lnTo>
                      <a:pt x="290513" y="81229"/>
                    </a:lnTo>
                    <a:cubicBezTo>
                      <a:pt x="297180" y="80277"/>
                      <a:pt x="300990" y="77419"/>
                      <a:pt x="300990" y="77419"/>
                    </a:cubicBezTo>
                    <a:cubicBezTo>
                      <a:pt x="307658" y="76467"/>
                      <a:pt x="307658" y="76467"/>
                      <a:pt x="307658" y="76467"/>
                    </a:cubicBezTo>
                    <a:lnTo>
                      <a:pt x="312420" y="72657"/>
                    </a:lnTo>
                    <a:lnTo>
                      <a:pt x="312420" y="68847"/>
                    </a:lnTo>
                    <a:lnTo>
                      <a:pt x="311468" y="65989"/>
                    </a:lnTo>
                    <a:cubicBezTo>
                      <a:pt x="311468" y="65989"/>
                      <a:pt x="300990" y="63132"/>
                      <a:pt x="297180" y="63132"/>
                    </a:cubicBezTo>
                    <a:cubicBezTo>
                      <a:pt x="294323" y="63132"/>
                      <a:pt x="284798" y="61227"/>
                      <a:pt x="284798" y="61227"/>
                    </a:cubicBezTo>
                    <a:lnTo>
                      <a:pt x="279083" y="59322"/>
                    </a:lnTo>
                    <a:lnTo>
                      <a:pt x="271463" y="56464"/>
                    </a:lnTo>
                    <a:lnTo>
                      <a:pt x="269558" y="53607"/>
                    </a:lnTo>
                    <a:lnTo>
                      <a:pt x="262890" y="49797"/>
                    </a:lnTo>
                    <a:lnTo>
                      <a:pt x="256223" y="44082"/>
                    </a:lnTo>
                    <a:lnTo>
                      <a:pt x="253365" y="39319"/>
                    </a:lnTo>
                    <a:lnTo>
                      <a:pt x="247650" y="31699"/>
                    </a:lnTo>
                    <a:lnTo>
                      <a:pt x="240030" y="29794"/>
                    </a:lnTo>
                    <a:lnTo>
                      <a:pt x="232410" y="28842"/>
                    </a:lnTo>
                    <a:lnTo>
                      <a:pt x="227648" y="24079"/>
                    </a:lnTo>
                    <a:cubicBezTo>
                      <a:pt x="227648" y="24079"/>
                      <a:pt x="221933" y="22174"/>
                      <a:pt x="222885" y="20269"/>
                    </a:cubicBezTo>
                    <a:cubicBezTo>
                      <a:pt x="223838" y="18364"/>
                      <a:pt x="220980" y="17412"/>
                      <a:pt x="220980" y="15507"/>
                    </a:cubicBezTo>
                    <a:cubicBezTo>
                      <a:pt x="220980" y="13602"/>
                      <a:pt x="220027" y="10744"/>
                      <a:pt x="220027" y="10744"/>
                    </a:cubicBezTo>
                    <a:lnTo>
                      <a:pt x="218123" y="7887"/>
                    </a:lnTo>
                    <a:lnTo>
                      <a:pt x="213360" y="4077"/>
                    </a:lnTo>
                    <a:lnTo>
                      <a:pt x="206693" y="3124"/>
                    </a:lnTo>
                    <a:lnTo>
                      <a:pt x="204788" y="9792"/>
                    </a:lnTo>
                    <a:lnTo>
                      <a:pt x="200025" y="13602"/>
                    </a:lnTo>
                    <a:lnTo>
                      <a:pt x="181927" y="15507"/>
                    </a:lnTo>
                    <a:lnTo>
                      <a:pt x="175260" y="16459"/>
                    </a:lnTo>
                    <a:cubicBezTo>
                      <a:pt x="175260" y="16459"/>
                      <a:pt x="168593" y="12649"/>
                      <a:pt x="164783" y="13602"/>
                    </a:cubicBezTo>
                    <a:cubicBezTo>
                      <a:pt x="160020" y="14554"/>
                      <a:pt x="150495" y="13602"/>
                      <a:pt x="150495" y="13602"/>
                    </a:cubicBezTo>
                    <a:lnTo>
                      <a:pt x="143827" y="13602"/>
                    </a:lnTo>
                    <a:lnTo>
                      <a:pt x="138113" y="14554"/>
                    </a:lnTo>
                    <a:lnTo>
                      <a:pt x="129540" y="11697"/>
                    </a:lnTo>
                    <a:lnTo>
                      <a:pt x="116205" y="10744"/>
                    </a:lnTo>
                    <a:lnTo>
                      <a:pt x="106680" y="9792"/>
                    </a:lnTo>
                    <a:lnTo>
                      <a:pt x="100013" y="9792"/>
                    </a:lnTo>
                    <a:lnTo>
                      <a:pt x="93345" y="8839"/>
                    </a:lnTo>
                    <a:lnTo>
                      <a:pt x="85725" y="5982"/>
                    </a:lnTo>
                    <a:lnTo>
                      <a:pt x="77152" y="1219"/>
                    </a:lnTo>
                    <a:cubicBezTo>
                      <a:pt x="77152" y="1219"/>
                      <a:pt x="70485" y="-686"/>
                      <a:pt x="67627" y="267"/>
                    </a:cubicBezTo>
                    <a:cubicBezTo>
                      <a:pt x="63818" y="1219"/>
                      <a:pt x="63818" y="1219"/>
                      <a:pt x="63818" y="1219"/>
                    </a:cubicBezTo>
                    <a:lnTo>
                      <a:pt x="58102" y="4077"/>
                    </a:lnTo>
                    <a:cubicBezTo>
                      <a:pt x="58102" y="4077"/>
                      <a:pt x="55245" y="5029"/>
                      <a:pt x="53340" y="6934"/>
                    </a:cubicBezTo>
                    <a:cubicBezTo>
                      <a:pt x="52388" y="8839"/>
                      <a:pt x="44768" y="9792"/>
                      <a:pt x="44768" y="9792"/>
                    </a:cubicBezTo>
                    <a:lnTo>
                      <a:pt x="36195" y="10744"/>
                    </a:lnTo>
                    <a:lnTo>
                      <a:pt x="28575" y="12649"/>
                    </a:lnTo>
                    <a:lnTo>
                      <a:pt x="22860" y="17412"/>
                    </a:lnTo>
                    <a:cubicBezTo>
                      <a:pt x="22860" y="17412"/>
                      <a:pt x="20002" y="17412"/>
                      <a:pt x="17145" y="19317"/>
                    </a:cubicBezTo>
                    <a:cubicBezTo>
                      <a:pt x="15240" y="21222"/>
                      <a:pt x="15240" y="21222"/>
                      <a:pt x="15240" y="21222"/>
                    </a:cubicBezTo>
                    <a:lnTo>
                      <a:pt x="7620" y="23127"/>
                    </a:lnTo>
                    <a:lnTo>
                      <a:pt x="3810" y="26937"/>
                    </a:lnTo>
                    <a:lnTo>
                      <a:pt x="0" y="31699"/>
                    </a:lnTo>
                    <a:cubicBezTo>
                      <a:pt x="0" y="31699"/>
                      <a:pt x="952" y="35509"/>
                      <a:pt x="3810" y="37414"/>
                    </a:cubicBezTo>
                    <a:cubicBezTo>
                      <a:pt x="6668" y="39319"/>
                      <a:pt x="3810" y="38367"/>
                      <a:pt x="6668" y="39319"/>
                    </a:cubicBezTo>
                    <a:cubicBezTo>
                      <a:pt x="9525" y="41224"/>
                      <a:pt x="3810" y="39319"/>
                      <a:pt x="14288" y="41224"/>
                    </a:cubicBezTo>
                    <a:cubicBezTo>
                      <a:pt x="24765" y="43129"/>
                      <a:pt x="22860" y="43129"/>
                      <a:pt x="24765" y="43129"/>
                    </a:cubicBezTo>
                    <a:cubicBezTo>
                      <a:pt x="26670" y="43129"/>
                      <a:pt x="26670" y="43129"/>
                      <a:pt x="26670" y="43129"/>
                    </a:cubicBezTo>
                    <a:cubicBezTo>
                      <a:pt x="26670" y="43129"/>
                      <a:pt x="28575" y="44082"/>
                      <a:pt x="29527" y="46939"/>
                    </a:cubicBezTo>
                    <a:cubicBezTo>
                      <a:pt x="30480" y="49797"/>
                      <a:pt x="26670" y="45034"/>
                      <a:pt x="30480" y="49797"/>
                    </a:cubicBezTo>
                    <a:lnTo>
                      <a:pt x="33338" y="53607"/>
                    </a:lnTo>
                    <a:lnTo>
                      <a:pt x="35243" y="62179"/>
                    </a:lnTo>
                    <a:cubicBezTo>
                      <a:pt x="35243" y="62179"/>
                      <a:pt x="33338" y="62179"/>
                      <a:pt x="35243" y="65037"/>
                    </a:cubicBezTo>
                    <a:cubicBezTo>
                      <a:pt x="37148" y="67894"/>
                      <a:pt x="38100" y="70752"/>
                      <a:pt x="38100" y="70752"/>
                    </a:cubicBezTo>
                    <a:cubicBezTo>
                      <a:pt x="38100" y="70752"/>
                      <a:pt x="38100" y="73609"/>
                      <a:pt x="41910" y="75514"/>
                    </a:cubicBezTo>
                    <a:cubicBezTo>
                      <a:pt x="46673" y="77419"/>
                      <a:pt x="46673" y="77419"/>
                      <a:pt x="50483" y="79324"/>
                    </a:cubicBezTo>
                    <a:cubicBezTo>
                      <a:pt x="55245" y="81229"/>
                      <a:pt x="59055" y="81229"/>
                      <a:pt x="59055" y="81229"/>
                    </a:cubicBezTo>
                    <a:lnTo>
                      <a:pt x="66675" y="81229"/>
                    </a:lnTo>
                    <a:cubicBezTo>
                      <a:pt x="66675" y="81229"/>
                      <a:pt x="71438" y="80277"/>
                      <a:pt x="74295" y="83134"/>
                    </a:cubicBezTo>
                    <a:cubicBezTo>
                      <a:pt x="77152" y="85992"/>
                      <a:pt x="77152" y="85992"/>
                      <a:pt x="77152" y="85992"/>
                    </a:cubicBezTo>
                    <a:lnTo>
                      <a:pt x="82868" y="86944"/>
                    </a:lnTo>
                    <a:cubicBezTo>
                      <a:pt x="82868" y="86944"/>
                      <a:pt x="83820" y="87897"/>
                      <a:pt x="88583" y="90754"/>
                    </a:cubicBezTo>
                    <a:cubicBezTo>
                      <a:pt x="93345" y="93612"/>
                      <a:pt x="86677" y="91707"/>
                      <a:pt x="93345" y="93612"/>
                    </a:cubicBezTo>
                    <a:cubicBezTo>
                      <a:pt x="100013" y="95517"/>
                      <a:pt x="104775" y="95517"/>
                      <a:pt x="104775" y="95517"/>
                    </a:cubicBezTo>
                    <a:cubicBezTo>
                      <a:pt x="104775" y="95517"/>
                      <a:pt x="112395" y="95517"/>
                      <a:pt x="116205" y="97422"/>
                    </a:cubicBezTo>
                    <a:cubicBezTo>
                      <a:pt x="119063" y="99327"/>
                      <a:pt x="127635" y="98374"/>
                      <a:pt x="127635" y="98374"/>
                    </a:cubicBezTo>
                    <a:cubicBezTo>
                      <a:pt x="127635" y="98374"/>
                      <a:pt x="132398" y="98374"/>
                      <a:pt x="135255" y="99327"/>
                    </a:cubicBezTo>
                    <a:cubicBezTo>
                      <a:pt x="138113" y="100279"/>
                      <a:pt x="138113" y="100279"/>
                      <a:pt x="138113" y="100279"/>
                    </a:cubicBezTo>
                    <a:cubicBezTo>
                      <a:pt x="138113" y="100279"/>
                      <a:pt x="143827" y="97422"/>
                      <a:pt x="147638" y="98374"/>
                    </a:cubicBezTo>
                    <a:cubicBezTo>
                      <a:pt x="152400" y="99327"/>
                      <a:pt x="156210" y="96469"/>
                      <a:pt x="156210" y="96469"/>
                    </a:cubicBezTo>
                    <a:cubicBezTo>
                      <a:pt x="156210" y="96469"/>
                      <a:pt x="160973" y="95517"/>
                      <a:pt x="163830" y="94564"/>
                    </a:cubicBezTo>
                    <a:cubicBezTo>
                      <a:pt x="166688" y="93612"/>
                      <a:pt x="170498" y="93612"/>
                      <a:pt x="173355" y="93612"/>
                    </a:cubicBezTo>
                    <a:cubicBezTo>
                      <a:pt x="176213" y="93612"/>
                      <a:pt x="178118" y="92659"/>
                      <a:pt x="180975" y="92659"/>
                    </a:cubicBezTo>
                    <a:cubicBezTo>
                      <a:pt x="183833" y="92659"/>
                      <a:pt x="194310" y="92659"/>
                      <a:pt x="194310" y="92659"/>
                    </a:cubicBezTo>
                    <a:lnTo>
                      <a:pt x="200977" y="89802"/>
                    </a:lnTo>
                    <a:cubicBezTo>
                      <a:pt x="200977" y="89802"/>
                      <a:pt x="201930" y="89802"/>
                      <a:pt x="206693" y="89802"/>
                    </a:cubicBezTo>
                    <a:cubicBezTo>
                      <a:pt x="211455" y="89802"/>
                      <a:pt x="216218" y="89802"/>
                      <a:pt x="220027" y="89802"/>
                    </a:cubicBezTo>
                    <a:cubicBezTo>
                      <a:pt x="222885" y="89802"/>
                      <a:pt x="222885" y="89802"/>
                      <a:pt x="222885" y="89802"/>
                    </a:cubicBezTo>
                    <a:cubicBezTo>
                      <a:pt x="222885" y="89802"/>
                      <a:pt x="224790" y="89802"/>
                      <a:pt x="229552" y="91707"/>
                    </a:cubicBezTo>
                    <a:cubicBezTo>
                      <a:pt x="234315" y="93612"/>
                      <a:pt x="227648" y="92659"/>
                      <a:pt x="234315" y="93612"/>
                    </a:cubicBezTo>
                    <a:cubicBezTo>
                      <a:pt x="240983" y="95517"/>
                      <a:pt x="236220" y="94564"/>
                      <a:pt x="240983" y="95517"/>
                    </a:cubicBezTo>
                    <a:cubicBezTo>
                      <a:pt x="248602" y="94564"/>
                      <a:pt x="256223" y="95517"/>
                      <a:pt x="256223" y="95517"/>
                    </a:cubicBezTo>
                    <a:close/>
                  </a:path>
                </a:pathLst>
              </a:custGeom>
              <a:grpFill/>
              <a:ln w="9525" cap="flat">
                <a:noFill/>
                <a:prstDash val="solid"/>
                <a:miter/>
              </a:ln>
            </p:spPr>
            <p:txBody>
              <a:bodyPr rtlCol="0" anchor="ctr"/>
              <a:lstStyle/>
              <a:p>
                <a:endParaRPr lang="en-US" sz="1765" noProof="0"/>
              </a:p>
            </p:txBody>
          </p:sp>
          <p:sp>
            <p:nvSpPr>
              <p:cNvPr id="186" name="Freeform: Shape 185">
                <a:extLst>
                  <a:ext uri="{FF2B5EF4-FFF2-40B4-BE49-F238E27FC236}">
                    <a16:creationId xmlns:a16="http://schemas.microsoft.com/office/drawing/2014/main" id="{41EA7960-0042-158B-F32F-C700CEC2663F}"/>
                  </a:ext>
                </a:extLst>
              </p:cNvPr>
              <p:cNvSpPr/>
              <p:nvPr/>
            </p:nvSpPr>
            <p:spPr>
              <a:xfrm>
                <a:off x="5337839" y="2790554"/>
                <a:ext cx="9525" cy="9525"/>
              </a:xfrm>
              <a:custGeom>
                <a:avLst/>
                <a:gdLst/>
                <a:ahLst/>
                <a:cxnLst/>
                <a:rect l="l" t="t" r="r" b="b"/>
                <a:pathLst>
                  <a:path w="9525" h="9525"/>
                </a:pathLst>
              </a:custGeom>
              <a:grpFill/>
              <a:ln w="9525" cap="flat">
                <a:noFill/>
                <a:prstDash val="solid"/>
                <a:miter/>
              </a:ln>
            </p:spPr>
            <p:txBody>
              <a:bodyPr rtlCol="0" anchor="ctr"/>
              <a:lstStyle/>
              <a:p>
                <a:endParaRPr lang="en-US" sz="1765" noProof="0"/>
              </a:p>
            </p:txBody>
          </p:sp>
          <p:sp>
            <p:nvSpPr>
              <p:cNvPr id="187" name="Freeform: Shape 186">
                <a:extLst>
                  <a:ext uri="{FF2B5EF4-FFF2-40B4-BE49-F238E27FC236}">
                    <a16:creationId xmlns:a16="http://schemas.microsoft.com/office/drawing/2014/main" id="{76858DE7-32EE-9D8C-4C26-E45A79E63B0A}"/>
                  </a:ext>
                </a:extLst>
              </p:cNvPr>
              <p:cNvSpPr/>
              <p:nvPr/>
            </p:nvSpPr>
            <p:spPr>
              <a:xfrm>
                <a:off x="6089361" y="3003913"/>
                <a:ext cx="156604" cy="65008"/>
              </a:xfrm>
              <a:custGeom>
                <a:avLst/>
                <a:gdLst>
                  <a:gd name="connsiteX0" fmla="*/ 123825 w 156604"/>
                  <a:gd name="connsiteY0" fmla="*/ 23813 h 65008"/>
                  <a:gd name="connsiteX1" fmla="*/ 113348 w 156604"/>
                  <a:gd name="connsiteY1" fmla="*/ 30480 h 65008"/>
                  <a:gd name="connsiteX2" fmla="*/ 105727 w 156604"/>
                  <a:gd name="connsiteY2" fmla="*/ 31433 h 65008"/>
                  <a:gd name="connsiteX3" fmla="*/ 97155 w 156604"/>
                  <a:gd name="connsiteY3" fmla="*/ 36195 h 65008"/>
                  <a:gd name="connsiteX4" fmla="*/ 97155 w 156604"/>
                  <a:gd name="connsiteY4" fmla="*/ 38100 h 65008"/>
                  <a:gd name="connsiteX5" fmla="*/ 95250 w 156604"/>
                  <a:gd name="connsiteY5" fmla="*/ 41910 h 65008"/>
                  <a:gd name="connsiteX6" fmla="*/ 91440 w 156604"/>
                  <a:gd name="connsiteY6" fmla="*/ 44768 h 65008"/>
                  <a:gd name="connsiteX7" fmla="*/ 83820 w 156604"/>
                  <a:gd name="connsiteY7" fmla="*/ 48578 h 65008"/>
                  <a:gd name="connsiteX8" fmla="*/ 83820 w 156604"/>
                  <a:gd name="connsiteY8" fmla="*/ 52388 h 65008"/>
                  <a:gd name="connsiteX9" fmla="*/ 82867 w 156604"/>
                  <a:gd name="connsiteY9" fmla="*/ 56197 h 65008"/>
                  <a:gd name="connsiteX10" fmla="*/ 80963 w 156604"/>
                  <a:gd name="connsiteY10" fmla="*/ 60008 h 65008"/>
                  <a:gd name="connsiteX11" fmla="*/ 75248 w 156604"/>
                  <a:gd name="connsiteY11" fmla="*/ 63818 h 65008"/>
                  <a:gd name="connsiteX12" fmla="*/ 54292 w 156604"/>
                  <a:gd name="connsiteY12" fmla="*/ 64770 h 65008"/>
                  <a:gd name="connsiteX13" fmla="*/ 45720 w 156604"/>
                  <a:gd name="connsiteY13" fmla="*/ 64770 h 65008"/>
                  <a:gd name="connsiteX14" fmla="*/ 39052 w 156604"/>
                  <a:gd name="connsiteY14" fmla="*/ 63818 h 65008"/>
                  <a:gd name="connsiteX15" fmla="*/ 29527 w 156604"/>
                  <a:gd name="connsiteY15" fmla="*/ 61913 h 65008"/>
                  <a:gd name="connsiteX16" fmla="*/ 24765 w 156604"/>
                  <a:gd name="connsiteY16" fmla="*/ 58103 h 65008"/>
                  <a:gd name="connsiteX17" fmla="*/ 19050 w 156604"/>
                  <a:gd name="connsiteY17" fmla="*/ 54293 h 65008"/>
                  <a:gd name="connsiteX18" fmla="*/ 10477 w 156604"/>
                  <a:gd name="connsiteY18" fmla="*/ 52388 h 65008"/>
                  <a:gd name="connsiteX19" fmla="*/ 5715 w 156604"/>
                  <a:gd name="connsiteY19" fmla="*/ 50483 h 65008"/>
                  <a:gd name="connsiteX20" fmla="*/ 3810 w 156604"/>
                  <a:gd name="connsiteY20" fmla="*/ 47625 h 65008"/>
                  <a:gd name="connsiteX21" fmla="*/ 2857 w 156604"/>
                  <a:gd name="connsiteY21" fmla="*/ 40958 h 65008"/>
                  <a:gd name="connsiteX22" fmla="*/ 0 w 156604"/>
                  <a:gd name="connsiteY22" fmla="*/ 37147 h 65008"/>
                  <a:gd name="connsiteX23" fmla="*/ 952 w 156604"/>
                  <a:gd name="connsiteY23" fmla="*/ 33338 h 65008"/>
                  <a:gd name="connsiteX24" fmla="*/ 5715 w 156604"/>
                  <a:gd name="connsiteY24" fmla="*/ 29528 h 65008"/>
                  <a:gd name="connsiteX25" fmla="*/ 10477 w 156604"/>
                  <a:gd name="connsiteY25" fmla="*/ 25718 h 65008"/>
                  <a:gd name="connsiteX26" fmla="*/ 11430 w 156604"/>
                  <a:gd name="connsiteY26" fmla="*/ 20955 h 65008"/>
                  <a:gd name="connsiteX27" fmla="*/ 13335 w 156604"/>
                  <a:gd name="connsiteY27" fmla="*/ 17145 h 65008"/>
                  <a:gd name="connsiteX28" fmla="*/ 14288 w 156604"/>
                  <a:gd name="connsiteY28" fmla="*/ 13335 h 65008"/>
                  <a:gd name="connsiteX29" fmla="*/ 20002 w 156604"/>
                  <a:gd name="connsiteY29" fmla="*/ 8572 h 65008"/>
                  <a:gd name="connsiteX30" fmla="*/ 27623 w 156604"/>
                  <a:gd name="connsiteY30" fmla="*/ 953 h 65008"/>
                  <a:gd name="connsiteX31" fmla="*/ 30480 w 156604"/>
                  <a:gd name="connsiteY31" fmla="*/ 953 h 65008"/>
                  <a:gd name="connsiteX32" fmla="*/ 43815 w 156604"/>
                  <a:gd name="connsiteY32" fmla="*/ 0 h 65008"/>
                  <a:gd name="connsiteX33" fmla="*/ 56198 w 156604"/>
                  <a:gd name="connsiteY33" fmla="*/ 953 h 65008"/>
                  <a:gd name="connsiteX34" fmla="*/ 69532 w 156604"/>
                  <a:gd name="connsiteY34" fmla="*/ 2858 h 65008"/>
                  <a:gd name="connsiteX35" fmla="*/ 90488 w 156604"/>
                  <a:gd name="connsiteY35" fmla="*/ 2858 h 65008"/>
                  <a:gd name="connsiteX36" fmla="*/ 103823 w 156604"/>
                  <a:gd name="connsiteY36" fmla="*/ 2858 h 65008"/>
                  <a:gd name="connsiteX37" fmla="*/ 117157 w 156604"/>
                  <a:gd name="connsiteY37" fmla="*/ 2858 h 65008"/>
                  <a:gd name="connsiteX38" fmla="*/ 131445 w 156604"/>
                  <a:gd name="connsiteY38" fmla="*/ 3810 h 65008"/>
                  <a:gd name="connsiteX39" fmla="*/ 139065 w 156604"/>
                  <a:gd name="connsiteY39" fmla="*/ 8572 h 65008"/>
                  <a:gd name="connsiteX40" fmla="*/ 150495 w 156604"/>
                  <a:gd name="connsiteY40" fmla="*/ 10478 h 65008"/>
                  <a:gd name="connsiteX41" fmla="*/ 155257 w 156604"/>
                  <a:gd name="connsiteY41" fmla="*/ 11430 h 65008"/>
                  <a:gd name="connsiteX42" fmla="*/ 156210 w 156604"/>
                  <a:gd name="connsiteY42" fmla="*/ 15240 h 65008"/>
                  <a:gd name="connsiteX43" fmla="*/ 147638 w 156604"/>
                  <a:gd name="connsiteY43" fmla="*/ 19050 h 65008"/>
                  <a:gd name="connsiteX44" fmla="*/ 123825 w 156604"/>
                  <a:gd name="connsiteY44" fmla="*/ 23813 h 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6604" h="65008">
                    <a:moveTo>
                      <a:pt x="123825" y="23813"/>
                    </a:moveTo>
                    <a:cubicBezTo>
                      <a:pt x="120015" y="27622"/>
                      <a:pt x="113348" y="30480"/>
                      <a:pt x="113348" y="30480"/>
                    </a:cubicBezTo>
                    <a:lnTo>
                      <a:pt x="105727" y="31433"/>
                    </a:lnTo>
                    <a:cubicBezTo>
                      <a:pt x="105727" y="31433"/>
                      <a:pt x="97155" y="34290"/>
                      <a:pt x="97155" y="36195"/>
                    </a:cubicBezTo>
                    <a:cubicBezTo>
                      <a:pt x="97155" y="38100"/>
                      <a:pt x="97155" y="38100"/>
                      <a:pt x="97155" y="38100"/>
                    </a:cubicBezTo>
                    <a:lnTo>
                      <a:pt x="95250" y="41910"/>
                    </a:lnTo>
                    <a:lnTo>
                      <a:pt x="91440" y="44768"/>
                    </a:lnTo>
                    <a:lnTo>
                      <a:pt x="83820" y="48578"/>
                    </a:lnTo>
                    <a:lnTo>
                      <a:pt x="83820" y="52388"/>
                    </a:lnTo>
                    <a:lnTo>
                      <a:pt x="82867" y="56197"/>
                    </a:lnTo>
                    <a:cubicBezTo>
                      <a:pt x="82867" y="56197"/>
                      <a:pt x="85725" y="56197"/>
                      <a:pt x="80963" y="60008"/>
                    </a:cubicBezTo>
                    <a:cubicBezTo>
                      <a:pt x="75248" y="63818"/>
                      <a:pt x="88582" y="61913"/>
                      <a:pt x="75248" y="63818"/>
                    </a:cubicBezTo>
                    <a:cubicBezTo>
                      <a:pt x="61913" y="65723"/>
                      <a:pt x="54292" y="64770"/>
                      <a:pt x="54292" y="64770"/>
                    </a:cubicBezTo>
                    <a:lnTo>
                      <a:pt x="45720" y="64770"/>
                    </a:lnTo>
                    <a:lnTo>
                      <a:pt x="39052" y="63818"/>
                    </a:lnTo>
                    <a:lnTo>
                      <a:pt x="29527" y="61913"/>
                    </a:lnTo>
                    <a:lnTo>
                      <a:pt x="24765" y="58103"/>
                    </a:lnTo>
                    <a:lnTo>
                      <a:pt x="19050" y="54293"/>
                    </a:lnTo>
                    <a:lnTo>
                      <a:pt x="10477" y="52388"/>
                    </a:lnTo>
                    <a:lnTo>
                      <a:pt x="5715" y="50483"/>
                    </a:lnTo>
                    <a:lnTo>
                      <a:pt x="3810" y="47625"/>
                    </a:lnTo>
                    <a:lnTo>
                      <a:pt x="2857" y="40958"/>
                    </a:lnTo>
                    <a:lnTo>
                      <a:pt x="0" y="37147"/>
                    </a:lnTo>
                    <a:lnTo>
                      <a:pt x="952" y="33338"/>
                    </a:lnTo>
                    <a:lnTo>
                      <a:pt x="5715" y="29528"/>
                    </a:lnTo>
                    <a:lnTo>
                      <a:pt x="10477" y="25718"/>
                    </a:lnTo>
                    <a:lnTo>
                      <a:pt x="11430" y="20955"/>
                    </a:lnTo>
                    <a:lnTo>
                      <a:pt x="13335" y="17145"/>
                    </a:lnTo>
                    <a:lnTo>
                      <a:pt x="14288" y="13335"/>
                    </a:lnTo>
                    <a:cubicBezTo>
                      <a:pt x="14288" y="13335"/>
                      <a:pt x="14288" y="11430"/>
                      <a:pt x="20002" y="8572"/>
                    </a:cubicBezTo>
                    <a:cubicBezTo>
                      <a:pt x="25717" y="5715"/>
                      <a:pt x="24765" y="953"/>
                      <a:pt x="27623" y="953"/>
                    </a:cubicBezTo>
                    <a:cubicBezTo>
                      <a:pt x="30480" y="953"/>
                      <a:pt x="26670" y="1905"/>
                      <a:pt x="30480" y="953"/>
                    </a:cubicBezTo>
                    <a:cubicBezTo>
                      <a:pt x="35242" y="0"/>
                      <a:pt x="38100" y="0"/>
                      <a:pt x="43815" y="0"/>
                    </a:cubicBezTo>
                    <a:cubicBezTo>
                      <a:pt x="49530" y="953"/>
                      <a:pt x="51435" y="-953"/>
                      <a:pt x="56198" y="953"/>
                    </a:cubicBezTo>
                    <a:cubicBezTo>
                      <a:pt x="60960" y="2858"/>
                      <a:pt x="62865" y="2858"/>
                      <a:pt x="69532" y="2858"/>
                    </a:cubicBezTo>
                    <a:cubicBezTo>
                      <a:pt x="76200" y="3810"/>
                      <a:pt x="90488" y="2858"/>
                      <a:pt x="90488" y="2858"/>
                    </a:cubicBezTo>
                    <a:cubicBezTo>
                      <a:pt x="90488" y="2858"/>
                      <a:pt x="100013" y="2858"/>
                      <a:pt x="103823" y="2858"/>
                    </a:cubicBezTo>
                    <a:cubicBezTo>
                      <a:pt x="107632" y="2858"/>
                      <a:pt x="111442" y="2858"/>
                      <a:pt x="117157" y="2858"/>
                    </a:cubicBezTo>
                    <a:cubicBezTo>
                      <a:pt x="122873" y="2858"/>
                      <a:pt x="131445" y="3810"/>
                      <a:pt x="131445" y="3810"/>
                    </a:cubicBezTo>
                    <a:cubicBezTo>
                      <a:pt x="134302" y="7620"/>
                      <a:pt x="139065" y="8572"/>
                      <a:pt x="139065" y="8572"/>
                    </a:cubicBezTo>
                    <a:cubicBezTo>
                      <a:pt x="139065" y="8572"/>
                      <a:pt x="145732" y="9525"/>
                      <a:pt x="150495" y="10478"/>
                    </a:cubicBezTo>
                    <a:cubicBezTo>
                      <a:pt x="155257" y="11430"/>
                      <a:pt x="154305" y="6668"/>
                      <a:pt x="155257" y="11430"/>
                    </a:cubicBezTo>
                    <a:cubicBezTo>
                      <a:pt x="156210" y="15240"/>
                      <a:pt x="157163" y="10478"/>
                      <a:pt x="156210" y="15240"/>
                    </a:cubicBezTo>
                    <a:cubicBezTo>
                      <a:pt x="155257" y="20003"/>
                      <a:pt x="150495" y="17145"/>
                      <a:pt x="147638" y="19050"/>
                    </a:cubicBezTo>
                    <a:cubicBezTo>
                      <a:pt x="142875" y="20955"/>
                      <a:pt x="123825" y="23813"/>
                      <a:pt x="123825" y="23813"/>
                    </a:cubicBezTo>
                    <a:close/>
                  </a:path>
                </a:pathLst>
              </a:custGeom>
              <a:grpFill/>
              <a:ln w="9525" cap="flat">
                <a:noFill/>
                <a:prstDash val="solid"/>
                <a:miter/>
              </a:ln>
            </p:spPr>
            <p:txBody>
              <a:bodyPr rtlCol="0" anchor="ctr"/>
              <a:lstStyle/>
              <a:p>
                <a:endParaRPr lang="en-US" sz="1765" noProof="0"/>
              </a:p>
            </p:txBody>
          </p:sp>
          <p:sp>
            <p:nvSpPr>
              <p:cNvPr id="188" name="Freeform: Shape 187">
                <a:extLst>
                  <a:ext uri="{FF2B5EF4-FFF2-40B4-BE49-F238E27FC236}">
                    <a16:creationId xmlns:a16="http://schemas.microsoft.com/office/drawing/2014/main" id="{E17E8926-96CE-3070-1996-283B6C4FD704}"/>
                  </a:ext>
                </a:extLst>
              </p:cNvPr>
              <p:cNvSpPr/>
              <p:nvPr/>
            </p:nvSpPr>
            <p:spPr>
              <a:xfrm>
                <a:off x="6127461" y="2930148"/>
                <a:ext cx="114723" cy="40428"/>
              </a:xfrm>
              <a:custGeom>
                <a:avLst/>
                <a:gdLst>
                  <a:gd name="connsiteX0" fmla="*/ 40957 w 114723"/>
                  <a:gd name="connsiteY0" fmla="*/ 39476 h 40428"/>
                  <a:gd name="connsiteX1" fmla="*/ 31432 w 114723"/>
                  <a:gd name="connsiteY1" fmla="*/ 39476 h 40428"/>
                  <a:gd name="connsiteX2" fmla="*/ 16192 w 114723"/>
                  <a:gd name="connsiteY2" fmla="*/ 40428 h 40428"/>
                  <a:gd name="connsiteX3" fmla="*/ 6667 w 114723"/>
                  <a:gd name="connsiteY3" fmla="*/ 39476 h 40428"/>
                  <a:gd name="connsiteX4" fmla="*/ 952 w 114723"/>
                  <a:gd name="connsiteY4" fmla="*/ 35666 h 40428"/>
                  <a:gd name="connsiteX5" fmla="*/ 0 w 114723"/>
                  <a:gd name="connsiteY5" fmla="*/ 30903 h 40428"/>
                  <a:gd name="connsiteX6" fmla="*/ 6667 w 114723"/>
                  <a:gd name="connsiteY6" fmla="*/ 27093 h 40428"/>
                  <a:gd name="connsiteX7" fmla="*/ 15240 w 114723"/>
                  <a:gd name="connsiteY7" fmla="*/ 24236 h 40428"/>
                  <a:gd name="connsiteX8" fmla="*/ 21907 w 114723"/>
                  <a:gd name="connsiteY8" fmla="*/ 23283 h 40428"/>
                  <a:gd name="connsiteX9" fmla="*/ 33338 w 114723"/>
                  <a:gd name="connsiteY9" fmla="*/ 19473 h 40428"/>
                  <a:gd name="connsiteX10" fmla="*/ 41910 w 114723"/>
                  <a:gd name="connsiteY10" fmla="*/ 15663 h 40428"/>
                  <a:gd name="connsiteX11" fmla="*/ 46673 w 114723"/>
                  <a:gd name="connsiteY11" fmla="*/ 14711 h 40428"/>
                  <a:gd name="connsiteX12" fmla="*/ 56198 w 114723"/>
                  <a:gd name="connsiteY12" fmla="*/ 11853 h 40428"/>
                  <a:gd name="connsiteX13" fmla="*/ 59055 w 114723"/>
                  <a:gd name="connsiteY13" fmla="*/ 12806 h 40428"/>
                  <a:gd name="connsiteX14" fmla="*/ 70485 w 114723"/>
                  <a:gd name="connsiteY14" fmla="*/ 6138 h 40428"/>
                  <a:gd name="connsiteX15" fmla="*/ 78105 w 114723"/>
                  <a:gd name="connsiteY15" fmla="*/ 2328 h 40428"/>
                  <a:gd name="connsiteX16" fmla="*/ 90488 w 114723"/>
                  <a:gd name="connsiteY16" fmla="*/ 423 h 40428"/>
                  <a:gd name="connsiteX17" fmla="*/ 99060 w 114723"/>
                  <a:gd name="connsiteY17" fmla="*/ 423 h 40428"/>
                  <a:gd name="connsiteX18" fmla="*/ 107632 w 114723"/>
                  <a:gd name="connsiteY18" fmla="*/ 1376 h 40428"/>
                  <a:gd name="connsiteX19" fmla="*/ 114300 w 114723"/>
                  <a:gd name="connsiteY19" fmla="*/ 4233 h 40428"/>
                  <a:gd name="connsiteX20" fmla="*/ 114300 w 114723"/>
                  <a:gd name="connsiteY20" fmla="*/ 11853 h 40428"/>
                  <a:gd name="connsiteX21" fmla="*/ 110490 w 114723"/>
                  <a:gd name="connsiteY21" fmla="*/ 18521 h 40428"/>
                  <a:gd name="connsiteX22" fmla="*/ 103823 w 114723"/>
                  <a:gd name="connsiteY22" fmla="*/ 24236 h 40428"/>
                  <a:gd name="connsiteX23" fmla="*/ 92392 w 114723"/>
                  <a:gd name="connsiteY23" fmla="*/ 27093 h 40428"/>
                  <a:gd name="connsiteX24" fmla="*/ 87630 w 114723"/>
                  <a:gd name="connsiteY24" fmla="*/ 28046 h 40428"/>
                  <a:gd name="connsiteX25" fmla="*/ 82867 w 114723"/>
                  <a:gd name="connsiteY25" fmla="*/ 28046 h 40428"/>
                  <a:gd name="connsiteX26" fmla="*/ 77152 w 114723"/>
                  <a:gd name="connsiteY26" fmla="*/ 28046 h 40428"/>
                  <a:gd name="connsiteX27" fmla="*/ 71438 w 114723"/>
                  <a:gd name="connsiteY27" fmla="*/ 28998 h 40428"/>
                  <a:gd name="connsiteX28" fmla="*/ 65723 w 114723"/>
                  <a:gd name="connsiteY28" fmla="*/ 29951 h 40428"/>
                  <a:gd name="connsiteX29" fmla="*/ 60960 w 114723"/>
                  <a:gd name="connsiteY29" fmla="*/ 33761 h 40428"/>
                  <a:gd name="connsiteX30" fmla="*/ 56198 w 114723"/>
                  <a:gd name="connsiteY30" fmla="*/ 36618 h 40428"/>
                  <a:gd name="connsiteX31" fmla="*/ 40957 w 114723"/>
                  <a:gd name="connsiteY31" fmla="*/ 39476 h 4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723" h="40428">
                    <a:moveTo>
                      <a:pt x="40957" y="39476"/>
                    </a:moveTo>
                    <a:cubicBezTo>
                      <a:pt x="40957" y="39476"/>
                      <a:pt x="34290" y="39476"/>
                      <a:pt x="31432" y="39476"/>
                    </a:cubicBezTo>
                    <a:cubicBezTo>
                      <a:pt x="28575" y="39476"/>
                      <a:pt x="16192" y="40428"/>
                      <a:pt x="16192" y="40428"/>
                    </a:cubicBezTo>
                    <a:lnTo>
                      <a:pt x="6667" y="39476"/>
                    </a:lnTo>
                    <a:lnTo>
                      <a:pt x="952" y="35666"/>
                    </a:lnTo>
                    <a:lnTo>
                      <a:pt x="0" y="30903"/>
                    </a:lnTo>
                    <a:cubicBezTo>
                      <a:pt x="0" y="30903"/>
                      <a:pt x="1905" y="29951"/>
                      <a:pt x="6667" y="27093"/>
                    </a:cubicBezTo>
                    <a:cubicBezTo>
                      <a:pt x="11430" y="25188"/>
                      <a:pt x="15240" y="24236"/>
                      <a:pt x="15240" y="24236"/>
                    </a:cubicBezTo>
                    <a:cubicBezTo>
                      <a:pt x="21907" y="23283"/>
                      <a:pt x="16192" y="24236"/>
                      <a:pt x="21907" y="23283"/>
                    </a:cubicBezTo>
                    <a:cubicBezTo>
                      <a:pt x="27623" y="22331"/>
                      <a:pt x="28575" y="20426"/>
                      <a:pt x="33338" y="19473"/>
                    </a:cubicBezTo>
                    <a:cubicBezTo>
                      <a:pt x="38100" y="18521"/>
                      <a:pt x="38100" y="15663"/>
                      <a:pt x="41910" y="15663"/>
                    </a:cubicBezTo>
                    <a:cubicBezTo>
                      <a:pt x="46673" y="14711"/>
                      <a:pt x="40957" y="16616"/>
                      <a:pt x="46673" y="14711"/>
                    </a:cubicBezTo>
                    <a:cubicBezTo>
                      <a:pt x="52388" y="13758"/>
                      <a:pt x="53340" y="10901"/>
                      <a:pt x="56198" y="11853"/>
                    </a:cubicBezTo>
                    <a:cubicBezTo>
                      <a:pt x="59055" y="12806"/>
                      <a:pt x="59055" y="12806"/>
                      <a:pt x="59055" y="12806"/>
                    </a:cubicBezTo>
                    <a:lnTo>
                      <a:pt x="70485" y="6138"/>
                    </a:lnTo>
                    <a:cubicBezTo>
                      <a:pt x="70485" y="6138"/>
                      <a:pt x="72390" y="2328"/>
                      <a:pt x="78105" y="2328"/>
                    </a:cubicBezTo>
                    <a:cubicBezTo>
                      <a:pt x="83820" y="2328"/>
                      <a:pt x="90488" y="423"/>
                      <a:pt x="90488" y="423"/>
                    </a:cubicBezTo>
                    <a:cubicBezTo>
                      <a:pt x="90488" y="423"/>
                      <a:pt x="95250" y="-529"/>
                      <a:pt x="99060" y="423"/>
                    </a:cubicBezTo>
                    <a:cubicBezTo>
                      <a:pt x="103823" y="1376"/>
                      <a:pt x="107632" y="1376"/>
                      <a:pt x="107632" y="1376"/>
                    </a:cubicBezTo>
                    <a:lnTo>
                      <a:pt x="114300" y="4233"/>
                    </a:lnTo>
                    <a:cubicBezTo>
                      <a:pt x="115252" y="8996"/>
                      <a:pt x="114300" y="8043"/>
                      <a:pt x="114300" y="11853"/>
                    </a:cubicBezTo>
                    <a:cubicBezTo>
                      <a:pt x="114300" y="15663"/>
                      <a:pt x="112395" y="15663"/>
                      <a:pt x="110490" y="18521"/>
                    </a:cubicBezTo>
                    <a:cubicBezTo>
                      <a:pt x="109538" y="21378"/>
                      <a:pt x="103823" y="24236"/>
                      <a:pt x="103823" y="24236"/>
                    </a:cubicBezTo>
                    <a:lnTo>
                      <a:pt x="92392" y="27093"/>
                    </a:lnTo>
                    <a:lnTo>
                      <a:pt x="87630" y="28046"/>
                    </a:lnTo>
                    <a:lnTo>
                      <a:pt x="82867" y="28046"/>
                    </a:lnTo>
                    <a:lnTo>
                      <a:pt x="77152" y="28046"/>
                    </a:lnTo>
                    <a:lnTo>
                      <a:pt x="71438" y="28998"/>
                    </a:lnTo>
                    <a:lnTo>
                      <a:pt x="65723" y="29951"/>
                    </a:lnTo>
                    <a:cubicBezTo>
                      <a:pt x="60960" y="33761"/>
                      <a:pt x="60960" y="33761"/>
                      <a:pt x="60960" y="33761"/>
                    </a:cubicBezTo>
                    <a:lnTo>
                      <a:pt x="56198" y="36618"/>
                    </a:lnTo>
                    <a:lnTo>
                      <a:pt x="40957" y="39476"/>
                    </a:lnTo>
                    <a:close/>
                  </a:path>
                </a:pathLst>
              </a:custGeom>
              <a:grpFill/>
              <a:ln w="9525" cap="flat">
                <a:noFill/>
                <a:prstDash val="solid"/>
                <a:miter/>
              </a:ln>
            </p:spPr>
            <p:txBody>
              <a:bodyPr rtlCol="0" anchor="ctr"/>
              <a:lstStyle/>
              <a:p>
                <a:endParaRPr lang="en-US" sz="1765" noProof="0"/>
              </a:p>
            </p:txBody>
          </p:sp>
          <p:sp>
            <p:nvSpPr>
              <p:cNvPr id="189" name="Freeform: Shape 188">
                <a:extLst>
                  <a:ext uri="{FF2B5EF4-FFF2-40B4-BE49-F238E27FC236}">
                    <a16:creationId xmlns:a16="http://schemas.microsoft.com/office/drawing/2014/main" id="{5E796D71-D83E-988A-4F7C-C38034BCC81E}"/>
                  </a:ext>
                </a:extLst>
              </p:cNvPr>
              <p:cNvSpPr/>
              <p:nvPr/>
            </p:nvSpPr>
            <p:spPr>
              <a:xfrm>
                <a:off x="6227474" y="2955336"/>
                <a:ext cx="208597" cy="46114"/>
              </a:xfrm>
              <a:custGeom>
                <a:avLst/>
                <a:gdLst>
                  <a:gd name="connsiteX0" fmla="*/ 62865 w 208597"/>
                  <a:gd name="connsiteY0" fmla="*/ 4763 h 46114"/>
                  <a:gd name="connsiteX1" fmla="*/ 47625 w 208597"/>
                  <a:gd name="connsiteY1" fmla="*/ 4763 h 46114"/>
                  <a:gd name="connsiteX2" fmla="*/ 35242 w 208597"/>
                  <a:gd name="connsiteY2" fmla="*/ 4763 h 46114"/>
                  <a:gd name="connsiteX3" fmla="*/ 25717 w 208597"/>
                  <a:gd name="connsiteY3" fmla="*/ 5715 h 46114"/>
                  <a:gd name="connsiteX4" fmla="*/ 18098 w 208597"/>
                  <a:gd name="connsiteY4" fmla="*/ 10478 h 46114"/>
                  <a:gd name="connsiteX5" fmla="*/ 14288 w 208597"/>
                  <a:gd name="connsiteY5" fmla="*/ 17145 h 46114"/>
                  <a:gd name="connsiteX6" fmla="*/ 13335 w 208597"/>
                  <a:gd name="connsiteY6" fmla="*/ 19050 h 46114"/>
                  <a:gd name="connsiteX7" fmla="*/ 1905 w 208597"/>
                  <a:gd name="connsiteY7" fmla="*/ 24765 h 46114"/>
                  <a:gd name="connsiteX8" fmla="*/ 0 w 208597"/>
                  <a:gd name="connsiteY8" fmla="*/ 31433 h 46114"/>
                  <a:gd name="connsiteX9" fmla="*/ 9525 w 208597"/>
                  <a:gd name="connsiteY9" fmla="*/ 34290 h 46114"/>
                  <a:gd name="connsiteX10" fmla="*/ 21907 w 208597"/>
                  <a:gd name="connsiteY10" fmla="*/ 34290 h 46114"/>
                  <a:gd name="connsiteX11" fmla="*/ 35242 w 208597"/>
                  <a:gd name="connsiteY11" fmla="*/ 34290 h 46114"/>
                  <a:gd name="connsiteX12" fmla="*/ 40957 w 208597"/>
                  <a:gd name="connsiteY12" fmla="*/ 35243 h 46114"/>
                  <a:gd name="connsiteX13" fmla="*/ 56198 w 208597"/>
                  <a:gd name="connsiteY13" fmla="*/ 35243 h 46114"/>
                  <a:gd name="connsiteX14" fmla="*/ 60960 w 208597"/>
                  <a:gd name="connsiteY14" fmla="*/ 37148 h 46114"/>
                  <a:gd name="connsiteX15" fmla="*/ 62865 w 208597"/>
                  <a:gd name="connsiteY15" fmla="*/ 40958 h 46114"/>
                  <a:gd name="connsiteX16" fmla="*/ 70485 w 208597"/>
                  <a:gd name="connsiteY16" fmla="*/ 44768 h 46114"/>
                  <a:gd name="connsiteX17" fmla="*/ 81915 w 208597"/>
                  <a:gd name="connsiteY17" fmla="*/ 45720 h 46114"/>
                  <a:gd name="connsiteX18" fmla="*/ 95250 w 208597"/>
                  <a:gd name="connsiteY18" fmla="*/ 41910 h 46114"/>
                  <a:gd name="connsiteX19" fmla="*/ 107632 w 208597"/>
                  <a:gd name="connsiteY19" fmla="*/ 39053 h 46114"/>
                  <a:gd name="connsiteX20" fmla="*/ 116205 w 208597"/>
                  <a:gd name="connsiteY20" fmla="*/ 39053 h 46114"/>
                  <a:gd name="connsiteX21" fmla="*/ 134302 w 208597"/>
                  <a:gd name="connsiteY21" fmla="*/ 36195 h 46114"/>
                  <a:gd name="connsiteX22" fmla="*/ 148590 w 208597"/>
                  <a:gd name="connsiteY22" fmla="*/ 34290 h 46114"/>
                  <a:gd name="connsiteX23" fmla="*/ 166688 w 208597"/>
                  <a:gd name="connsiteY23" fmla="*/ 34290 h 46114"/>
                  <a:gd name="connsiteX24" fmla="*/ 179070 w 208597"/>
                  <a:gd name="connsiteY24" fmla="*/ 35243 h 46114"/>
                  <a:gd name="connsiteX25" fmla="*/ 190500 w 208597"/>
                  <a:gd name="connsiteY25" fmla="*/ 35243 h 46114"/>
                  <a:gd name="connsiteX26" fmla="*/ 197167 w 208597"/>
                  <a:gd name="connsiteY26" fmla="*/ 33338 h 46114"/>
                  <a:gd name="connsiteX27" fmla="*/ 204788 w 208597"/>
                  <a:gd name="connsiteY27" fmla="*/ 29528 h 46114"/>
                  <a:gd name="connsiteX28" fmla="*/ 208598 w 208597"/>
                  <a:gd name="connsiteY28" fmla="*/ 20955 h 46114"/>
                  <a:gd name="connsiteX29" fmla="*/ 204788 w 208597"/>
                  <a:gd name="connsiteY29" fmla="*/ 14288 h 46114"/>
                  <a:gd name="connsiteX30" fmla="*/ 192405 w 208597"/>
                  <a:gd name="connsiteY30" fmla="*/ 12383 h 46114"/>
                  <a:gd name="connsiteX31" fmla="*/ 180023 w 208597"/>
                  <a:gd name="connsiteY31" fmla="*/ 12383 h 46114"/>
                  <a:gd name="connsiteX32" fmla="*/ 170498 w 208597"/>
                  <a:gd name="connsiteY32" fmla="*/ 11430 h 46114"/>
                  <a:gd name="connsiteX33" fmla="*/ 166688 w 208597"/>
                  <a:gd name="connsiteY33" fmla="*/ 11430 h 46114"/>
                  <a:gd name="connsiteX34" fmla="*/ 158115 w 208597"/>
                  <a:gd name="connsiteY34" fmla="*/ 3810 h 46114"/>
                  <a:gd name="connsiteX35" fmla="*/ 153352 w 208597"/>
                  <a:gd name="connsiteY35" fmla="*/ 1905 h 46114"/>
                  <a:gd name="connsiteX36" fmla="*/ 139065 w 208597"/>
                  <a:gd name="connsiteY36" fmla="*/ 0 h 46114"/>
                  <a:gd name="connsiteX37" fmla="*/ 131445 w 208597"/>
                  <a:gd name="connsiteY37" fmla="*/ 0 h 46114"/>
                  <a:gd name="connsiteX38" fmla="*/ 126682 w 208597"/>
                  <a:gd name="connsiteY38" fmla="*/ 953 h 46114"/>
                  <a:gd name="connsiteX39" fmla="*/ 124777 w 208597"/>
                  <a:gd name="connsiteY39" fmla="*/ 6668 h 46114"/>
                  <a:gd name="connsiteX40" fmla="*/ 120967 w 208597"/>
                  <a:gd name="connsiteY40" fmla="*/ 11430 h 46114"/>
                  <a:gd name="connsiteX41" fmla="*/ 120015 w 208597"/>
                  <a:gd name="connsiteY41" fmla="*/ 13335 h 46114"/>
                  <a:gd name="connsiteX42" fmla="*/ 112395 w 208597"/>
                  <a:gd name="connsiteY42" fmla="*/ 17145 h 46114"/>
                  <a:gd name="connsiteX43" fmla="*/ 105727 w 208597"/>
                  <a:gd name="connsiteY43" fmla="*/ 18098 h 46114"/>
                  <a:gd name="connsiteX44" fmla="*/ 97155 w 208597"/>
                  <a:gd name="connsiteY44" fmla="*/ 18098 h 46114"/>
                  <a:gd name="connsiteX45" fmla="*/ 90488 w 208597"/>
                  <a:gd name="connsiteY45" fmla="*/ 17145 h 46114"/>
                  <a:gd name="connsiteX46" fmla="*/ 87630 w 208597"/>
                  <a:gd name="connsiteY46" fmla="*/ 14288 h 46114"/>
                  <a:gd name="connsiteX47" fmla="*/ 79057 w 208597"/>
                  <a:gd name="connsiteY47" fmla="*/ 10478 h 46114"/>
                  <a:gd name="connsiteX48" fmla="*/ 62865 w 208597"/>
                  <a:gd name="connsiteY48" fmla="*/ 4763 h 4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8597" h="46114">
                    <a:moveTo>
                      <a:pt x="62865" y="4763"/>
                    </a:moveTo>
                    <a:lnTo>
                      <a:pt x="47625" y="4763"/>
                    </a:lnTo>
                    <a:lnTo>
                      <a:pt x="35242" y="4763"/>
                    </a:lnTo>
                    <a:cubicBezTo>
                      <a:pt x="35242" y="4763"/>
                      <a:pt x="28575" y="2858"/>
                      <a:pt x="25717" y="5715"/>
                    </a:cubicBezTo>
                    <a:cubicBezTo>
                      <a:pt x="21907" y="8573"/>
                      <a:pt x="19050" y="7620"/>
                      <a:pt x="18098" y="10478"/>
                    </a:cubicBezTo>
                    <a:cubicBezTo>
                      <a:pt x="17145" y="13335"/>
                      <a:pt x="16192" y="14288"/>
                      <a:pt x="14288" y="17145"/>
                    </a:cubicBezTo>
                    <a:cubicBezTo>
                      <a:pt x="13335" y="19050"/>
                      <a:pt x="13335" y="19050"/>
                      <a:pt x="13335" y="19050"/>
                    </a:cubicBezTo>
                    <a:lnTo>
                      <a:pt x="1905" y="24765"/>
                    </a:lnTo>
                    <a:cubicBezTo>
                      <a:pt x="0" y="28575"/>
                      <a:pt x="0" y="31433"/>
                      <a:pt x="0" y="31433"/>
                    </a:cubicBezTo>
                    <a:cubicBezTo>
                      <a:pt x="5715" y="34290"/>
                      <a:pt x="5715" y="33338"/>
                      <a:pt x="9525" y="34290"/>
                    </a:cubicBezTo>
                    <a:cubicBezTo>
                      <a:pt x="14288" y="35243"/>
                      <a:pt x="15240" y="33338"/>
                      <a:pt x="21907" y="34290"/>
                    </a:cubicBezTo>
                    <a:cubicBezTo>
                      <a:pt x="28575" y="35243"/>
                      <a:pt x="29527" y="33338"/>
                      <a:pt x="35242" y="34290"/>
                    </a:cubicBezTo>
                    <a:cubicBezTo>
                      <a:pt x="40957" y="35243"/>
                      <a:pt x="30480" y="34290"/>
                      <a:pt x="40957" y="35243"/>
                    </a:cubicBezTo>
                    <a:cubicBezTo>
                      <a:pt x="50482" y="36195"/>
                      <a:pt x="52388" y="34290"/>
                      <a:pt x="56198" y="35243"/>
                    </a:cubicBezTo>
                    <a:cubicBezTo>
                      <a:pt x="60960" y="37148"/>
                      <a:pt x="60960" y="37148"/>
                      <a:pt x="60960" y="37148"/>
                    </a:cubicBezTo>
                    <a:cubicBezTo>
                      <a:pt x="60960" y="37148"/>
                      <a:pt x="60007" y="39053"/>
                      <a:pt x="62865" y="40958"/>
                    </a:cubicBezTo>
                    <a:cubicBezTo>
                      <a:pt x="65723" y="42863"/>
                      <a:pt x="65723" y="43815"/>
                      <a:pt x="70485" y="44768"/>
                    </a:cubicBezTo>
                    <a:cubicBezTo>
                      <a:pt x="75248" y="45720"/>
                      <a:pt x="78105" y="46673"/>
                      <a:pt x="81915" y="45720"/>
                    </a:cubicBezTo>
                    <a:cubicBezTo>
                      <a:pt x="84773" y="44768"/>
                      <a:pt x="92392" y="41910"/>
                      <a:pt x="95250" y="41910"/>
                    </a:cubicBezTo>
                    <a:cubicBezTo>
                      <a:pt x="98107" y="41910"/>
                      <a:pt x="107632" y="39053"/>
                      <a:pt x="107632" y="39053"/>
                    </a:cubicBezTo>
                    <a:cubicBezTo>
                      <a:pt x="107632" y="39053"/>
                      <a:pt x="113348" y="38100"/>
                      <a:pt x="116205" y="39053"/>
                    </a:cubicBezTo>
                    <a:cubicBezTo>
                      <a:pt x="119063" y="40005"/>
                      <a:pt x="130492" y="37148"/>
                      <a:pt x="134302" y="36195"/>
                    </a:cubicBezTo>
                    <a:cubicBezTo>
                      <a:pt x="137160" y="35243"/>
                      <a:pt x="142875" y="33338"/>
                      <a:pt x="148590" y="34290"/>
                    </a:cubicBezTo>
                    <a:cubicBezTo>
                      <a:pt x="154305" y="35243"/>
                      <a:pt x="166688" y="34290"/>
                      <a:pt x="166688" y="34290"/>
                    </a:cubicBezTo>
                    <a:cubicBezTo>
                      <a:pt x="166688" y="34290"/>
                      <a:pt x="173355" y="34290"/>
                      <a:pt x="179070" y="35243"/>
                    </a:cubicBezTo>
                    <a:cubicBezTo>
                      <a:pt x="184785" y="36195"/>
                      <a:pt x="190500" y="35243"/>
                      <a:pt x="190500" y="35243"/>
                    </a:cubicBezTo>
                    <a:cubicBezTo>
                      <a:pt x="190500" y="35243"/>
                      <a:pt x="192405" y="33338"/>
                      <a:pt x="197167" y="33338"/>
                    </a:cubicBezTo>
                    <a:cubicBezTo>
                      <a:pt x="201930" y="33338"/>
                      <a:pt x="201930" y="30480"/>
                      <a:pt x="204788" y="29528"/>
                    </a:cubicBezTo>
                    <a:cubicBezTo>
                      <a:pt x="208598" y="28575"/>
                      <a:pt x="208598" y="20955"/>
                      <a:pt x="208598" y="20955"/>
                    </a:cubicBezTo>
                    <a:lnTo>
                      <a:pt x="204788" y="14288"/>
                    </a:lnTo>
                    <a:lnTo>
                      <a:pt x="192405" y="12383"/>
                    </a:lnTo>
                    <a:lnTo>
                      <a:pt x="180023" y="12383"/>
                    </a:lnTo>
                    <a:cubicBezTo>
                      <a:pt x="180023" y="12383"/>
                      <a:pt x="173355" y="11430"/>
                      <a:pt x="170498" y="11430"/>
                    </a:cubicBezTo>
                    <a:cubicBezTo>
                      <a:pt x="166688" y="11430"/>
                      <a:pt x="166688" y="11430"/>
                      <a:pt x="166688" y="11430"/>
                    </a:cubicBezTo>
                    <a:lnTo>
                      <a:pt x="158115" y="3810"/>
                    </a:lnTo>
                    <a:lnTo>
                      <a:pt x="153352" y="1905"/>
                    </a:lnTo>
                    <a:lnTo>
                      <a:pt x="139065" y="0"/>
                    </a:lnTo>
                    <a:lnTo>
                      <a:pt x="131445" y="0"/>
                    </a:lnTo>
                    <a:lnTo>
                      <a:pt x="126682" y="953"/>
                    </a:lnTo>
                    <a:cubicBezTo>
                      <a:pt x="126682" y="953"/>
                      <a:pt x="124777" y="4763"/>
                      <a:pt x="124777" y="6668"/>
                    </a:cubicBezTo>
                    <a:cubicBezTo>
                      <a:pt x="124777" y="8573"/>
                      <a:pt x="122873" y="9525"/>
                      <a:pt x="120967" y="11430"/>
                    </a:cubicBezTo>
                    <a:cubicBezTo>
                      <a:pt x="120015" y="13335"/>
                      <a:pt x="121920" y="11430"/>
                      <a:pt x="120015" y="13335"/>
                    </a:cubicBezTo>
                    <a:cubicBezTo>
                      <a:pt x="118110" y="15240"/>
                      <a:pt x="112395" y="17145"/>
                      <a:pt x="112395" y="17145"/>
                    </a:cubicBezTo>
                    <a:lnTo>
                      <a:pt x="105727" y="18098"/>
                    </a:lnTo>
                    <a:lnTo>
                      <a:pt x="97155" y="18098"/>
                    </a:lnTo>
                    <a:lnTo>
                      <a:pt x="90488" y="17145"/>
                    </a:lnTo>
                    <a:lnTo>
                      <a:pt x="87630" y="14288"/>
                    </a:lnTo>
                    <a:lnTo>
                      <a:pt x="79057" y="10478"/>
                    </a:lnTo>
                    <a:lnTo>
                      <a:pt x="62865" y="4763"/>
                    </a:lnTo>
                    <a:close/>
                  </a:path>
                </a:pathLst>
              </a:custGeom>
              <a:grpFill/>
              <a:ln w="9525" cap="flat">
                <a:noFill/>
                <a:prstDash val="solid"/>
                <a:miter/>
              </a:ln>
            </p:spPr>
            <p:txBody>
              <a:bodyPr rtlCol="0" anchor="ctr"/>
              <a:lstStyle/>
              <a:p>
                <a:endParaRPr lang="en-US" sz="1765" noProof="0"/>
              </a:p>
            </p:txBody>
          </p:sp>
          <p:sp>
            <p:nvSpPr>
              <p:cNvPr id="190" name="Freeform: Shape 189">
                <a:extLst>
                  <a:ext uri="{FF2B5EF4-FFF2-40B4-BE49-F238E27FC236}">
                    <a16:creationId xmlns:a16="http://schemas.microsoft.com/office/drawing/2014/main" id="{186D4E3C-2FF5-3867-9E11-61D53E39132B}"/>
                  </a:ext>
                </a:extLst>
              </p:cNvPr>
              <p:cNvSpPr/>
              <p:nvPr/>
            </p:nvSpPr>
            <p:spPr>
              <a:xfrm>
                <a:off x="6294576" y="2902525"/>
                <a:ext cx="65401" cy="30903"/>
              </a:xfrm>
              <a:custGeom>
                <a:avLst/>
                <a:gdLst>
                  <a:gd name="connsiteX0" fmla="*/ 17670 w 65401"/>
                  <a:gd name="connsiteY0" fmla="*/ 30903 h 30903"/>
                  <a:gd name="connsiteX1" fmla="*/ 2430 w 65401"/>
                  <a:gd name="connsiteY1" fmla="*/ 27093 h 30903"/>
                  <a:gd name="connsiteX2" fmla="*/ 1477 w 65401"/>
                  <a:gd name="connsiteY2" fmla="*/ 22331 h 30903"/>
                  <a:gd name="connsiteX3" fmla="*/ 5287 w 65401"/>
                  <a:gd name="connsiteY3" fmla="*/ 22331 h 30903"/>
                  <a:gd name="connsiteX4" fmla="*/ 10050 w 65401"/>
                  <a:gd name="connsiteY4" fmla="*/ 20426 h 30903"/>
                  <a:gd name="connsiteX5" fmla="*/ 11002 w 65401"/>
                  <a:gd name="connsiteY5" fmla="*/ 12806 h 30903"/>
                  <a:gd name="connsiteX6" fmla="*/ 10050 w 65401"/>
                  <a:gd name="connsiteY6" fmla="*/ 10901 h 30903"/>
                  <a:gd name="connsiteX7" fmla="*/ 5287 w 65401"/>
                  <a:gd name="connsiteY7" fmla="*/ 8043 h 30903"/>
                  <a:gd name="connsiteX8" fmla="*/ 11002 w 65401"/>
                  <a:gd name="connsiteY8" fmla="*/ 3281 h 30903"/>
                  <a:gd name="connsiteX9" fmla="*/ 25290 w 65401"/>
                  <a:gd name="connsiteY9" fmla="*/ 1376 h 30903"/>
                  <a:gd name="connsiteX10" fmla="*/ 42435 w 65401"/>
                  <a:gd name="connsiteY10" fmla="*/ 423 h 30903"/>
                  <a:gd name="connsiteX11" fmla="*/ 51960 w 65401"/>
                  <a:gd name="connsiteY11" fmla="*/ 423 h 30903"/>
                  <a:gd name="connsiteX12" fmla="*/ 62437 w 65401"/>
                  <a:gd name="connsiteY12" fmla="*/ 3281 h 30903"/>
                  <a:gd name="connsiteX13" fmla="*/ 65295 w 65401"/>
                  <a:gd name="connsiteY13" fmla="*/ 7091 h 30903"/>
                  <a:gd name="connsiteX14" fmla="*/ 60532 w 65401"/>
                  <a:gd name="connsiteY14" fmla="*/ 14711 h 30903"/>
                  <a:gd name="connsiteX15" fmla="*/ 53865 w 65401"/>
                  <a:gd name="connsiteY15" fmla="*/ 18521 h 30903"/>
                  <a:gd name="connsiteX16" fmla="*/ 53865 w 65401"/>
                  <a:gd name="connsiteY16" fmla="*/ 21378 h 30903"/>
                  <a:gd name="connsiteX17" fmla="*/ 53865 w 65401"/>
                  <a:gd name="connsiteY17" fmla="*/ 25188 h 30903"/>
                  <a:gd name="connsiteX18" fmla="*/ 53865 w 65401"/>
                  <a:gd name="connsiteY18" fmla="*/ 28998 h 30903"/>
                  <a:gd name="connsiteX19" fmla="*/ 46245 w 65401"/>
                  <a:gd name="connsiteY19" fmla="*/ 29951 h 30903"/>
                  <a:gd name="connsiteX20" fmla="*/ 40530 w 65401"/>
                  <a:gd name="connsiteY20" fmla="*/ 29951 h 30903"/>
                  <a:gd name="connsiteX21" fmla="*/ 31005 w 65401"/>
                  <a:gd name="connsiteY21" fmla="*/ 28998 h 30903"/>
                  <a:gd name="connsiteX22" fmla="*/ 26242 w 65401"/>
                  <a:gd name="connsiteY22" fmla="*/ 28998 h 30903"/>
                  <a:gd name="connsiteX23" fmla="*/ 19575 w 65401"/>
                  <a:gd name="connsiteY23" fmla="*/ 29951 h 30903"/>
                  <a:gd name="connsiteX24" fmla="*/ 17670 w 65401"/>
                  <a:gd name="connsiteY24" fmla="*/ 30903 h 3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401" h="30903">
                    <a:moveTo>
                      <a:pt x="17670" y="30903"/>
                    </a:moveTo>
                    <a:lnTo>
                      <a:pt x="2430" y="27093"/>
                    </a:lnTo>
                    <a:cubicBezTo>
                      <a:pt x="2430" y="27093"/>
                      <a:pt x="-2333" y="22331"/>
                      <a:pt x="1477" y="22331"/>
                    </a:cubicBezTo>
                    <a:cubicBezTo>
                      <a:pt x="5287" y="22331"/>
                      <a:pt x="5287" y="22331"/>
                      <a:pt x="5287" y="22331"/>
                    </a:cubicBezTo>
                    <a:lnTo>
                      <a:pt x="10050" y="20426"/>
                    </a:lnTo>
                    <a:cubicBezTo>
                      <a:pt x="10050" y="20426"/>
                      <a:pt x="11955" y="14711"/>
                      <a:pt x="11002" y="12806"/>
                    </a:cubicBezTo>
                    <a:cubicBezTo>
                      <a:pt x="10050" y="10901"/>
                      <a:pt x="10050" y="10901"/>
                      <a:pt x="10050" y="10901"/>
                    </a:cubicBezTo>
                    <a:lnTo>
                      <a:pt x="5287" y="8043"/>
                    </a:lnTo>
                    <a:cubicBezTo>
                      <a:pt x="5287" y="8043"/>
                      <a:pt x="5287" y="4233"/>
                      <a:pt x="11002" y="3281"/>
                    </a:cubicBezTo>
                    <a:cubicBezTo>
                      <a:pt x="16717" y="2328"/>
                      <a:pt x="22432" y="2328"/>
                      <a:pt x="25290" y="1376"/>
                    </a:cubicBezTo>
                    <a:cubicBezTo>
                      <a:pt x="28147" y="423"/>
                      <a:pt x="39577" y="423"/>
                      <a:pt x="42435" y="423"/>
                    </a:cubicBezTo>
                    <a:cubicBezTo>
                      <a:pt x="45292" y="423"/>
                      <a:pt x="49102" y="-529"/>
                      <a:pt x="51960" y="423"/>
                    </a:cubicBezTo>
                    <a:cubicBezTo>
                      <a:pt x="54817" y="1376"/>
                      <a:pt x="62437" y="3281"/>
                      <a:pt x="62437" y="3281"/>
                    </a:cubicBezTo>
                    <a:cubicBezTo>
                      <a:pt x="62437" y="3281"/>
                      <a:pt x="64342" y="5186"/>
                      <a:pt x="65295" y="7091"/>
                    </a:cubicBezTo>
                    <a:cubicBezTo>
                      <a:pt x="66247" y="9948"/>
                      <a:pt x="60532" y="12806"/>
                      <a:pt x="60532" y="14711"/>
                    </a:cubicBezTo>
                    <a:cubicBezTo>
                      <a:pt x="60532" y="16616"/>
                      <a:pt x="53865" y="15663"/>
                      <a:pt x="53865" y="18521"/>
                    </a:cubicBezTo>
                    <a:cubicBezTo>
                      <a:pt x="53865" y="21378"/>
                      <a:pt x="53865" y="17568"/>
                      <a:pt x="53865" y="21378"/>
                    </a:cubicBezTo>
                    <a:cubicBezTo>
                      <a:pt x="53865" y="25188"/>
                      <a:pt x="53865" y="21378"/>
                      <a:pt x="53865" y="25188"/>
                    </a:cubicBezTo>
                    <a:cubicBezTo>
                      <a:pt x="53865" y="28998"/>
                      <a:pt x="53865" y="28998"/>
                      <a:pt x="53865" y="28998"/>
                    </a:cubicBezTo>
                    <a:lnTo>
                      <a:pt x="46245" y="29951"/>
                    </a:lnTo>
                    <a:lnTo>
                      <a:pt x="40530" y="29951"/>
                    </a:lnTo>
                    <a:lnTo>
                      <a:pt x="31005" y="28998"/>
                    </a:lnTo>
                    <a:lnTo>
                      <a:pt x="26242" y="28998"/>
                    </a:lnTo>
                    <a:lnTo>
                      <a:pt x="19575" y="29951"/>
                    </a:lnTo>
                    <a:lnTo>
                      <a:pt x="17670" y="30903"/>
                    </a:lnTo>
                    <a:close/>
                  </a:path>
                </a:pathLst>
              </a:custGeom>
              <a:grpFill/>
              <a:ln w="9525" cap="flat">
                <a:noFill/>
                <a:prstDash val="solid"/>
                <a:miter/>
              </a:ln>
            </p:spPr>
            <p:txBody>
              <a:bodyPr rtlCol="0" anchor="ctr"/>
              <a:lstStyle/>
              <a:p>
                <a:endParaRPr lang="en-US" sz="1765" noProof="0"/>
              </a:p>
            </p:txBody>
          </p:sp>
          <p:sp>
            <p:nvSpPr>
              <p:cNvPr id="191" name="Freeform: Shape 190">
                <a:extLst>
                  <a:ext uri="{FF2B5EF4-FFF2-40B4-BE49-F238E27FC236}">
                    <a16:creationId xmlns:a16="http://schemas.microsoft.com/office/drawing/2014/main" id="{2EF259CE-F4D0-AF6D-B7DD-1DD128CCA7F5}"/>
                  </a:ext>
                </a:extLst>
              </p:cNvPr>
              <p:cNvSpPr/>
              <p:nvPr/>
            </p:nvSpPr>
            <p:spPr>
              <a:xfrm>
                <a:off x="6449139" y="2949621"/>
                <a:ext cx="125044" cy="39246"/>
              </a:xfrm>
              <a:custGeom>
                <a:avLst/>
                <a:gdLst>
                  <a:gd name="connsiteX0" fmla="*/ 43129 w 125044"/>
                  <a:gd name="connsiteY0" fmla="*/ 10477 h 39246"/>
                  <a:gd name="connsiteX1" fmla="*/ 30747 w 125044"/>
                  <a:gd name="connsiteY1" fmla="*/ 11430 h 39246"/>
                  <a:gd name="connsiteX2" fmla="*/ 24079 w 125044"/>
                  <a:gd name="connsiteY2" fmla="*/ 9525 h 39246"/>
                  <a:gd name="connsiteX3" fmla="*/ 23127 w 125044"/>
                  <a:gd name="connsiteY3" fmla="*/ 6667 h 39246"/>
                  <a:gd name="connsiteX4" fmla="*/ 16459 w 125044"/>
                  <a:gd name="connsiteY4" fmla="*/ 1905 h 39246"/>
                  <a:gd name="connsiteX5" fmla="*/ 8839 w 125044"/>
                  <a:gd name="connsiteY5" fmla="*/ 1905 h 39246"/>
                  <a:gd name="connsiteX6" fmla="*/ 1219 w 125044"/>
                  <a:gd name="connsiteY6" fmla="*/ 4763 h 39246"/>
                  <a:gd name="connsiteX7" fmla="*/ 267 w 125044"/>
                  <a:gd name="connsiteY7" fmla="*/ 8572 h 39246"/>
                  <a:gd name="connsiteX8" fmla="*/ 1219 w 125044"/>
                  <a:gd name="connsiteY8" fmla="*/ 11430 h 39246"/>
                  <a:gd name="connsiteX9" fmla="*/ 8839 w 125044"/>
                  <a:gd name="connsiteY9" fmla="*/ 16192 h 39246"/>
                  <a:gd name="connsiteX10" fmla="*/ 17412 w 125044"/>
                  <a:gd name="connsiteY10" fmla="*/ 18097 h 39246"/>
                  <a:gd name="connsiteX11" fmla="*/ 18364 w 125044"/>
                  <a:gd name="connsiteY11" fmla="*/ 20955 h 39246"/>
                  <a:gd name="connsiteX12" fmla="*/ 26937 w 125044"/>
                  <a:gd name="connsiteY12" fmla="*/ 23813 h 39246"/>
                  <a:gd name="connsiteX13" fmla="*/ 39319 w 125044"/>
                  <a:gd name="connsiteY13" fmla="*/ 25717 h 39246"/>
                  <a:gd name="connsiteX14" fmla="*/ 45034 w 125044"/>
                  <a:gd name="connsiteY14" fmla="*/ 27622 h 39246"/>
                  <a:gd name="connsiteX15" fmla="*/ 49797 w 125044"/>
                  <a:gd name="connsiteY15" fmla="*/ 29527 h 39246"/>
                  <a:gd name="connsiteX16" fmla="*/ 59322 w 125044"/>
                  <a:gd name="connsiteY16" fmla="*/ 33338 h 39246"/>
                  <a:gd name="connsiteX17" fmla="*/ 72657 w 125044"/>
                  <a:gd name="connsiteY17" fmla="*/ 38100 h 39246"/>
                  <a:gd name="connsiteX18" fmla="*/ 81229 w 125044"/>
                  <a:gd name="connsiteY18" fmla="*/ 39052 h 39246"/>
                  <a:gd name="connsiteX19" fmla="*/ 95517 w 125044"/>
                  <a:gd name="connsiteY19" fmla="*/ 39052 h 39246"/>
                  <a:gd name="connsiteX20" fmla="*/ 102184 w 125044"/>
                  <a:gd name="connsiteY20" fmla="*/ 37147 h 39246"/>
                  <a:gd name="connsiteX21" fmla="*/ 107899 w 125044"/>
                  <a:gd name="connsiteY21" fmla="*/ 35242 h 39246"/>
                  <a:gd name="connsiteX22" fmla="*/ 116472 w 125044"/>
                  <a:gd name="connsiteY22" fmla="*/ 34290 h 39246"/>
                  <a:gd name="connsiteX23" fmla="*/ 123139 w 125044"/>
                  <a:gd name="connsiteY23" fmla="*/ 29527 h 39246"/>
                  <a:gd name="connsiteX24" fmla="*/ 125044 w 125044"/>
                  <a:gd name="connsiteY24" fmla="*/ 22860 h 39246"/>
                  <a:gd name="connsiteX25" fmla="*/ 117424 w 125044"/>
                  <a:gd name="connsiteY25" fmla="*/ 18097 h 39246"/>
                  <a:gd name="connsiteX26" fmla="*/ 112662 w 125044"/>
                  <a:gd name="connsiteY26" fmla="*/ 16192 h 39246"/>
                  <a:gd name="connsiteX27" fmla="*/ 109804 w 125044"/>
                  <a:gd name="connsiteY27" fmla="*/ 12382 h 39246"/>
                  <a:gd name="connsiteX28" fmla="*/ 103137 w 125044"/>
                  <a:gd name="connsiteY28" fmla="*/ 8572 h 39246"/>
                  <a:gd name="connsiteX29" fmla="*/ 103137 w 125044"/>
                  <a:gd name="connsiteY29" fmla="*/ 4763 h 39246"/>
                  <a:gd name="connsiteX30" fmla="*/ 101232 w 125044"/>
                  <a:gd name="connsiteY30" fmla="*/ 1905 h 39246"/>
                  <a:gd name="connsiteX31" fmla="*/ 87897 w 125044"/>
                  <a:gd name="connsiteY31" fmla="*/ 0 h 39246"/>
                  <a:gd name="connsiteX32" fmla="*/ 79324 w 125044"/>
                  <a:gd name="connsiteY32" fmla="*/ 952 h 39246"/>
                  <a:gd name="connsiteX33" fmla="*/ 67894 w 125044"/>
                  <a:gd name="connsiteY33" fmla="*/ 1905 h 39246"/>
                  <a:gd name="connsiteX34" fmla="*/ 56464 w 125044"/>
                  <a:gd name="connsiteY34" fmla="*/ 3810 h 39246"/>
                  <a:gd name="connsiteX35" fmla="*/ 50749 w 125044"/>
                  <a:gd name="connsiteY35" fmla="*/ 4763 h 39246"/>
                  <a:gd name="connsiteX36" fmla="*/ 43129 w 125044"/>
                  <a:gd name="connsiteY36" fmla="*/ 10477 h 3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5044" h="39246">
                    <a:moveTo>
                      <a:pt x="43129" y="10477"/>
                    </a:moveTo>
                    <a:lnTo>
                      <a:pt x="30747" y="11430"/>
                    </a:lnTo>
                    <a:lnTo>
                      <a:pt x="24079" y="9525"/>
                    </a:lnTo>
                    <a:lnTo>
                      <a:pt x="23127" y="6667"/>
                    </a:lnTo>
                    <a:lnTo>
                      <a:pt x="16459" y="1905"/>
                    </a:lnTo>
                    <a:cubicBezTo>
                      <a:pt x="16459" y="1905"/>
                      <a:pt x="11697" y="0"/>
                      <a:pt x="8839" y="1905"/>
                    </a:cubicBezTo>
                    <a:cubicBezTo>
                      <a:pt x="5029" y="2857"/>
                      <a:pt x="1219" y="4763"/>
                      <a:pt x="1219" y="4763"/>
                    </a:cubicBezTo>
                    <a:cubicBezTo>
                      <a:pt x="1219" y="4763"/>
                      <a:pt x="-686" y="5715"/>
                      <a:pt x="267" y="8572"/>
                    </a:cubicBezTo>
                    <a:cubicBezTo>
                      <a:pt x="1219" y="11430"/>
                      <a:pt x="1219" y="11430"/>
                      <a:pt x="1219" y="11430"/>
                    </a:cubicBezTo>
                    <a:lnTo>
                      <a:pt x="8839" y="16192"/>
                    </a:lnTo>
                    <a:lnTo>
                      <a:pt x="17412" y="18097"/>
                    </a:lnTo>
                    <a:lnTo>
                      <a:pt x="18364" y="20955"/>
                    </a:lnTo>
                    <a:cubicBezTo>
                      <a:pt x="18364" y="20955"/>
                      <a:pt x="24079" y="22860"/>
                      <a:pt x="26937" y="23813"/>
                    </a:cubicBezTo>
                    <a:cubicBezTo>
                      <a:pt x="29794" y="24765"/>
                      <a:pt x="39319" y="25717"/>
                      <a:pt x="39319" y="25717"/>
                    </a:cubicBezTo>
                    <a:lnTo>
                      <a:pt x="45034" y="27622"/>
                    </a:lnTo>
                    <a:lnTo>
                      <a:pt x="49797" y="29527"/>
                    </a:lnTo>
                    <a:cubicBezTo>
                      <a:pt x="49797" y="29527"/>
                      <a:pt x="55512" y="31432"/>
                      <a:pt x="59322" y="33338"/>
                    </a:cubicBezTo>
                    <a:cubicBezTo>
                      <a:pt x="64084" y="35242"/>
                      <a:pt x="72657" y="38100"/>
                      <a:pt x="72657" y="38100"/>
                    </a:cubicBezTo>
                    <a:lnTo>
                      <a:pt x="81229" y="39052"/>
                    </a:lnTo>
                    <a:cubicBezTo>
                      <a:pt x="81229" y="39052"/>
                      <a:pt x="92659" y="38100"/>
                      <a:pt x="95517" y="39052"/>
                    </a:cubicBezTo>
                    <a:cubicBezTo>
                      <a:pt x="98374" y="40005"/>
                      <a:pt x="102184" y="37147"/>
                      <a:pt x="102184" y="37147"/>
                    </a:cubicBezTo>
                    <a:cubicBezTo>
                      <a:pt x="102184" y="37147"/>
                      <a:pt x="104089" y="34290"/>
                      <a:pt x="107899" y="35242"/>
                    </a:cubicBezTo>
                    <a:cubicBezTo>
                      <a:pt x="110757" y="36195"/>
                      <a:pt x="116472" y="34290"/>
                      <a:pt x="116472" y="34290"/>
                    </a:cubicBezTo>
                    <a:lnTo>
                      <a:pt x="123139" y="29527"/>
                    </a:lnTo>
                    <a:lnTo>
                      <a:pt x="125044" y="22860"/>
                    </a:lnTo>
                    <a:lnTo>
                      <a:pt x="117424" y="18097"/>
                    </a:lnTo>
                    <a:lnTo>
                      <a:pt x="112662" y="16192"/>
                    </a:lnTo>
                    <a:lnTo>
                      <a:pt x="109804" y="12382"/>
                    </a:lnTo>
                    <a:lnTo>
                      <a:pt x="103137" y="8572"/>
                    </a:lnTo>
                    <a:lnTo>
                      <a:pt x="103137" y="4763"/>
                    </a:lnTo>
                    <a:lnTo>
                      <a:pt x="101232" y="1905"/>
                    </a:lnTo>
                    <a:lnTo>
                      <a:pt x="87897" y="0"/>
                    </a:lnTo>
                    <a:lnTo>
                      <a:pt x="79324" y="952"/>
                    </a:lnTo>
                    <a:cubicBezTo>
                      <a:pt x="79324" y="952"/>
                      <a:pt x="70752" y="0"/>
                      <a:pt x="67894" y="1905"/>
                    </a:cubicBezTo>
                    <a:cubicBezTo>
                      <a:pt x="65989" y="3810"/>
                      <a:pt x="62179" y="2857"/>
                      <a:pt x="56464" y="3810"/>
                    </a:cubicBezTo>
                    <a:cubicBezTo>
                      <a:pt x="50749" y="4763"/>
                      <a:pt x="50749" y="4763"/>
                      <a:pt x="50749" y="4763"/>
                    </a:cubicBezTo>
                    <a:lnTo>
                      <a:pt x="43129" y="10477"/>
                    </a:lnTo>
                    <a:close/>
                  </a:path>
                </a:pathLst>
              </a:custGeom>
              <a:grpFill/>
              <a:ln w="9525" cap="flat">
                <a:noFill/>
                <a:prstDash val="solid"/>
                <a:miter/>
              </a:ln>
            </p:spPr>
            <p:txBody>
              <a:bodyPr rtlCol="0" anchor="ctr"/>
              <a:lstStyle/>
              <a:p>
                <a:endParaRPr lang="en-US" sz="1765" noProof="0"/>
              </a:p>
            </p:txBody>
          </p:sp>
          <p:sp>
            <p:nvSpPr>
              <p:cNvPr id="192" name="Freeform: Shape 191">
                <a:extLst>
                  <a:ext uri="{FF2B5EF4-FFF2-40B4-BE49-F238E27FC236}">
                    <a16:creationId xmlns:a16="http://schemas.microsoft.com/office/drawing/2014/main" id="{24EF2B92-7BE9-7189-7AE3-C95A3AC1D2A8}"/>
                  </a:ext>
                </a:extLst>
              </p:cNvPr>
              <p:cNvSpPr/>
              <p:nvPr/>
            </p:nvSpPr>
            <p:spPr>
              <a:xfrm>
                <a:off x="6418450" y="2925808"/>
                <a:ext cx="29051" cy="13335"/>
              </a:xfrm>
              <a:custGeom>
                <a:avLst/>
                <a:gdLst>
                  <a:gd name="connsiteX0" fmla="*/ 6191 w 29051"/>
                  <a:gd name="connsiteY0" fmla="*/ 11430 h 13335"/>
                  <a:gd name="connsiteX1" fmla="*/ 1429 w 29051"/>
                  <a:gd name="connsiteY1" fmla="*/ 9525 h 13335"/>
                  <a:gd name="connsiteX2" fmla="*/ 476 w 29051"/>
                  <a:gd name="connsiteY2" fmla="*/ 5715 h 13335"/>
                  <a:gd name="connsiteX3" fmla="*/ 2381 w 29051"/>
                  <a:gd name="connsiteY3" fmla="*/ 2858 h 13335"/>
                  <a:gd name="connsiteX4" fmla="*/ 8096 w 29051"/>
                  <a:gd name="connsiteY4" fmla="*/ 0 h 13335"/>
                  <a:gd name="connsiteX5" fmla="*/ 16669 w 29051"/>
                  <a:gd name="connsiteY5" fmla="*/ 0 h 13335"/>
                  <a:gd name="connsiteX6" fmla="*/ 22384 w 29051"/>
                  <a:gd name="connsiteY6" fmla="*/ 1905 h 13335"/>
                  <a:gd name="connsiteX7" fmla="*/ 25241 w 29051"/>
                  <a:gd name="connsiteY7" fmla="*/ 5715 h 13335"/>
                  <a:gd name="connsiteX8" fmla="*/ 26194 w 29051"/>
                  <a:gd name="connsiteY8" fmla="*/ 7620 h 13335"/>
                  <a:gd name="connsiteX9" fmla="*/ 29051 w 29051"/>
                  <a:gd name="connsiteY9" fmla="*/ 10478 h 13335"/>
                  <a:gd name="connsiteX10" fmla="*/ 22384 w 29051"/>
                  <a:gd name="connsiteY10" fmla="*/ 12383 h 13335"/>
                  <a:gd name="connsiteX11" fmla="*/ 17621 w 29051"/>
                  <a:gd name="connsiteY11" fmla="*/ 13335 h 13335"/>
                  <a:gd name="connsiteX12" fmla="*/ 12859 w 29051"/>
                  <a:gd name="connsiteY12" fmla="*/ 12383 h 13335"/>
                  <a:gd name="connsiteX13" fmla="*/ 6191 w 29051"/>
                  <a:gd name="connsiteY13" fmla="*/ 11430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051" h="13335">
                    <a:moveTo>
                      <a:pt x="6191" y="11430"/>
                    </a:moveTo>
                    <a:lnTo>
                      <a:pt x="1429" y="9525"/>
                    </a:lnTo>
                    <a:lnTo>
                      <a:pt x="476" y="5715"/>
                    </a:lnTo>
                    <a:cubicBezTo>
                      <a:pt x="476" y="5715"/>
                      <a:pt x="-1429" y="1905"/>
                      <a:pt x="2381" y="2858"/>
                    </a:cubicBezTo>
                    <a:cubicBezTo>
                      <a:pt x="7144" y="3810"/>
                      <a:pt x="-476" y="0"/>
                      <a:pt x="8096" y="0"/>
                    </a:cubicBezTo>
                    <a:cubicBezTo>
                      <a:pt x="16669" y="0"/>
                      <a:pt x="16669" y="0"/>
                      <a:pt x="16669" y="0"/>
                    </a:cubicBezTo>
                    <a:lnTo>
                      <a:pt x="22384" y="1905"/>
                    </a:lnTo>
                    <a:cubicBezTo>
                      <a:pt x="22384" y="1905"/>
                      <a:pt x="24289" y="3810"/>
                      <a:pt x="25241" y="5715"/>
                    </a:cubicBezTo>
                    <a:cubicBezTo>
                      <a:pt x="26194" y="7620"/>
                      <a:pt x="26194" y="7620"/>
                      <a:pt x="26194" y="7620"/>
                    </a:cubicBezTo>
                    <a:lnTo>
                      <a:pt x="29051" y="10478"/>
                    </a:lnTo>
                    <a:lnTo>
                      <a:pt x="22384" y="12383"/>
                    </a:lnTo>
                    <a:lnTo>
                      <a:pt x="17621" y="13335"/>
                    </a:lnTo>
                    <a:lnTo>
                      <a:pt x="12859" y="12383"/>
                    </a:lnTo>
                    <a:lnTo>
                      <a:pt x="6191" y="11430"/>
                    </a:lnTo>
                    <a:close/>
                  </a:path>
                </a:pathLst>
              </a:custGeom>
              <a:grpFill/>
              <a:ln w="9525" cap="flat">
                <a:noFill/>
                <a:prstDash val="solid"/>
                <a:miter/>
              </a:ln>
            </p:spPr>
            <p:txBody>
              <a:bodyPr rtlCol="0" anchor="ctr"/>
              <a:lstStyle/>
              <a:p>
                <a:endParaRPr lang="en-US" sz="1765" noProof="0"/>
              </a:p>
            </p:txBody>
          </p:sp>
          <p:sp>
            <p:nvSpPr>
              <p:cNvPr id="193" name="Freeform: Shape 192">
                <a:extLst>
                  <a:ext uri="{FF2B5EF4-FFF2-40B4-BE49-F238E27FC236}">
                    <a16:creationId xmlns:a16="http://schemas.microsoft.com/office/drawing/2014/main" id="{F93F98DA-7996-13DE-ECD5-5BE3E15A0B2B}"/>
                  </a:ext>
                </a:extLst>
              </p:cNvPr>
              <p:cNvSpPr/>
              <p:nvPr/>
            </p:nvSpPr>
            <p:spPr>
              <a:xfrm>
                <a:off x="6431309" y="2885909"/>
                <a:ext cx="106679" cy="41804"/>
              </a:xfrm>
              <a:custGeom>
                <a:avLst/>
                <a:gdLst>
                  <a:gd name="connsiteX0" fmla="*/ 20955 w 106679"/>
                  <a:gd name="connsiteY0" fmla="*/ 2752 h 41804"/>
                  <a:gd name="connsiteX1" fmla="*/ 14288 w 106679"/>
                  <a:gd name="connsiteY1" fmla="*/ 2752 h 41804"/>
                  <a:gd name="connsiteX2" fmla="*/ 2857 w 106679"/>
                  <a:gd name="connsiteY2" fmla="*/ 2752 h 41804"/>
                  <a:gd name="connsiteX3" fmla="*/ 0 w 106679"/>
                  <a:gd name="connsiteY3" fmla="*/ 2752 h 41804"/>
                  <a:gd name="connsiteX4" fmla="*/ 0 w 106679"/>
                  <a:gd name="connsiteY4" fmla="*/ 8467 h 41804"/>
                  <a:gd name="connsiteX5" fmla="*/ 8572 w 106679"/>
                  <a:gd name="connsiteY5" fmla="*/ 12277 h 41804"/>
                  <a:gd name="connsiteX6" fmla="*/ 11430 w 106679"/>
                  <a:gd name="connsiteY6" fmla="*/ 12277 h 41804"/>
                  <a:gd name="connsiteX7" fmla="*/ 14288 w 106679"/>
                  <a:gd name="connsiteY7" fmla="*/ 17039 h 41804"/>
                  <a:gd name="connsiteX8" fmla="*/ 20955 w 106679"/>
                  <a:gd name="connsiteY8" fmla="*/ 21802 h 41804"/>
                  <a:gd name="connsiteX9" fmla="*/ 25717 w 106679"/>
                  <a:gd name="connsiteY9" fmla="*/ 23707 h 41804"/>
                  <a:gd name="connsiteX10" fmla="*/ 25717 w 106679"/>
                  <a:gd name="connsiteY10" fmla="*/ 25612 h 41804"/>
                  <a:gd name="connsiteX11" fmla="*/ 23813 w 106679"/>
                  <a:gd name="connsiteY11" fmla="*/ 30374 h 41804"/>
                  <a:gd name="connsiteX12" fmla="*/ 40957 w 106679"/>
                  <a:gd name="connsiteY12" fmla="*/ 34184 h 41804"/>
                  <a:gd name="connsiteX13" fmla="*/ 50482 w 106679"/>
                  <a:gd name="connsiteY13" fmla="*/ 33232 h 41804"/>
                  <a:gd name="connsiteX14" fmla="*/ 57150 w 106679"/>
                  <a:gd name="connsiteY14" fmla="*/ 32279 h 41804"/>
                  <a:gd name="connsiteX15" fmla="*/ 66675 w 106679"/>
                  <a:gd name="connsiteY15" fmla="*/ 32279 h 41804"/>
                  <a:gd name="connsiteX16" fmla="*/ 69532 w 106679"/>
                  <a:gd name="connsiteY16" fmla="*/ 32279 h 41804"/>
                  <a:gd name="connsiteX17" fmla="*/ 80010 w 106679"/>
                  <a:gd name="connsiteY17" fmla="*/ 37042 h 41804"/>
                  <a:gd name="connsiteX18" fmla="*/ 84772 w 106679"/>
                  <a:gd name="connsiteY18" fmla="*/ 38947 h 41804"/>
                  <a:gd name="connsiteX19" fmla="*/ 92392 w 106679"/>
                  <a:gd name="connsiteY19" fmla="*/ 40852 h 41804"/>
                  <a:gd name="connsiteX20" fmla="*/ 95250 w 106679"/>
                  <a:gd name="connsiteY20" fmla="*/ 41804 h 41804"/>
                  <a:gd name="connsiteX21" fmla="*/ 106680 w 106679"/>
                  <a:gd name="connsiteY21" fmla="*/ 37994 h 41804"/>
                  <a:gd name="connsiteX22" fmla="*/ 106680 w 106679"/>
                  <a:gd name="connsiteY22" fmla="*/ 33232 h 41804"/>
                  <a:gd name="connsiteX23" fmla="*/ 97155 w 106679"/>
                  <a:gd name="connsiteY23" fmla="*/ 29422 h 41804"/>
                  <a:gd name="connsiteX24" fmla="*/ 93345 w 106679"/>
                  <a:gd name="connsiteY24" fmla="*/ 24659 h 41804"/>
                  <a:gd name="connsiteX25" fmla="*/ 93345 w 106679"/>
                  <a:gd name="connsiteY25" fmla="*/ 21802 h 41804"/>
                  <a:gd name="connsiteX26" fmla="*/ 87630 w 106679"/>
                  <a:gd name="connsiteY26" fmla="*/ 18944 h 41804"/>
                  <a:gd name="connsiteX27" fmla="*/ 79057 w 106679"/>
                  <a:gd name="connsiteY27" fmla="*/ 16087 h 41804"/>
                  <a:gd name="connsiteX28" fmla="*/ 70485 w 106679"/>
                  <a:gd name="connsiteY28" fmla="*/ 11324 h 41804"/>
                  <a:gd name="connsiteX29" fmla="*/ 64770 w 106679"/>
                  <a:gd name="connsiteY29" fmla="*/ 6562 h 41804"/>
                  <a:gd name="connsiteX30" fmla="*/ 60007 w 106679"/>
                  <a:gd name="connsiteY30" fmla="*/ 4657 h 41804"/>
                  <a:gd name="connsiteX31" fmla="*/ 51435 w 106679"/>
                  <a:gd name="connsiteY31" fmla="*/ 2752 h 41804"/>
                  <a:gd name="connsiteX32" fmla="*/ 45720 w 106679"/>
                  <a:gd name="connsiteY32" fmla="*/ 847 h 41804"/>
                  <a:gd name="connsiteX33" fmla="*/ 31432 w 106679"/>
                  <a:gd name="connsiteY33" fmla="*/ 847 h 41804"/>
                  <a:gd name="connsiteX34" fmla="*/ 20955 w 106679"/>
                  <a:gd name="connsiteY34" fmla="*/ 2752 h 4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6679" h="41804">
                    <a:moveTo>
                      <a:pt x="20955" y="2752"/>
                    </a:moveTo>
                    <a:lnTo>
                      <a:pt x="14288" y="2752"/>
                    </a:lnTo>
                    <a:cubicBezTo>
                      <a:pt x="14288" y="2752"/>
                      <a:pt x="6667" y="2752"/>
                      <a:pt x="2857" y="2752"/>
                    </a:cubicBezTo>
                    <a:cubicBezTo>
                      <a:pt x="0" y="2752"/>
                      <a:pt x="0" y="2752"/>
                      <a:pt x="0" y="2752"/>
                    </a:cubicBezTo>
                    <a:lnTo>
                      <a:pt x="0" y="8467"/>
                    </a:lnTo>
                    <a:cubicBezTo>
                      <a:pt x="0" y="8467"/>
                      <a:pt x="5715" y="12277"/>
                      <a:pt x="8572" y="12277"/>
                    </a:cubicBezTo>
                    <a:cubicBezTo>
                      <a:pt x="11430" y="12277"/>
                      <a:pt x="8572" y="7514"/>
                      <a:pt x="11430" y="12277"/>
                    </a:cubicBezTo>
                    <a:cubicBezTo>
                      <a:pt x="14288" y="17039"/>
                      <a:pt x="14288" y="17039"/>
                      <a:pt x="14288" y="17039"/>
                    </a:cubicBezTo>
                    <a:lnTo>
                      <a:pt x="20955" y="21802"/>
                    </a:lnTo>
                    <a:cubicBezTo>
                      <a:pt x="20955" y="21802"/>
                      <a:pt x="25717" y="21802"/>
                      <a:pt x="25717" y="23707"/>
                    </a:cubicBezTo>
                    <a:cubicBezTo>
                      <a:pt x="25717" y="25612"/>
                      <a:pt x="27622" y="20849"/>
                      <a:pt x="25717" y="25612"/>
                    </a:cubicBezTo>
                    <a:cubicBezTo>
                      <a:pt x="23813" y="30374"/>
                      <a:pt x="17145" y="26564"/>
                      <a:pt x="23813" y="30374"/>
                    </a:cubicBezTo>
                    <a:cubicBezTo>
                      <a:pt x="30480" y="34184"/>
                      <a:pt x="40957" y="34184"/>
                      <a:pt x="40957" y="34184"/>
                    </a:cubicBezTo>
                    <a:lnTo>
                      <a:pt x="50482" y="33232"/>
                    </a:lnTo>
                    <a:lnTo>
                      <a:pt x="57150" y="32279"/>
                    </a:lnTo>
                    <a:cubicBezTo>
                      <a:pt x="57150" y="32279"/>
                      <a:pt x="63817" y="32279"/>
                      <a:pt x="66675" y="32279"/>
                    </a:cubicBezTo>
                    <a:cubicBezTo>
                      <a:pt x="69532" y="32279"/>
                      <a:pt x="64770" y="29422"/>
                      <a:pt x="69532" y="32279"/>
                    </a:cubicBezTo>
                    <a:cubicBezTo>
                      <a:pt x="75247" y="35137"/>
                      <a:pt x="76200" y="36089"/>
                      <a:pt x="80010" y="37042"/>
                    </a:cubicBezTo>
                    <a:cubicBezTo>
                      <a:pt x="84772" y="38947"/>
                      <a:pt x="77152" y="37042"/>
                      <a:pt x="84772" y="38947"/>
                    </a:cubicBezTo>
                    <a:cubicBezTo>
                      <a:pt x="92392" y="40852"/>
                      <a:pt x="89535" y="39899"/>
                      <a:pt x="92392" y="40852"/>
                    </a:cubicBezTo>
                    <a:cubicBezTo>
                      <a:pt x="95250" y="41804"/>
                      <a:pt x="95250" y="41804"/>
                      <a:pt x="95250" y="41804"/>
                    </a:cubicBezTo>
                    <a:lnTo>
                      <a:pt x="106680" y="37994"/>
                    </a:lnTo>
                    <a:lnTo>
                      <a:pt x="106680" y="33232"/>
                    </a:lnTo>
                    <a:lnTo>
                      <a:pt x="97155" y="29422"/>
                    </a:lnTo>
                    <a:lnTo>
                      <a:pt x="93345" y="24659"/>
                    </a:lnTo>
                    <a:lnTo>
                      <a:pt x="93345" y="21802"/>
                    </a:lnTo>
                    <a:lnTo>
                      <a:pt x="87630" y="18944"/>
                    </a:lnTo>
                    <a:lnTo>
                      <a:pt x="79057" y="16087"/>
                    </a:lnTo>
                    <a:lnTo>
                      <a:pt x="70485" y="11324"/>
                    </a:lnTo>
                    <a:lnTo>
                      <a:pt x="64770" y="6562"/>
                    </a:lnTo>
                    <a:lnTo>
                      <a:pt x="60007" y="4657"/>
                    </a:lnTo>
                    <a:lnTo>
                      <a:pt x="51435" y="2752"/>
                    </a:lnTo>
                    <a:lnTo>
                      <a:pt x="45720" y="847"/>
                    </a:lnTo>
                    <a:cubicBezTo>
                      <a:pt x="45720" y="847"/>
                      <a:pt x="38100" y="-1058"/>
                      <a:pt x="31432" y="847"/>
                    </a:cubicBezTo>
                    <a:cubicBezTo>
                      <a:pt x="24765" y="1799"/>
                      <a:pt x="20955" y="2752"/>
                      <a:pt x="20955" y="2752"/>
                    </a:cubicBezTo>
                    <a:close/>
                  </a:path>
                </a:pathLst>
              </a:custGeom>
              <a:grpFill/>
              <a:ln w="9525" cap="flat">
                <a:noFill/>
                <a:prstDash val="solid"/>
                <a:miter/>
              </a:ln>
            </p:spPr>
            <p:txBody>
              <a:bodyPr rtlCol="0" anchor="ctr"/>
              <a:lstStyle/>
              <a:p>
                <a:endParaRPr lang="en-US" sz="1765" noProof="0"/>
              </a:p>
            </p:txBody>
          </p:sp>
          <p:sp>
            <p:nvSpPr>
              <p:cNvPr id="194" name="Freeform: Shape 193">
                <a:extLst>
                  <a:ext uri="{FF2B5EF4-FFF2-40B4-BE49-F238E27FC236}">
                    <a16:creationId xmlns:a16="http://schemas.microsoft.com/office/drawing/2014/main" id="{7CE071CA-05D6-D471-A681-19FBC805D92C}"/>
                  </a:ext>
                </a:extLst>
              </p:cNvPr>
              <p:cNvSpPr/>
              <p:nvPr/>
            </p:nvSpPr>
            <p:spPr>
              <a:xfrm>
                <a:off x="6404639" y="3011534"/>
                <a:ext cx="49529" cy="26669"/>
              </a:xfrm>
              <a:custGeom>
                <a:avLst/>
                <a:gdLst>
                  <a:gd name="connsiteX0" fmla="*/ 31433 w 49529"/>
                  <a:gd name="connsiteY0" fmla="*/ 21907 h 26669"/>
                  <a:gd name="connsiteX1" fmla="*/ 40958 w 49529"/>
                  <a:gd name="connsiteY1" fmla="*/ 21907 h 26669"/>
                  <a:gd name="connsiteX2" fmla="*/ 44767 w 49529"/>
                  <a:gd name="connsiteY2" fmla="*/ 16192 h 26669"/>
                  <a:gd name="connsiteX3" fmla="*/ 49530 w 49529"/>
                  <a:gd name="connsiteY3" fmla="*/ 8572 h 26669"/>
                  <a:gd name="connsiteX4" fmla="*/ 40958 w 49529"/>
                  <a:gd name="connsiteY4" fmla="*/ 2857 h 26669"/>
                  <a:gd name="connsiteX5" fmla="*/ 35242 w 49529"/>
                  <a:gd name="connsiteY5" fmla="*/ 952 h 26669"/>
                  <a:gd name="connsiteX6" fmla="*/ 26670 w 49529"/>
                  <a:gd name="connsiteY6" fmla="*/ 0 h 26669"/>
                  <a:gd name="connsiteX7" fmla="*/ 15240 w 49529"/>
                  <a:gd name="connsiteY7" fmla="*/ 0 h 26669"/>
                  <a:gd name="connsiteX8" fmla="*/ 10477 w 49529"/>
                  <a:gd name="connsiteY8" fmla="*/ 0 h 26669"/>
                  <a:gd name="connsiteX9" fmla="*/ 8573 w 49529"/>
                  <a:gd name="connsiteY9" fmla="*/ 4763 h 26669"/>
                  <a:gd name="connsiteX10" fmla="*/ 10477 w 49529"/>
                  <a:gd name="connsiteY10" fmla="*/ 11430 h 26669"/>
                  <a:gd name="connsiteX11" fmla="*/ 8573 w 49529"/>
                  <a:gd name="connsiteY11" fmla="*/ 17145 h 26669"/>
                  <a:gd name="connsiteX12" fmla="*/ 0 w 49529"/>
                  <a:gd name="connsiteY12" fmla="*/ 17145 h 26669"/>
                  <a:gd name="connsiteX13" fmla="*/ 952 w 49529"/>
                  <a:gd name="connsiteY13" fmla="*/ 22860 h 26669"/>
                  <a:gd name="connsiteX14" fmla="*/ 7620 w 49529"/>
                  <a:gd name="connsiteY14" fmla="*/ 23813 h 26669"/>
                  <a:gd name="connsiteX15" fmla="*/ 14288 w 49529"/>
                  <a:gd name="connsiteY15" fmla="*/ 26670 h 26669"/>
                  <a:gd name="connsiteX16" fmla="*/ 25717 w 49529"/>
                  <a:gd name="connsiteY16" fmla="*/ 22860 h 26669"/>
                  <a:gd name="connsiteX17" fmla="*/ 31433 w 49529"/>
                  <a:gd name="connsiteY17" fmla="*/ 21907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29" h="26669">
                    <a:moveTo>
                      <a:pt x="31433" y="21907"/>
                    </a:moveTo>
                    <a:lnTo>
                      <a:pt x="40958" y="21907"/>
                    </a:lnTo>
                    <a:cubicBezTo>
                      <a:pt x="40958" y="21907"/>
                      <a:pt x="40958" y="15240"/>
                      <a:pt x="44767" y="16192"/>
                    </a:cubicBezTo>
                    <a:cubicBezTo>
                      <a:pt x="47625" y="17145"/>
                      <a:pt x="49530" y="8572"/>
                      <a:pt x="49530" y="8572"/>
                    </a:cubicBezTo>
                    <a:lnTo>
                      <a:pt x="40958" y="2857"/>
                    </a:lnTo>
                    <a:lnTo>
                      <a:pt x="35242" y="952"/>
                    </a:lnTo>
                    <a:lnTo>
                      <a:pt x="26670" y="0"/>
                    </a:lnTo>
                    <a:lnTo>
                      <a:pt x="15240" y="0"/>
                    </a:lnTo>
                    <a:lnTo>
                      <a:pt x="10477" y="0"/>
                    </a:lnTo>
                    <a:cubicBezTo>
                      <a:pt x="8573" y="4763"/>
                      <a:pt x="4763" y="952"/>
                      <a:pt x="8573" y="4763"/>
                    </a:cubicBezTo>
                    <a:cubicBezTo>
                      <a:pt x="11430" y="8572"/>
                      <a:pt x="10477" y="11430"/>
                      <a:pt x="10477" y="11430"/>
                    </a:cubicBezTo>
                    <a:lnTo>
                      <a:pt x="8573" y="17145"/>
                    </a:lnTo>
                    <a:lnTo>
                      <a:pt x="0" y="17145"/>
                    </a:lnTo>
                    <a:lnTo>
                      <a:pt x="952" y="22860"/>
                    </a:lnTo>
                    <a:lnTo>
                      <a:pt x="7620" y="23813"/>
                    </a:lnTo>
                    <a:lnTo>
                      <a:pt x="14288" y="26670"/>
                    </a:lnTo>
                    <a:lnTo>
                      <a:pt x="25717" y="22860"/>
                    </a:lnTo>
                    <a:lnTo>
                      <a:pt x="31433" y="21907"/>
                    </a:lnTo>
                    <a:close/>
                  </a:path>
                </a:pathLst>
              </a:custGeom>
              <a:grpFill/>
              <a:ln w="9525" cap="flat">
                <a:noFill/>
                <a:prstDash val="solid"/>
                <a:miter/>
              </a:ln>
            </p:spPr>
            <p:txBody>
              <a:bodyPr rtlCol="0" anchor="ctr"/>
              <a:lstStyle/>
              <a:p>
                <a:endParaRPr lang="en-US" sz="1765" noProof="0"/>
              </a:p>
            </p:txBody>
          </p:sp>
          <p:sp>
            <p:nvSpPr>
              <p:cNvPr id="195" name="Freeform: Shape 194">
                <a:extLst>
                  <a:ext uri="{FF2B5EF4-FFF2-40B4-BE49-F238E27FC236}">
                    <a16:creationId xmlns:a16="http://schemas.microsoft.com/office/drawing/2014/main" id="{2A35C5D2-5300-1CF0-CF81-231360CBFF7E}"/>
                  </a:ext>
                </a:extLst>
              </p:cNvPr>
              <p:cNvSpPr/>
              <p:nvPr/>
            </p:nvSpPr>
            <p:spPr>
              <a:xfrm>
                <a:off x="6474981" y="3011534"/>
                <a:ext cx="107423" cy="60007"/>
              </a:xfrm>
              <a:custGeom>
                <a:avLst/>
                <a:gdLst>
                  <a:gd name="connsiteX0" fmla="*/ 58245 w 107423"/>
                  <a:gd name="connsiteY0" fmla="*/ 57150 h 60007"/>
                  <a:gd name="connsiteX1" fmla="*/ 48720 w 107423"/>
                  <a:gd name="connsiteY1" fmla="*/ 50482 h 60007"/>
                  <a:gd name="connsiteX2" fmla="*/ 46815 w 107423"/>
                  <a:gd name="connsiteY2" fmla="*/ 47625 h 60007"/>
                  <a:gd name="connsiteX3" fmla="*/ 42052 w 107423"/>
                  <a:gd name="connsiteY3" fmla="*/ 45720 h 60007"/>
                  <a:gd name="connsiteX4" fmla="*/ 36337 w 107423"/>
                  <a:gd name="connsiteY4" fmla="*/ 43815 h 60007"/>
                  <a:gd name="connsiteX5" fmla="*/ 29670 w 107423"/>
                  <a:gd name="connsiteY5" fmla="*/ 39052 h 60007"/>
                  <a:gd name="connsiteX6" fmla="*/ 24907 w 107423"/>
                  <a:gd name="connsiteY6" fmla="*/ 36195 h 60007"/>
                  <a:gd name="connsiteX7" fmla="*/ 16335 w 107423"/>
                  <a:gd name="connsiteY7" fmla="*/ 34290 h 60007"/>
                  <a:gd name="connsiteX8" fmla="*/ 3000 w 107423"/>
                  <a:gd name="connsiteY8" fmla="*/ 32385 h 60007"/>
                  <a:gd name="connsiteX9" fmla="*/ 2047 w 107423"/>
                  <a:gd name="connsiteY9" fmla="*/ 29527 h 60007"/>
                  <a:gd name="connsiteX10" fmla="*/ 3000 w 107423"/>
                  <a:gd name="connsiteY10" fmla="*/ 27622 h 60007"/>
                  <a:gd name="connsiteX11" fmla="*/ 19192 w 107423"/>
                  <a:gd name="connsiteY11" fmla="*/ 26670 h 60007"/>
                  <a:gd name="connsiteX12" fmla="*/ 24907 w 107423"/>
                  <a:gd name="connsiteY12" fmla="*/ 26670 h 60007"/>
                  <a:gd name="connsiteX13" fmla="*/ 30622 w 107423"/>
                  <a:gd name="connsiteY13" fmla="*/ 25717 h 60007"/>
                  <a:gd name="connsiteX14" fmla="*/ 36337 w 107423"/>
                  <a:gd name="connsiteY14" fmla="*/ 21907 h 60007"/>
                  <a:gd name="connsiteX15" fmla="*/ 37290 w 107423"/>
                  <a:gd name="connsiteY15" fmla="*/ 19050 h 60007"/>
                  <a:gd name="connsiteX16" fmla="*/ 35385 w 107423"/>
                  <a:gd name="connsiteY16" fmla="*/ 16192 h 60007"/>
                  <a:gd name="connsiteX17" fmla="*/ 39195 w 107423"/>
                  <a:gd name="connsiteY17" fmla="*/ 3810 h 60007"/>
                  <a:gd name="connsiteX18" fmla="*/ 42052 w 107423"/>
                  <a:gd name="connsiteY18" fmla="*/ 2857 h 60007"/>
                  <a:gd name="connsiteX19" fmla="*/ 53482 w 107423"/>
                  <a:gd name="connsiteY19" fmla="*/ 2857 h 60007"/>
                  <a:gd name="connsiteX20" fmla="*/ 62055 w 107423"/>
                  <a:gd name="connsiteY20" fmla="*/ 1905 h 60007"/>
                  <a:gd name="connsiteX21" fmla="*/ 73485 w 107423"/>
                  <a:gd name="connsiteY21" fmla="*/ 0 h 60007"/>
                  <a:gd name="connsiteX22" fmla="*/ 81105 w 107423"/>
                  <a:gd name="connsiteY22" fmla="*/ 0 h 60007"/>
                  <a:gd name="connsiteX23" fmla="*/ 87773 w 107423"/>
                  <a:gd name="connsiteY23" fmla="*/ 1905 h 60007"/>
                  <a:gd name="connsiteX24" fmla="*/ 92535 w 107423"/>
                  <a:gd name="connsiteY24" fmla="*/ 5715 h 60007"/>
                  <a:gd name="connsiteX25" fmla="*/ 92535 w 107423"/>
                  <a:gd name="connsiteY25" fmla="*/ 9525 h 60007"/>
                  <a:gd name="connsiteX26" fmla="*/ 92535 w 107423"/>
                  <a:gd name="connsiteY26" fmla="*/ 15240 h 60007"/>
                  <a:gd name="connsiteX27" fmla="*/ 92535 w 107423"/>
                  <a:gd name="connsiteY27" fmla="*/ 20955 h 60007"/>
                  <a:gd name="connsiteX28" fmla="*/ 99202 w 107423"/>
                  <a:gd name="connsiteY28" fmla="*/ 24765 h 60007"/>
                  <a:gd name="connsiteX29" fmla="*/ 103965 w 107423"/>
                  <a:gd name="connsiteY29" fmla="*/ 26670 h 60007"/>
                  <a:gd name="connsiteX30" fmla="*/ 103965 w 107423"/>
                  <a:gd name="connsiteY30" fmla="*/ 38100 h 60007"/>
                  <a:gd name="connsiteX31" fmla="*/ 103965 w 107423"/>
                  <a:gd name="connsiteY31" fmla="*/ 42863 h 60007"/>
                  <a:gd name="connsiteX32" fmla="*/ 104917 w 107423"/>
                  <a:gd name="connsiteY32" fmla="*/ 46672 h 60007"/>
                  <a:gd name="connsiteX33" fmla="*/ 92535 w 107423"/>
                  <a:gd name="connsiteY33" fmla="*/ 52388 h 60007"/>
                  <a:gd name="connsiteX34" fmla="*/ 85867 w 107423"/>
                  <a:gd name="connsiteY34" fmla="*/ 53340 h 60007"/>
                  <a:gd name="connsiteX35" fmla="*/ 82057 w 107423"/>
                  <a:gd name="connsiteY35" fmla="*/ 55245 h 60007"/>
                  <a:gd name="connsiteX36" fmla="*/ 77295 w 107423"/>
                  <a:gd name="connsiteY36" fmla="*/ 59055 h 60007"/>
                  <a:gd name="connsiteX37" fmla="*/ 67770 w 107423"/>
                  <a:gd name="connsiteY37" fmla="*/ 60007 h 60007"/>
                  <a:gd name="connsiteX38" fmla="*/ 58245 w 107423"/>
                  <a:gd name="connsiteY38" fmla="*/ 5715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423" h="60007">
                    <a:moveTo>
                      <a:pt x="58245" y="57150"/>
                    </a:moveTo>
                    <a:lnTo>
                      <a:pt x="48720" y="50482"/>
                    </a:lnTo>
                    <a:lnTo>
                      <a:pt x="46815" y="47625"/>
                    </a:lnTo>
                    <a:lnTo>
                      <a:pt x="42052" y="45720"/>
                    </a:lnTo>
                    <a:lnTo>
                      <a:pt x="36337" y="43815"/>
                    </a:lnTo>
                    <a:lnTo>
                      <a:pt x="29670" y="39052"/>
                    </a:lnTo>
                    <a:lnTo>
                      <a:pt x="24907" y="36195"/>
                    </a:lnTo>
                    <a:lnTo>
                      <a:pt x="16335" y="34290"/>
                    </a:lnTo>
                    <a:lnTo>
                      <a:pt x="3000" y="32385"/>
                    </a:lnTo>
                    <a:cubicBezTo>
                      <a:pt x="3000" y="32385"/>
                      <a:pt x="1095" y="31432"/>
                      <a:pt x="2047" y="29527"/>
                    </a:cubicBezTo>
                    <a:cubicBezTo>
                      <a:pt x="3000" y="27622"/>
                      <a:pt x="-3668" y="29527"/>
                      <a:pt x="3000" y="27622"/>
                    </a:cubicBezTo>
                    <a:cubicBezTo>
                      <a:pt x="9667" y="25717"/>
                      <a:pt x="19192" y="26670"/>
                      <a:pt x="19192" y="26670"/>
                    </a:cubicBezTo>
                    <a:lnTo>
                      <a:pt x="24907" y="26670"/>
                    </a:lnTo>
                    <a:cubicBezTo>
                      <a:pt x="24907" y="26670"/>
                      <a:pt x="26812" y="25717"/>
                      <a:pt x="30622" y="25717"/>
                    </a:cubicBezTo>
                    <a:cubicBezTo>
                      <a:pt x="33480" y="25717"/>
                      <a:pt x="36337" y="21907"/>
                      <a:pt x="36337" y="21907"/>
                    </a:cubicBezTo>
                    <a:lnTo>
                      <a:pt x="37290" y="19050"/>
                    </a:lnTo>
                    <a:lnTo>
                      <a:pt x="35385" y="16192"/>
                    </a:lnTo>
                    <a:cubicBezTo>
                      <a:pt x="35385" y="16192"/>
                      <a:pt x="35385" y="3810"/>
                      <a:pt x="39195" y="3810"/>
                    </a:cubicBezTo>
                    <a:cubicBezTo>
                      <a:pt x="42052" y="2857"/>
                      <a:pt x="38242" y="2857"/>
                      <a:pt x="42052" y="2857"/>
                    </a:cubicBezTo>
                    <a:cubicBezTo>
                      <a:pt x="46815" y="2857"/>
                      <a:pt x="53482" y="2857"/>
                      <a:pt x="53482" y="2857"/>
                    </a:cubicBezTo>
                    <a:lnTo>
                      <a:pt x="62055" y="1905"/>
                    </a:lnTo>
                    <a:lnTo>
                      <a:pt x="73485" y="0"/>
                    </a:lnTo>
                    <a:lnTo>
                      <a:pt x="81105" y="0"/>
                    </a:lnTo>
                    <a:lnTo>
                      <a:pt x="87773" y="1905"/>
                    </a:lnTo>
                    <a:lnTo>
                      <a:pt x="92535" y="5715"/>
                    </a:lnTo>
                    <a:lnTo>
                      <a:pt x="92535" y="9525"/>
                    </a:lnTo>
                    <a:lnTo>
                      <a:pt x="92535" y="15240"/>
                    </a:lnTo>
                    <a:cubicBezTo>
                      <a:pt x="92535" y="15240"/>
                      <a:pt x="88725" y="20002"/>
                      <a:pt x="92535" y="20955"/>
                    </a:cubicBezTo>
                    <a:cubicBezTo>
                      <a:pt x="95392" y="21907"/>
                      <a:pt x="99202" y="24765"/>
                      <a:pt x="99202" y="24765"/>
                    </a:cubicBezTo>
                    <a:lnTo>
                      <a:pt x="103965" y="26670"/>
                    </a:lnTo>
                    <a:lnTo>
                      <a:pt x="103965" y="38100"/>
                    </a:lnTo>
                    <a:cubicBezTo>
                      <a:pt x="103965" y="38100"/>
                      <a:pt x="103012" y="39052"/>
                      <a:pt x="103965" y="42863"/>
                    </a:cubicBezTo>
                    <a:cubicBezTo>
                      <a:pt x="104917" y="46672"/>
                      <a:pt x="110632" y="42863"/>
                      <a:pt x="104917" y="46672"/>
                    </a:cubicBezTo>
                    <a:cubicBezTo>
                      <a:pt x="99202" y="50482"/>
                      <a:pt x="92535" y="52388"/>
                      <a:pt x="92535" y="52388"/>
                    </a:cubicBezTo>
                    <a:cubicBezTo>
                      <a:pt x="92535" y="52388"/>
                      <a:pt x="89677" y="53340"/>
                      <a:pt x="85867" y="53340"/>
                    </a:cubicBezTo>
                    <a:cubicBezTo>
                      <a:pt x="82057" y="55245"/>
                      <a:pt x="82057" y="55245"/>
                      <a:pt x="82057" y="55245"/>
                    </a:cubicBezTo>
                    <a:lnTo>
                      <a:pt x="77295" y="59055"/>
                    </a:lnTo>
                    <a:lnTo>
                      <a:pt x="67770" y="60007"/>
                    </a:lnTo>
                    <a:lnTo>
                      <a:pt x="58245" y="57150"/>
                    </a:lnTo>
                    <a:close/>
                  </a:path>
                </a:pathLst>
              </a:custGeom>
              <a:grpFill/>
              <a:ln w="9525" cap="flat">
                <a:noFill/>
                <a:prstDash val="solid"/>
                <a:miter/>
              </a:ln>
            </p:spPr>
            <p:txBody>
              <a:bodyPr rtlCol="0" anchor="ctr"/>
              <a:lstStyle/>
              <a:p>
                <a:endParaRPr lang="en-US" sz="1765" noProof="0"/>
              </a:p>
            </p:txBody>
          </p:sp>
          <p:sp>
            <p:nvSpPr>
              <p:cNvPr id="196" name="Freeform: Shape 195">
                <a:extLst>
                  <a:ext uri="{FF2B5EF4-FFF2-40B4-BE49-F238E27FC236}">
                    <a16:creationId xmlns:a16="http://schemas.microsoft.com/office/drawing/2014/main" id="{23C62F5A-2E37-452E-7D1F-F628D21D64DD}"/>
                  </a:ext>
                </a:extLst>
              </p:cNvPr>
              <p:cNvSpPr/>
              <p:nvPr/>
            </p:nvSpPr>
            <p:spPr>
              <a:xfrm>
                <a:off x="6600854" y="3011295"/>
                <a:ext cx="77495" cy="35480"/>
              </a:xfrm>
              <a:custGeom>
                <a:avLst/>
                <a:gdLst>
                  <a:gd name="connsiteX0" fmla="*/ 9525 w 77495"/>
                  <a:gd name="connsiteY0" fmla="*/ 35481 h 35480"/>
                  <a:gd name="connsiteX1" fmla="*/ 1905 w 77495"/>
                  <a:gd name="connsiteY1" fmla="*/ 33576 h 35480"/>
                  <a:gd name="connsiteX2" fmla="*/ 0 w 77495"/>
                  <a:gd name="connsiteY2" fmla="*/ 28813 h 35480"/>
                  <a:gd name="connsiteX3" fmla="*/ 952 w 77495"/>
                  <a:gd name="connsiteY3" fmla="*/ 22146 h 35480"/>
                  <a:gd name="connsiteX4" fmla="*/ 952 w 77495"/>
                  <a:gd name="connsiteY4" fmla="*/ 12621 h 35480"/>
                  <a:gd name="connsiteX5" fmla="*/ 1905 w 77495"/>
                  <a:gd name="connsiteY5" fmla="*/ 8811 h 35480"/>
                  <a:gd name="connsiteX6" fmla="*/ 3810 w 77495"/>
                  <a:gd name="connsiteY6" fmla="*/ 5001 h 35480"/>
                  <a:gd name="connsiteX7" fmla="*/ 9525 w 77495"/>
                  <a:gd name="connsiteY7" fmla="*/ 238 h 35480"/>
                  <a:gd name="connsiteX8" fmla="*/ 14288 w 77495"/>
                  <a:gd name="connsiteY8" fmla="*/ 238 h 35480"/>
                  <a:gd name="connsiteX9" fmla="*/ 31432 w 77495"/>
                  <a:gd name="connsiteY9" fmla="*/ 1191 h 35480"/>
                  <a:gd name="connsiteX10" fmla="*/ 44767 w 77495"/>
                  <a:gd name="connsiteY10" fmla="*/ 1191 h 35480"/>
                  <a:gd name="connsiteX11" fmla="*/ 50482 w 77495"/>
                  <a:gd name="connsiteY11" fmla="*/ 1191 h 35480"/>
                  <a:gd name="connsiteX12" fmla="*/ 59055 w 77495"/>
                  <a:gd name="connsiteY12" fmla="*/ 238 h 35480"/>
                  <a:gd name="connsiteX13" fmla="*/ 68580 w 77495"/>
                  <a:gd name="connsiteY13" fmla="*/ 1191 h 35480"/>
                  <a:gd name="connsiteX14" fmla="*/ 73342 w 77495"/>
                  <a:gd name="connsiteY14" fmla="*/ 3096 h 35480"/>
                  <a:gd name="connsiteX15" fmla="*/ 77152 w 77495"/>
                  <a:gd name="connsiteY15" fmla="*/ 8811 h 35480"/>
                  <a:gd name="connsiteX16" fmla="*/ 76200 w 77495"/>
                  <a:gd name="connsiteY16" fmla="*/ 14526 h 35480"/>
                  <a:gd name="connsiteX17" fmla="*/ 75247 w 77495"/>
                  <a:gd name="connsiteY17" fmla="*/ 16431 h 35480"/>
                  <a:gd name="connsiteX18" fmla="*/ 66675 w 77495"/>
                  <a:gd name="connsiteY18" fmla="*/ 24051 h 35480"/>
                  <a:gd name="connsiteX19" fmla="*/ 60960 w 77495"/>
                  <a:gd name="connsiteY19" fmla="*/ 25003 h 35480"/>
                  <a:gd name="connsiteX20" fmla="*/ 53340 w 77495"/>
                  <a:gd name="connsiteY20" fmla="*/ 26908 h 35480"/>
                  <a:gd name="connsiteX21" fmla="*/ 44767 w 77495"/>
                  <a:gd name="connsiteY21" fmla="*/ 30718 h 35480"/>
                  <a:gd name="connsiteX22" fmla="*/ 33338 w 77495"/>
                  <a:gd name="connsiteY22" fmla="*/ 33576 h 35480"/>
                  <a:gd name="connsiteX23" fmla="*/ 28575 w 77495"/>
                  <a:gd name="connsiteY23" fmla="*/ 33576 h 35480"/>
                  <a:gd name="connsiteX24" fmla="*/ 21907 w 77495"/>
                  <a:gd name="connsiteY24" fmla="*/ 34528 h 35480"/>
                  <a:gd name="connsiteX25" fmla="*/ 15240 w 77495"/>
                  <a:gd name="connsiteY25" fmla="*/ 35481 h 35480"/>
                  <a:gd name="connsiteX26" fmla="*/ 9525 w 77495"/>
                  <a:gd name="connsiteY26" fmla="*/ 35481 h 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95" h="35480">
                    <a:moveTo>
                      <a:pt x="9525" y="35481"/>
                    </a:moveTo>
                    <a:lnTo>
                      <a:pt x="1905" y="33576"/>
                    </a:lnTo>
                    <a:lnTo>
                      <a:pt x="0" y="28813"/>
                    </a:lnTo>
                    <a:lnTo>
                      <a:pt x="952" y="22146"/>
                    </a:lnTo>
                    <a:lnTo>
                      <a:pt x="952" y="12621"/>
                    </a:lnTo>
                    <a:lnTo>
                      <a:pt x="1905" y="8811"/>
                    </a:lnTo>
                    <a:lnTo>
                      <a:pt x="3810" y="5001"/>
                    </a:lnTo>
                    <a:lnTo>
                      <a:pt x="9525" y="238"/>
                    </a:lnTo>
                    <a:lnTo>
                      <a:pt x="14288" y="238"/>
                    </a:lnTo>
                    <a:lnTo>
                      <a:pt x="31432" y="1191"/>
                    </a:lnTo>
                    <a:lnTo>
                      <a:pt x="44767" y="1191"/>
                    </a:lnTo>
                    <a:cubicBezTo>
                      <a:pt x="44767" y="1191"/>
                      <a:pt x="46672" y="1191"/>
                      <a:pt x="50482" y="1191"/>
                    </a:cubicBezTo>
                    <a:cubicBezTo>
                      <a:pt x="53340" y="1191"/>
                      <a:pt x="59055" y="238"/>
                      <a:pt x="59055" y="238"/>
                    </a:cubicBezTo>
                    <a:cubicBezTo>
                      <a:pt x="59055" y="238"/>
                      <a:pt x="64770" y="-714"/>
                      <a:pt x="68580" y="1191"/>
                    </a:cubicBezTo>
                    <a:cubicBezTo>
                      <a:pt x="73342" y="3096"/>
                      <a:pt x="68580" y="-2619"/>
                      <a:pt x="73342" y="3096"/>
                    </a:cubicBezTo>
                    <a:cubicBezTo>
                      <a:pt x="77152" y="8811"/>
                      <a:pt x="78105" y="5953"/>
                      <a:pt x="77152" y="8811"/>
                    </a:cubicBezTo>
                    <a:cubicBezTo>
                      <a:pt x="77152" y="11668"/>
                      <a:pt x="77152" y="12621"/>
                      <a:pt x="76200" y="14526"/>
                    </a:cubicBezTo>
                    <a:cubicBezTo>
                      <a:pt x="75247" y="16431"/>
                      <a:pt x="75247" y="16431"/>
                      <a:pt x="75247" y="16431"/>
                    </a:cubicBezTo>
                    <a:lnTo>
                      <a:pt x="66675" y="24051"/>
                    </a:lnTo>
                    <a:lnTo>
                      <a:pt x="60960" y="25003"/>
                    </a:lnTo>
                    <a:lnTo>
                      <a:pt x="53340" y="26908"/>
                    </a:lnTo>
                    <a:cubicBezTo>
                      <a:pt x="53340" y="26908"/>
                      <a:pt x="48577" y="28813"/>
                      <a:pt x="44767" y="30718"/>
                    </a:cubicBezTo>
                    <a:cubicBezTo>
                      <a:pt x="40005" y="32623"/>
                      <a:pt x="33338" y="33576"/>
                      <a:pt x="33338" y="33576"/>
                    </a:cubicBezTo>
                    <a:lnTo>
                      <a:pt x="28575" y="33576"/>
                    </a:lnTo>
                    <a:lnTo>
                      <a:pt x="21907" y="34528"/>
                    </a:lnTo>
                    <a:lnTo>
                      <a:pt x="15240" y="35481"/>
                    </a:lnTo>
                    <a:lnTo>
                      <a:pt x="9525" y="35481"/>
                    </a:lnTo>
                    <a:close/>
                  </a:path>
                </a:pathLst>
              </a:custGeom>
              <a:grpFill/>
              <a:ln w="9525" cap="flat">
                <a:noFill/>
                <a:prstDash val="solid"/>
                <a:miter/>
              </a:ln>
            </p:spPr>
            <p:txBody>
              <a:bodyPr rtlCol="0" anchor="ctr"/>
              <a:lstStyle/>
              <a:p>
                <a:endParaRPr lang="en-US" sz="1765" noProof="0"/>
              </a:p>
            </p:txBody>
          </p:sp>
          <p:sp>
            <p:nvSpPr>
              <p:cNvPr id="197" name="Freeform: Shape 196">
                <a:extLst>
                  <a:ext uri="{FF2B5EF4-FFF2-40B4-BE49-F238E27FC236}">
                    <a16:creationId xmlns:a16="http://schemas.microsoft.com/office/drawing/2014/main" id="{F0A465BD-49CE-A1F5-4308-FAFDE70AA6A3}"/>
                  </a:ext>
                </a:extLst>
              </p:cNvPr>
              <p:cNvSpPr/>
              <p:nvPr/>
            </p:nvSpPr>
            <p:spPr>
              <a:xfrm>
                <a:off x="6586566" y="2980794"/>
                <a:ext cx="48577" cy="17404"/>
              </a:xfrm>
              <a:custGeom>
                <a:avLst/>
                <a:gdLst>
                  <a:gd name="connsiteX0" fmla="*/ 8572 w 48577"/>
                  <a:gd name="connsiteY0" fmla="*/ 17405 h 17404"/>
                  <a:gd name="connsiteX1" fmla="*/ 3810 w 48577"/>
                  <a:gd name="connsiteY1" fmla="*/ 17405 h 17404"/>
                  <a:gd name="connsiteX2" fmla="*/ 0 w 48577"/>
                  <a:gd name="connsiteY2" fmla="*/ 10737 h 17404"/>
                  <a:gd name="connsiteX3" fmla="*/ 1905 w 48577"/>
                  <a:gd name="connsiteY3" fmla="*/ 7880 h 17404"/>
                  <a:gd name="connsiteX4" fmla="*/ 5715 w 48577"/>
                  <a:gd name="connsiteY4" fmla="*/ 4070 h 17404"/>
                  <a:gd name="connsiteX5" fmla="*/ 10477 w 48577"/>
                  <a:gd name="connsiteY5" fmla="*/ 3117 h 17404"/>
                  <a:gd name="connsiteX6" fmla="*/ 20002 w 48577"/>
                  <a:gd name="connsiteY6" fmla="*/ 2165 h 17404"/>
                  <a:gd name="connsiteX7" fmla="*/ 32385 w 48577"/>
                  <a:gd name="connsiteY7" fmla="*/ 260 h 17404"/>
                  <a:gd name="connsiteX8" fmla="*/ 43815 w 48577"/>
                  <a:gd name="connsiteY8" fmla="*/ 2165 h 17404"/>
                  <a:gd name="connsiteX9" fmla="*/ 48577 w 48577"/>
                  <a:gd name="connsiteY9" fmla="*/ 5022 h 17404"/>
                  <a:gd name="connsiteX10" fmla="*/ 48577 w 48577"/>
                  <a:gd name="connsiteY10" fmla="*/ 11690 h 17404"/>
                  <a:gd name="connsiteX11" fmla="*/ 42863 w 48577"/>
                  <a:gd name="connsiteY11" fmla="*/ 15500 h 17404"/>
                  <a:gd name="connsiteX12" fmla="*/ 8572 w 48577"/>
                  <a:gd name="connsiteY12" fmla="*/ 17405 h 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77" h="17404">
                    <a:moveTo>
                      <a:pt x="8572" y="17405"/>
                    </a:moveTo>
                    <a:lnTo>
                      <a:pt x="3810" y="17405"/>
                    </a:lnTo>
                    <a:lnTo>
                      <a:pt x="0" y="10737"/>
                    </a:lnTo>
                    <a:lnTo>
                      <a:pt x="1905" y="7880"/>
                    </a:lnTo>
                    <a:cubicBezTo>
                      <a:pt x="1905" y="7880"/>
                      <a:pt x="952" y="5975"/>
                      <a:pt x="5715" y="4070"/>
                    </a:cubicBezTo>
                    <a:cubicBezTo>
                      <a:pt x="10477" y="3117"/>
                      <a:pt x="10477" y="3117"/>
                      <a:pt x="10477" y="3117"/>
                    </a:cubicBezTo>
                    <a:cubicBezTo>
                      <a:pt x="10477" y="3117"/>
                      <a:pt x="17145" y="2165"/>
                      <a:pt x="20002" y="2165"/>
                    </a:cubicBezTo>
                    <a:cubicBezTo>
                      <a:pt x="22860" y="1212"/>
                      <a:pt x="28575" y="-693"/>
                      <a:pt x="32385" y="260"/>
                    </a:cubicBezTo>
                    <a:cubicBezTo>
                      <a:pt x="35242" y="1212"/>
                      <a:pt x="39052" y="-693"/>
                      <a:pt x="43815" y="2165"/>
                    </a:cubicBezTo>
                    <a:cubicBezTo>
                      <a:pt x="48577" y="5022"/>
                      <a:pt x="48577" y="5022"/>
                      <a:pt x="48577" y="5022"/>
                    </a:cubicBezTo>
                    <a:lnTo>
                      <a:pt x="48577" y="11690"/>
                    </a:lnTo>
                    <a:lnTo>
                      <a:pt x="42863" y="15500"/>
                    </a:lnTo>
                    <a:lnTo>
                      <a:pt x="8572" y="17405"/>
                    </a:lnTo>
                    <a:close/>
                  </a:path>
                </a:pathLst>
              </a:custGeom>
              <a:grpFill/>
              <a:ln w="9525" cap="flat">
                <a:noFill/>
                <a:prstDash val="solid"/>
                <a:miter/>
              </a:ln>
            </p:spPr>
            <p:txBody>
              <a:bodyPr rtlCol="0" anchor="ctr"/>
              <a:lstStyle/>
              <a:p>
                <a:endParaRPr lang="en-US" sz="1765" noProof="0"/>
              </a:p>
            </p:txBody>
          </p:sp>
          <p:sp>
            <p:nvSpPr>
              <p:cNvPr id="198" name="Freeform: Shape 197">
                <a:extLst>
                  <a:ext uri="{FF2B5EF4-FFF2-40B4-BE49-F238E27FC236}">
                    <a16:creationId xmlns:a16="http://schemas.microsoft.com/office/drawing/2014/main" id="{52D45612-81ED-3050-9699-12FF9FE83B0B}"/>
                  </a:ext>
                </a:extLst>
              </p:cNvPr>
              <p:cNvSpPr/>
              <p:nvPr/>
            </p:nvSpPr>
            <p:spPr>
              <a:xfrm>
                <a:off x="6737908" y="3182031"/>
                <a:ext cx="118215" cy="40957"/>
              </a:xfrm>
              <a:custGeom>
                <a:avLst/>
                <a:gdLst>
                  <a:gd name="connsiteX0" fmla="*/ 51541 w 118215"/>
                  <a:gd name="connsiteY0" fmla="*/ 3810 h 40957"/>
                  <a:gd name="connsiteX1" fmla="*/ 42016 w 118215"/>
                  <a:gd name="connsiteY1" fmla="*/ 953 h 40957"/>
                  <a:gd name="connsiteX2" fmla="*/ 28681 w 118215"/>
                  <a:gd name="connsiteY2" fmla="*/ 0 h 40957"/>
                  <a:gd name="connsiteX3" fmla="*/ 21061 w 118215"/>
                  <a:gd name="connsiteY3" fmla="*/ 953 h 40957"/>
                  <a:gd name="connsiteX4" fmla="*/ 17251 w 118215"/>
                  <a:gd name="connsiteY4" fmla="*/ 6668 h 40957"/>
                  <a:gd name="connsiteX5" fmla="*/ 10583 w 118215"/>
                  <a:gd name="connsiteY5" fmla="*/ 10478 h 40957"/>
                  <a:gd name="connsiteX6" fmla="*/ 10583 w 118215"/>
                  <a:gd name="connsiteY6" fmla="*/ 12383 h 40957"/>
                  <a:gd name="connsiteX7" fmla="*/ 9631 w 118215"/>
                  <a:gd name="connsiteY7" fmla="*/ 16193 h 40957"/>
                  <a:gd name="connsiteX8" fmla="*/ 9631 w 118215"/>
                  <a:gd name="connsiteY8" fmla="*/ 19050 h 40957"/>
                  <a:gd name="connsiteX9" fmla="*/ 4868 w 118215"/>
                  <a:gd name="connsiteY9" fmla="*/ 23813 h 40957"/>
                  <a:gd name="connsiteX10" fmla="*/ 2963 w 118215"/>
                  <a:gd name="connsiteY10" fmla="*/ 28575 h 40957"/>
                  <a:gd name="connsiteX11" fmla="*/ 2963 w 118215"/>
                  <a:gd name="connsiteY11" fmla="*/ 34290 h 40957"/>
                  <a:gd name="connsiteX12" fmla="*/ 18203 w 118215"/>
                  <a:gd name="connsiteY12" fmla="*/ 36195 h 40957"/>
                  <a:gd name="connsiteX13" fmla="*/ 23918 w 118215"/>
                  <a:gd name="connsiteY13" fmla="*/ 39053 h 40957"/>
                  <a:gd name="connsiteX14" fmla="*/ 31538 w 118215"/>
                  <a:gd name="connsiteY14" fmla="*/ 40958 h 40957"/>
                  <a:gd name="connsiteX15" fmla="*/ 41063 w 118215"/>
                  <a:gd name="connsiteY15" fmla="*/ 40005 h 40957"/>
                  <a:gd name="connsiteX16" fmla="*/ 46778 w 118215"/>
                  <a:gd name="connsiteY16" fmla="*/ 33338 h 40957"/>
                  <a:gd name="connsiteX17" fmla="*/ 56303 w 118215"/>
                  <a:gd name="connsiteY17" fmla="*/ 32385 h 40957"/>
                  <a:gd name="connsiteX18" fmla="*/ 62018 w 118215"/>
                  <a:gd name="connsiteY18" fmla="*/ 32385 h 40957"/>
                  <a:gd name="connsiteX19" fmla="*/ 71543 w 118215"/>
                  <a:gd name="connsiteY19" fmla="*/ 33338 h 40957"/>
                  <a:gd name="connsiteX20" fmla="*/ 80116 w 118215"/>
                  <a:gd name="connsiteY20" fmla="*/ 34290 h 40957"/>
                  <a:gd name="connsiteX21" fmla="*/ 98213 w 118215"/>
                  <a:gd name="connsiteY21" fmla="*/ 35243 h 40957"/>
                  <a:gd name="connsiteX22" fmla="*/ 111548 w 118215"/>
                  <a:gd name="connsiteY22" fmla="*/ 37148 h 40957"/>
                  <a:gd name="connsiteX23" fmla="*/ 118216 w 118215"/>
                  <a:gd name="connsiteY23" fmla="*/ 35243 h 40957"/>
                  <a:gd name="connsiteX24" fmla="*/ 118216 w 118215"/>
                  <a:gd name="connsiteY24" fmla="*/ 32385 h 40957"/>
                  <a:gd name="connsiteX25" fmla="*/ 111548 w 118215"/>
                  <a:gd name="connsiteY25" fmla="*/ 28575 h 40957"/>
                  <a:gd name="connsiteX26" fmla="*/ 103928 w 118215"/>
                  <a:gd name="connsiteY26" fmla="*/ 27623 h 40957"/>
                  <a:gd name="connsiteX27" fmla="*/ 90593 w 118215"/>
                  <a:gd name="connsiteY27" fmla="*/ 23813 h 40957"/>
                  <a:gd name="connsiteX28" fmla="*/ 89641 w 118215"/>
                  <a:gd name="connsiteY28" fmla="*/ 20955 h 40957"/>
                  <a:gd name="connsiteX29" fmla="*/ 82021 w 118215"/>
                  <a:gd name="connsiteY29" fmla="*/ 16193 h 40957"/>
                  <a:gd name="connsiteX30" fmla="*/ 77258 w 118215"/>
                  <a:gd name="connsiteY30" fmla="*/ 15240 h 40957"/>
                  <a:gd name="connsiteX31" fmla="*/ 75353 w 118215"/>
                  <a:gd name="connsiteY31" fmla="*/ 12383 h 40957"/>
                  <a:gd name="connsiteX32" fmla="*/ 61066 w 118215"/>
                  <a:gd name="connsiteY32" fmla="*/ 8573 h 40957"/>
                  <a:gd name="connsiteX33" fmla="*/ 51541 w 118215"/>
                  <a:gd name="connsiteY33" fmla="*/ 381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8215" h="40957">
                    <a:moveTo>
                      <a:pt x="51541" y="3810"/>
                    </a:moveTo>
                    <a:lnTo>
                      <a:pt x="42016" y="953"/>
                    </a:lnTo>
                    <a:lnTo>
                      <a:pt x="28681" y="0"/>
                    </a:lnTo>
                    <a:lnTo>
                      <a:pt x="21061" y="953"/>
                    </a:lnTo>
                    <a:lnTo>
                      <a:pt x="17251" y="6668"/>
                    </a:lnTo>
                    <a:cubicBezTo>
                      <a:pt x="17251" y="6668"/>
                      <a:pt x="10583" y="8573"/>
                      <a:pt x="10583" y="10478"/>
                    </a:cubicBezTo>
                    <a:cubicBezTo>
                      <a:pt x="10583" y="12383"/>
                      <a:pt x="11536" y="8573"/>
                      <a:pt x="10583" y="12383"/>
                    </a:cubicBezTo>
                    <a:cubicBezTo>
                      <a:pt x="9631" y="16193"/>
                      <a:pt x="9631" y="16193"/>
                      <a:pt x="9631" y="16193"/>
                    </a:cubicBezTo>
                    <a:cubicBezTo>
                      <a:pt x="9631" y="16193"/>
                      <a:pt x="9631" y="17145"/>
                      <a:pt x="9631" y="19050"/>
                    </a:cubicBezTo>
                    <a:cubicBezTo>
                      <a:pt x="9631" y="20955"/>
                      <a:pt x="4868" y="21908"/>
                      <a:pt x="4868" y="23813"/>
                    </a:cubicBezTo>
                    <a:cubicBezTo>
                      <a:pt x="4868" y="25718"/>
                      <a:pt x="2963" y="28575"/>
                      <a:pt x="2963" y="28575"/>
                    </a:cubicBezTo>
                    <a:cubicBezTo>
                      <a:pt x="2963" y="34290"/>
                      <a:pt x="-3704" y="31433"/>
                      <a:pt x="2963" y="34290"/>
                    </a:cubicBezTo>
                    <a:cubicBezTo>
                      <a:pt x="9631" y="37148"/>
                      <a:pt x="18203" y="36195"/>
                      <a:pt x="18203" y="36195"/>
                    </a:cubicBezTo>
                    <a:lnTo>
                      <a:pt x="23918" y="39053"/>
                    </a:lnTo>
                    <a:lnTo>
                      <a:pt x="31538" y="40958"/>
                    </a:lnTo>
                    <a:lnTo>
                      <a:pt x="41063" y="40005"/>
                    </a:lnTo>
                    <a:cubicBezTo>
                      <a:pt x="41063" y="40005"/>
                      <a:pt x="42968" y="33338"/>
                      <a:pt x="46778" y="33338"/>
                    </a:cubicBezTo>
                    <a:cubicBezTo>
                      <a:pt x="49636" y="32385"/>
                      <a:pt x="56303" y="32385"/>
                      <a:pt x="56303" y="32385"/>
                    </a:cubicBezTo>
                    <a:lnTo>
                      <a:pt x="62018" y="32385"/>
                    </a:lnTo>
                    <a:lnTo>
                      <a:pt x="71543" y="33338"/>
                    </a:lnTo>
                    <a:cubicBezTo>
                      <a:pt x="71543" y="33338"/>
                      <a:pt x="77258" y="34290"/>
                      <a:pt x="80116" y="34290"/>
                    </a:cubicBezTo>
                    <a:cubicBezTo>
                      <a:pt x="82973" y="34290"/>
                      <a:pt x="94403" y="34290"/>
                      <a:pt x="98213" y="35243"/>
                    </a:cubicBezTo>
                    <a:cubicBezTo>
                      <a:pt x="101071" y="36195"/>
                      <a:pt x="111548" y="37148"/>
                      <a:pt x="111548" y="37148"/>
                    </a:cubicBezTo>
                    <a:lnTo>
                      <a:pt x="118216" y="35243"/>
                    </a:lnTo>
                    <a:lnTo>
                      <a:pt x="118216" y="32385"/>
                    </a:lnTo>
                    <a:lnTo>
                      <a:pt x="111548" y="28575"/>
                    </a:lnTo>
                    <a:lnTo>
                      <a:pt x="103928" y="27623"/>
                    </a:lnTo>
                    <a:lnTo>
                      <a:pt x="90593" y="23813"/>
                    </a:lnTo>
                    <a:lnTo>
                      <a:pt x="89641" y="20955"/>
                    </a:lnTo>
                    <a:lnTo>
                      <a:pt x="82021" y="16193"/>
                    </a:lnTo>
                    <a:lnTo>
                      <a:pt x="77258" y="15240"/>
                    </a:lnTo>
                    <a:cubicBezTo>
                      <a:pt x="77258" y="15240"/>
                      <a:pt x="76306" y="14288"/>
                      <a:pt x="75353" y="12383"/>
                    </a:cubicBezTo>
                    <a:cubicBezTo>
                      <a:pt x="74401" y="10478"/>
                      <a:pt x="61066" y="8573"/>
                      <a:pt x="61066" y="8573"/>
                    </a:cubicBezTo>
                    <a:lnTo>
                      <a:pt x="51541" y="3810"/>
                    </a:lnTo>
                    <a:close/>
                  </a:path>
                </a:pathLst>
              </a:custGeom>
              <a:grpFill/>
              <a:ln w="9525" cap="flat">
                <a:noFill/>
                <a:prstDash val="solid"/>
                <a:miter/>
              </a:ln>
            </p:spPr>
            <p:txBody>
              <a:bodyPr rtlCol="0" anchor="ctr"/>
              <a:lstStyle/>
              <a:p>
                <a:endParaRPr lang="en-US" sz="1765" noProof="0"/>
              </a:p>
            </p:txBody>
          </p:sp>
          <p:sp>
            <p:nvSpPr>
              <p:cNvPr id="199" name="Freeform: Shape 198">
                <a:extLst>
                  <a:ext uri="{FF2B5EF4-FFF2-40B4-BE49-F238E27FC236}">
                    <a16:creationId xmlns:a16="http://schemas.microsoft.com/office/drawing/2014/main" id="{F741CDEF-D62A-68A2-4159-795D5BBCB648}"/>
                  </a:ext>
                </a:extLst>
              </p:cNvPr>
              <p:cNvSpPr/>
              <p:nvPr/>
            </p:nvSpPr>
            <p:spPr>
              <a:xfrm>
                <a:off x="6787470" y="3229656"/>
                <a:ext cx="39126" cy="10477"/>
              </a:xfrm>
              <a:custGeom>
                <a:avLst/>
                <a:gdLst>
                  <a:gd name="connsiteX0" fmla="*/ 32459 w 39126"/>
                  <a:gd name="connsiteY0" fmla="*/ 953 h 10477"/>
                  <a:gd name="connsiteX1" fmla="*/ 18171 w 39126"/>
                  <a:gd name="connsiteY1" fmla="*/ 953 h 10477"/>
                  <a:gd name="connsiteX2" fmla="*/ 13409 w 39126"/>
                  <a:gd name="connsiteY2" fmla="*/ 2858 h 10477"/>
                  <a:gd name="connsiteX3" fmla="*/ 7694 w 39126"/>
                  <a:gd name="connsiteY3" fmla="*/ 4763 h 10477"/>
                  <a:gd name="connsiteX4" fmla="*/ 74 w 39126"/>
                  <a:gd name="connsiteY4" fmla="*/ 5715 h 10477"/>
                  <a:gd name="connsiteX5" fmla="*/ 1026 w 39126"/>
                  <a:gd name="connsiteY5" fmla="*/ 7620 h 10477"/>
                  <a:gd name="connsiteX6" fmla="*/ 6741 w 39126"/>
                  <a:gd name="connsiteY6" fmla="*/ 10478 h 10477"/>
                  <a:gd name="connsiteX7" fmla="*/ 16266 w 39126"/>
                  <a:gd name="connsiteY7" fmla="*/ 9525 h 10477"/>
                  <a:gd name="connsiteX8" fmla="*/ 21029 w 39126"/>
                  <a:gd name="connsiteY8" fmla="*/ 9525 h 10477"/>
                  <a:gd name="connsiteX9" fmla="*/ 34364 w 39126"/>
                  <a:gd name="connsiteY9" fmla="*/ 9525 h 10477"/>
                  <a:gd name="connsiteX10" fmla="*/ 39126 w 39126"/>
                  <a:gd name="connsiteY10" fmla="*/ 8573 h 10477"/>
                  <a:gd name="connsiteX11" fmla="*/ 39126 w 39126"/>
                  <a:gd name="connsiteY11" fmla="*/ 0 h 10477"/>
                  <a:gd name="connsiteX12" fmla="*/ 32459 w 39126"/>
                  <a:gd name="connsiteY12" fmla="*/ 953 h 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26" h="10477">
                    <a:moveTo>
                      <a:pt x="32459" y="953"/>
                    </a:moveTo>
                    <a:lnTo>
                      <a:pt x="18171" y="953"/>
                    </a:lnTo>
                    <a:cubicBezTo>
                      <a:pt x="13409" y="2858"/>
                      <a:pt x="13409" y="2858"/>
                      <a:pt x="13409" y="2858"/>
                    </a:cubicBezTo>
                    <a:lnTo>
                      <a:pt x="7694" y="4763"/>
                    </a:lnTo>
                    <a:cubicBezTo>
                      <a:pt x="7694" y="4763"/>
                      <a:pt x="-879" y="3810"/>
                      <a:pt x="74" y="5715"/>
                    </a:cubicBezTo>
                    <a:cubicBezTo>
                      <a:pt x="1026" y="7620"/>
                      <a:pt x="1026" y="7620"/>
                      <a:pt x="1026" y="7620"/>
                    </a:cubicBezTo>
                    <a:lnTo>
                      <a:pt x="6741" y="10478"/>
                    </a:lnTo>
                    <a:lnTo>
                      <a:pt x="16266" y="9525"/>
                    </a:lnTo>
                    <a:cubicBezTo>
                      <a:pt x="16266" y="9525"/>
                      <a:pt x="17219" y="8573"/>
                      <a:pt x="21029" y="9525"/>
                    </a:cubicBezTo>
                    <a:cubicBezTo>
                      <a:pt x="23886" y="10478"/>
                      <a:pt x="34364" y="9525"/>
                      <a:pt x="34364" y="9525"/>
                    </a:cubicBezTo>
                    <a:lnTo>
                      <a:pt x="39126" y="8573"/>
                    </a:lnTo>
                    <a:lnTo>
                      <a:pt x="39126" y="0"/>
                    </a:lnTo>
                    <a:lnTo>
                      <a:pt x="32459" y="953"/>
                    </a:lnTo>
                    <a:close/>
                  </a:path>
                </a:pathLst>
              </a:custGeom>
              <a:grpFill/>
              <a:ln w="9525" cap="flat">
                <a:noFill/>
                <a:prstDash val="solid"/>
                <a:miter/>
              </a:ln>
            </p:spPr>
            <p:txBody>
              <a:bodyPr rtlCol="0" anchor="ctr"/>
              <a:lstStyle/>
              <a:p>
                <a:endParaRPr lang="en-US" sz="1765" noProof="0"/>
              </a:p>
            </p:txBody>
          </p:sp>
          <p:sp>
            <p:nvSpPr>
              <p:cNvPr id="200" name="Freeform: Shape 199">
                <a:extLst>
                  <a:ext uri="{FF2B5EF4-FFF2-40B4-BE49-F238E27FC236}">
                    <a16:creationId xmlns:a16="http://schemas.microsoft.com/office/drawing/2014/main" id="{E91B7C35-CFF5-5445-C9B3-04D91E728261}"/>
                  </a:ext>
                </a:extLst>
              </p:cNvPr>
              <p:cNvSpPr/>
              <p:nvPr/>
            </p:nvSpPr>
            <p:spPr>
              <a:xfrm>
                <a:off x="6892241" y="3188804"/>
                <a:ext cx="51512" cy="17991"/>
              </a:xfrm>
              <a:custGeom>
                <a:avLst/>
                <a:gdLst>
                  <a:gd name="connsiteX0" fmla="*/ 44845 w 51512"/>
                  <a:gd name="connsiteY0" fmla="*/ 14182 h 17991"/>
                  <a:gd name="connsiteX1" fmla="*/ 21985 w 51512"/>
                  <a:gd name="connsiteY1" fmla="*/ 17039 h 17991"/>
                  <a:gd name="connsiteX2" fmla="*/ 14365 w 51512"/>
                  <a:gd name="connsiteY2" fmla="*/ 17039 h 17991"/>
                  <a:gd name="connsiteX3" fmla="*/ 1030 w 51512"/>
                  <a:gd name="connsiteY3" fmla="*/ 17992 h 17991"/>
                  <a:gd name="connsiteX4" fmla="*/ 78 w 51512"/>
                  <a:gd name="connsiteY4" fmla="*/ 15134 h 17991"/>
                  <a:gd name="connsiteX5" fmla="*/ 3888 w 51512"/>
                  <a:gd name="connsiteY5" fmla="*/ 8467 h 17991"/>
                  <a:gd name="connsiteX6" fmla="*/ 8650 w 51512"/>
                  <a:gd name="connsiteY6" fmla="*/ 8467 h 17991"/>
                  <a:gd name="connsiteX7" fmla="*/ 15318 w 51512"/>
                  <a:gd name="connsiteY7" fmla="*/ 2752 h 17991"/>
                  <a:gd name="connsiteX8" fmla="*/ 20080 w 51512"/>
                  <a:gd name="connsiteY8" fmla="*/ 847 h 17991"/>
                  <a:gd name="connsiteX9" fmla="*/ 24843 w 51512"/>
                  <a:gd name="connsiteY9" fmla="*/ 847 h 17991"/>
                  <a:gd name="connsiteX10" fmla="*/ 38178 w 51512"/>
                  <a:gd name="connsiteY10" fmla="*/ 1799 h 17991"/>
                  <a:gd name="connsiteX11" fmla="*/ 41035 w 51512"/>
                  <a:gd name="connsiteY11" fmla="*/ 2752 h 17991"/>
                  <a:gd name="connsiteX12" fmla="*/ 46750 w 51512"/>
                  <a:gd name="connsiteY12" fmla="*/ 3704 h 17991"/>
                  <a:gd name="connsiteX13" fmla="*/ 51513 w 51512"/>
                  <a:gd name="connsiteY13" fmla="*/ 8467 h 17991"/>
                  <a:gd name="connsiteX14" fmla="*/ 51513 w 51512"/>
                  <a:gd name="connsiteY14" fmla="*/ 12277 h 17991"/>
                  <a:gd name="connsiteX15" fmla="*/ 44845 w 51512"/>
                  <a:gd name="connsiteY15" fmla="*/ 14182 h 1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512" h="17991">
                    <a:moveTo>
                      <a:pt x="44845" y="14182"/>
                    </a:moveTo>
                    <a:lnTo>
                      <a:pt x="21985" y="17039"/>
                    </a:lnTo>
                    <a:lnTo>
                      <a:pt x="14365" y="17039"/>
                    </a:lnTo>
                    <a:lnTo>
                      <a:pt x="1030" y="17992"/>
                    </a:lnTo>
                    <a:lnTo>
                      <a:pt x="78" y="15134"/>
                    </a:lnTo>
                    <a:cubicBezTo>
                      <a:pt x="78" y="15134"/>
                      <a:pt x="-875" y="8467"/>
                      <a:pt x="3888" y="8467"/>
                    </a:cubicBezTo>
                    <a:cubicBezTo>
                      <a:pt x="8650" y="8467"/>
                      <a:pt x="8650" y="8467"/>
                      <a:pt x="8650" y="8467"/>
                    </a:cubicBezTo>
                    <a:lnTo>
                      <a:pt x="15318" y="2752"/>
                    </a:lnTo>
                    <a:lnTo>
                      <a:pt x="20080" y="847"/>
                    </a:lnTo>
                    <a:cubicBezTo>
                      <a:pt x="20080" y="847"/>
                      <a:pt x="18175" y="-1058"/>
                      <a:pt x="24843" y="847"/>
                    </a:cubicBezTo>
                    <a:cubicBezTo>
                      <a:pt x="31510" y="2752"/>
                      <a:pt x="34368" y="847"/>
                      <a:pt x="38178" y="1799"/>
                    </a:cubicBezTo>
                    <a:cubicBezTo>
                      <a:pt x="41035" y="2752"/>
                      <a:pt x="41035" y="2752"/>
                      <a:pt x="41035" y="2752"/>
                    </a:cubicBezTo>
                    <a:lnTo>
                      <a:pt x="46750" y="3704"/>
                    </a:lnTo>
                    <a:cubicBezTo>
                      <a:pt x="51513" y="8467"/>
                      <a:pt x="51513" y="5609"/>
                      <a:pt x="51513" y="8467"/>
                    </a:cubicBezTo>
                    <a:cubicBezTo>
                      <a:pt x="51513" y="12277"/>
                      <a:pt x="51513" y="12277"/>
                      <a:pt x="51513" y="12277"/>
                    </a:cubicBezTo>
                    <a:lnTo>
                      <a:pt x="44845" y="14182"/>
                    </a:lnTo>
                    <a:close/>
                  </a:path>
                </a:pathLst>
              </a:custGeom>
              <a:grpFill/>
              <a:ln w="9525" cap="flat">
                <a:noFill/>
                <a:prstDash val="solid"/>
                <a:miter/>
              </a:ln>
            </p:spPr>
            <p:txBody>
              <a:bodyPr rtlCol="0" anchor="ctr"/>
              <a:lstStyle/>
              <a:p>
                <a:endParaRPr lang="en-US" sz="1765" noProof="0"/>
              </a:p>
            </p:txBody>
          </p:sp>
          <p:sp>
            <p:nvSpPr>
              <p:cNvPr id="201" name="Freeform: Shape 200">
                <a:extLst>
                  <a:ext uri="{FF2B5EF4-FFF2-40B4-BE49-F238E27FC236}">
                    <a16:creationId xmlns:a16="http://schemas.microsoft.com/office/drawing/2014/main" id="{7AF8AC17-4349-6934-03AE-1960640E451C}"/>
                  </a:ext>
                </a:extLst>
              </p:cNvPr>
              <p:cNvSpPr/>
              <p:nvPr/>
            </p:nvSpPr>
            <p:spPr>
              <a:xfrm>
                <a:off x="6909464" y="3135359"/>
                <a:ext cx="44437" cy="15239"/>
              </a:xfrm>
              <a:custGeom>
                <a:avLst/>
                <a:gdLst>
                  <a:gd name="connsiteX0" fmla="*/ 43815 w 44437"/>
                  <a:gd name="connsiteY0" fmla="*/ 13335 h 15239"/>
                  <a:gd name="connsiteX1" fmla="*/ 32385 w 44437"/>
                  <a:gd name="connsiteY1" fmla="*/ 14288 h 15239"/>
                  <a:gd name="connsiteX2" fmla="*/ 13335 w 44437"/>
                  <a:gd name="connsiteY2" fmla="*/ 15240 h 15239"/>
                  <a:gd name="connsiteX3" fmla="*/ 7620 w 44437"/>
                  <a:gd name="connsiteY3" fmla="*/ 12382 h 15239"/>
                  <a:gd name="connsiteX4" fmla="*/ 5715 w 44437"/>
                  <a:gd name="connsiteY4" fmla="*/ 8572 h 15239"/>
                  <a:gd name="connsiteX5" fmla="*/ 0 w 44437"/>
                  <a:gd name="connsiteY5" fmla="*/ 3810 h 15239"/>
                  <a:gd name="connsiteX6" fmla="*/ 3810 w 44437"/>
                  <a:gd name="connsiteY6" fmla="*/ 0 h 15239"/>
                  <a:gd name="connsiteX7" fmla="*/ 15240 w 44437"/>
                  <a:gd name="connsiteY7" fmla="*/ 952 h 15239"/>
                  <a:gd name="connsiteX8" fmla="*/ 22860 w 44437"/>
                  <a:gd name="connsiteY8" fmla="*/ 952 h 15239"/>
                  <a:gd name="connsiteX9" fmla="*/ 37147 w 44437"/>
                  <a:gd name="connsiteY9" fmla="*/ 1905 h 15239"/>
                  <a:gd name="connsiteX10" fmla="*/ 42863 w 44437"/>
                  <a:gd name="connsiteY10" fmla="*/ 2857 h 15239"/>
                  <a:gd name="connsiteX11" fmla="*/ 43815 w 44437"/>
                  <a:gd name="connsiteY11"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37" h="15239">
                    <a:moveTo>
                      <a:pt x="43815" y="13335"/>
                    </a:moveTo>
                    <a:lnTo>
                      <a:pt x="32385" y="14288"/>
                    </a:lnTo>
                    <a:lnTo>
                      <a:pt x="13335" y="15240"/>
                    </a:lnTo>
                    <a:lnTo>
                      <a:pt x="7620" y="12382"/>
                    </a:lnTo>
                    <a:lnTo>
                      <a:pt x="5715" y="8572"/>
                    </a:lnTo>
                    <a:lnTo>
                      <a:pt x="0" y="3810"/>
                    </a:lnTo>
                    <a:cubicBezTo>
                      <a:pt x="0" y="3810"/>
                      <a:pt x="0" y="0"/>
                      <a:pt x="3810" y="0"/>
                    </a:cubicBezTo>
                    <a:cubicBezTo>
                      <a:pt x="6667" y="952"/>
                      <a:pt x="15240" y="952"/>
                      <a:pt x="15240" y="952"/>
                    </a:cubicBezTo>
                    <a:lnTo>
                      <a:pt x="22860" y="952"/>
                    </a:lnTo>
                    <a:lnTo>
                      <a:pt x="37147" y="1905"/>
                    </a:lnTo>
                    <a:lnTo>
                      <a:pt x="42863" y="2857"/>
                    </a:lnTo>
                    <a:cubicBezTo>
                      <a:pt x="45720" y="7620"/>
                      <a:pt x="43815" y="13335"/>
                      <a:pt x="43815" y="13335"/>
                    </a:cubicBezTo>
                    <a:close/>
                  </a:path>
                </a:pathLst>
              </a:custGeom>
              <a:grpFill/>
              <a:ln w="9525" cap="flat">
                <a:noFill/>
                <a:prstDash val="solid"/>
                <a:miter/>
              </a:ln>
            </p:spPr>
            <p:txBody>
              <a:bodyPr rtlCol="0" anchor="ctr"/>
              <a:lstStyle/>
              <a:p>
                <a:endParaRPr lang="en-US" sz="1765" noProof="0"/>
              </a:p>
            </p:txBody>
          </p:sp>
          <p:sp>
            <p:nvSpPr>
              <p:cNvPr id="202" name="Freeform: Shape 201">
                <a:extLst>
                  <a:ext uri="{FF2B5EF4-FFF2-40B4-BE49-F238E27FC236}">
                    <a16:creationId xmlns:a16="http://schemas.microsoft.com/office/drawing/2014/main" id="{C50C2042-FD16-B889-3B32-741DA28D374C}"/>
                  </a:ext>
                </a:extLst>
              </p:cNvPr>
              <p:cNvSpPr/>
              <p:nvPr/>
            </p:nvSpPr>
            <p:spPr>
              <a:xfrm>
                <a:off x="6576089" y="2948245"/>
                <a:ext cx="300990" cy="63288"/>
              </a:xfrm>
              <a:custGeom>
                <a:avLst/>
                <a:gdLst>
                  <a:gd name="connsiteX0" fmla="*/ 282892 w 300990"/>
                  <a:gd name="connsiteY0" fmla="*/ 53763 h 63288"/>
                  <a:gd name="connsiteX1" fmla="*/ 277178 w 300990"/>
                  <a:gd name="connsiteY1" fmla="*/ 54716 h 63288"/>
                  <a:gd name="connsiteX2" fmla="*/ 267653 w 300990"/>
                  <a:gd name="connsiteY2" fmla="*/ 55668 h 63288"/>
                  <a:gd name="connsiteX3" fmla="*/ 258128 w 300990"/>
                  <a:gd name="connsiteY3" fmla="*/ 55668 h 63288"/>
                  <a:gd name="connsiteX4" fmla="*/ 248603 w 300990"/>
                  <a:gd name="connsiteY4" fmla="*/ 55668 h 63288"/>
                  <a:gd name="connsiteX5" fmla="*/ 237172 w 300990"/>
                  <a:gd name="connsiteY5" fmla="*/ 58526 h 63288"/>
                  <a:gd name="connsiteX6" fmla="*/ 229553 w 300990"/>
                  <a:gd name="connsiteY6" fmla="*/ 62336 h 63288"/>
                  <a:gd name="connsiteX7" fmla="*/ 221933 w 300990"/>
                  <a:gd name="connsiteY7" fmla="*/ 63288 h 63288"/>
                  <a:gd name="connsiteX8" fmla="*/ 210503 w 300990"/>
                  <a:gd name="connsiteY8" fmla="*/ 63288 h 63288"/>
                  <a:gd name="connsiteX9" fmla="*/ 202883 w 300990"/>
                  <a:gd name="connsiteY9" fmla="*/ 63288 h 63288"/>
                  <a:gd name="connsiteX10" fmla="*/ 196215 w 300990"/>
                  <a:gd name="connsiteY10" fmla="*/ 63288 h 63288"/>
                  <a:gd name="connsiteX11" fmla="*/ 187642 w 300990"/>
                  <a:gd name="connsiteY11" fmla="*/ 63288 h 63288"/>
                  <a:gd name="connsiteX12" fmla="*/ 180975 w 300990"/>
                  <a:gd name="connsiteY12" fmla="*/ 63288 h 63288"/>
                  <a:gd name="connsiteX13" fmla="*/ 176213 w 300990"/>
                  <a:gd name="connsiteY13" fmla="*/ 63288 h 63288"/>
                  <a:gd name="connsiteX14" fmla="*/ 164783 w 300990"/>
                  <a:gd name="connsiteY14" fmla="*/ 61383 h 63288"/>
                  <a:gd name="connsiteX15" fmla="*/ 158115 w 300990"/>
                  <a:gd name="connsiteY15" fmla="*/ 60431 h 63288"/>
                  <a:gd name="connsiteX16" fmla="*/ 142875 w 300990"/>
                  <a:gd name="connsiteY16" fmla="*/ 58526 h 63288"/>
                  <a:gd name="connsiteX17" fmla="*/ 135255 w 300990"/>
                  <a:gd name="connsiteY17" fmla="*/ 57573 h 63288"/>
                  <a:gd name="connsiteX18" fmla="*/ 114300 w 300990"/>
                  <a:gd name="connsiteY18" fmla="*/ 52811 h 63288"/>
                  <a:gd name="connsiteX19" fmla="*/ 101917 w 300990"/>
                  <a:gd name="connsiteY19" fmla="*/ 51858 h 63288"/>
                  <a:gd name="connsiteX20" fmla="*/ 93345 w 300990"/>
                  <a:gd name="connsiteY20" fmla="*/ 50906 h 63288"/>
                  <a:gd name="connsiteX21" fmla="*/ 86678 w 300990"/>
                  <a:gd name="connsiteY21" fmla="*/ 49001 h 63288"/>
                  <a:gd name="connsiteX22" fmla="*/ 80963 w 300990"/>
                  <a:gd name="connsiteY22" fmla="*/ 46143 h 63288"/>
                  <a:gd name="connsiteX23" fmla="*/ 80963 w 300990"/>
                  <a:gd name="connsiteY23" fmla="*/ 40428 h 63288"/>
                  <a:gd name="connsiteX24" fmla="*/ 79058 w 300990"/>
                  <a:gd name="connsiteY24" fmla="*/ 34713 h 63288"/>
                  <a:gd name="connsiteX25" fmla="*/ 78105 w 300990"/>
                  <a:gd name="connsiteY25" fmla="*/ 29951 h 63288"/>
                  <a:gd name="connsiteX26" fmla="*/ 72390 w 300990"/>
                  <a:gd name="connsiteY26" fmla="*/ 25188 h 63288"/>
                  <a:gd name="connsiteX27" fmla="*/ 63817 w 300990"/>
                  <a:gd name="connsiteY27" fmla="*/ 21378 h 63288"/>
                  <a:gd name="connsiteX28" fmla="*/ 58103 w 300990"/>
                  <a:gd name="connsiteY28" fmla="*/ 19473 h 63288"/>
                  <a:gd name="connsiteX29" fmla="*/ 40958 w 300990"/>
                  <a:gd name="connsiteY29" fmla="*/ 15663 h 63288"/>
                  <a:gd name="connsiteX30" fmla="*/ 29528 w 300990"/>
                  <a:gd name="connsiteY30" fmla="*/ 15663 h 63288"/>
                  <a:gd name="connsiteX31" fmla="*/ 23813 w 300990"/>
                  <a:gd name="connsiteY31" fmla="*/ 15663 h 63288"/>
                  <a:gd name="connsiteX32" fmla="*/ 10478 w 300990"/>
                  <a:gd name="connsiteY32" fmla="*/ 14711 h 63288"/>
                  <a:gd name="connsiteX33" fmla="*/ 953 w 300990"/>
                  <a:gd name="connsiteY33" fmla="*/ 11853 h 63288"/>
                  <a:gd name="connsiteX34" fmla="*/ 0 w 300990"/>
                  <a:gd name="connsiteY34" fmla="*/ 6138 h 63288"/>
                  <a:gd name="connsiteX35" fmla="*/ 5715 w 300990"/>
                  <a:gd name="connsiteY35" fmla="*/ 3281 h 63288"/>
                  <a:gd name="connsiteX36" fmla="*/ 12383 w 300990"/>
                  <a:gd name="connsiteY36" fmla="*/ 2328 h 63288"/>
                  <a:gd name="connsiteX37" fmla="*/ 28575 w 300990"/>
                  <a:gd name="connsiteY37" fmla="*/ 423 h 63288"/>
                  <a:gd name="connsiteX38" fmla="*/ 38100 w 300990"/>
                  <a:gd name="connsiteY38" fmla="*/ 423 h 63288"/>
                  <a:gd name="connsiteX39" fmla="*/ 51435 w 300990"/>
                  <a:gd name="connsiteY39" fmla="*/ 423 h 63288"/>
                  <a:gd name="connsiteX40" fmla="*/ 60008 w 300990"/>
                  <a:gd name="connsiteY40" fmla="*/ 423 h 63288"/>
                  <a:gd name="connsiteX41" fmla="*/ 72390 w 300990"/>
                  <a:gd name="connsiteY41" fmla="*/ 2328 h 63288"/>
                  <a:gd name="connsiteX42" fmla="*/ 79058 w 300990"/>
                  <a:gd name="connsiteY42" fmla="*/ 4233 h 63288"/>
                  <a:gd name="connsiteX43" fmla="*/ 86678 w 300990"/>
                  <a:gd name="connsiteY43" fmla="*/ 5186 h 63288"/>
                  <a:gd name="connsiteX44" fmla="*/ 94297 w 300990"/>
                  <a:gd name="connsiteY44" fmla="*/ 9948 h 63288"/>
                  <a:gd name="connsiteX45" fmla="*/ 89535 w 300990"/>
                  <a:gd name="connsiteY45" fmla="*/ 13758 h 63288"/>
                  <a:gd name="connsiteX46" fmla="*/ 99060 w 300990"/>
                  <a:gd name="connsiteY46" fmla="*/ 19473 h 63288"/>
                  <a:gd name="connsiteX47" fmla="*/ 104775 w 300990"/>
                  <a:gd name="connsiteY47" fmla="*/ 19473 h 63288"/>
                  <a:gd name="connsiteX48" fmla="*/ 110490 w 300990"/>
                  <a:gd name="connsiteY48" fmla="*/ 28046 h 63288"/>
                  <a:gd name="connsiteX49" fmla="*/ 123825 w 300990"/>
                  <a:gd name="connsiteY49" fmla="*/ 31856 h 63288"/>
                  <a:gd name="connsiteX50" fmla="*/ 135255 w 300990"/>
                  <a:gd name="connsiteY50" fmla="*/ 33761 h 63288"/>
                  <a:gd name="connsiteX51" fmla="*/ 149542 w 300990"/>
                  <a:gd name="connsiteY51" fmla="*/ 35666 h 63288"/>
                  <a:gd name="connsiteX52" fmla="*/ 154305 w 300990"/>
                  <a:gd name="connsiteY52" fmla="*/ 39476 h 63288"/>
                  <a:gd name="connsiteX53" fmla="*/ 167640 w 300990"/>
                  <a:gd name="connsiteY53" fmla="*/ 39476 h 63288"/>
                  <a:gd name="connsiteX54" fmla="*/ 194310 w 300990"/>
                  <a:gd name="connsiteY54" fmla="*/ 35666 h 63288"/>
                  <a:gd name="connsiteX55" fmla="*/ 205740 w 300990"/>
                  <a:gd name="connsiteY55" fmla="*/ 34713 h 63288"/>
                  <a:gd name="connsiteX56" fmla="*/ 214313 w 300990"/>
                  <a:gd name="connsiteY56" fmla="*/ 34713 h 63288"/>
                  <a:gd name="connsiteX57" fmla="*/ 231458 w 300990"/>
                  <a:gd name="connsiteY57" fmla="*/ 36618 h 63288"/>
                  <a:gd name="connsiteX58" fmla="*/ 246697 w 300990"/>
                  <a:gd name="connsiteY58" fmla="*/ 36618 h 63288"/>
                  <a:gd name="connsiteX59" fmla="*/ 258128 w 300990"/>
                  <a:gd name="connsiteY59" fmla="*/ 35666 h 63288"/>
                  <a:gd name="connsiteX60" fmla="*/ 269558 w 300990"/>
                  <a:gd name="connsiteY60" fmla="*/ 35666 h 63288"/>
                  <a:gd name="connsiteX61" fmla="*/ 276225 w 300990"/>
                  <a:gd name="connsiteY61" fmla="*/ 35666 h 63288"/>
                  <a:gd name="connsiteX62" fmla="*/ 290513 w 300990"/>
                  <a:gd name="connsiteY62" fmla="*/ 36618 h 63288"/>
                  <a:gd name="connsiteX63" fmla="*/ 297180 w 300990"/>
                  <a:gd name="connsiteY63" fmla="*/ 39476 h 63288"/>
                  <a:gd name="connsiteX64" fmla="*/ 299085 w 300990"/>
                  <a:gd name="connsiteY64" fmla="*/ 42333 h 63288"/>
                  <a:gd name="connsiteX65" fmla="*/ 300990 w 300990"/>
                  <a:gd name="connsiteY65" fmla="*/ 46143 h 63288"/>
                  <a:gd name="connsiteX66" fmla="*/ 296228 w 300990"/>
                  <a:gd name="connsiteY66" fmla="*/ 53763 h 63288"/>
                  <a:gd name="connsiteX67" fmla="*/ 282892 w 300990"/>
                  <a:gd name="connsiteY67" fmla="*/ 53763 h 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00990" h="63288">
                    <a:moveTo>
                      <a:pt x="282892" y="53763"/>
                    </a:moveTo>
                    <a:lnTo>
                      <a:pt x="277178" y="54716"/>
                    </a:lnTo>
                    <a:lnTo>
                      <a:pt x="267653" y="55668"/>
                    </a:lnTo>
                    <a:lnTo>
                      <a:pt x="258128" y="55668"/>
                    </a:lnTo>
                    <a:lnTo>
                      <a:pt x="248603" y="55668"/>
                    </a:lnTo>
                    <a:cubicBezTo>
                      <a:pt x="241935" y="57573"/>
                      <a:pt x="237172" y="58526"/>
                      <a:pt x="237172" y="58526"/>
                    </a:cubicBezTo>
                    <a:lnTo>
                      <a:pt x="229553" y="62336"/>
                    </a:lnTo>
                    <a:cubicBezTo>
                      <a:pt x="229553" y="62336"/>
                      <a:pt x="228600" y="63288"/>
                      <a:pt x="221933" y="63288"/>
                    </a:cubicBezTo>
                    <a:cubicBezTo>
                      <a:pt x="215265" y="63288"/>
                      <a:pt x="210503" y="63288"/>
                      <a:pt x="210503" y="63288"/>
                    </a:cubicBezTo>
                    <a:lnTo>
                      <a:pt x="202883" y="63288"/>
                    </a:lnTo>
                    <a:lnTo>
                      <a:pt x="196215" y="63288"/>
                    </a:lnTo>
                    <a:lnTo>
                      <a:pt x="187642" y="63288"/>
                    </a:lnTo>
                    <a:lnTo>
                      <a:pt x="180975" y="63288"/>
                    </a:lnTo>
                    <a:lnTo>
                      <a:pt x="176213" y="63288"/>
                    </a:lnTo>
                    <a:lnTo>
                      <a:pt x="164783" y="61383"/>
                    </a:lnTo>
                    <a:lnTo>
                      <a:pt x="158115" y="60431"/>
                    </a:lnTo>
                    <a:lnTo>
                      <a:pt x="142875" y="58526"/>
                    </a:lnTo>
                    <a:cubicBezTo>
                      <a:pt x="142875" y="58526"/>
                      <a:pt x="140017" y="57573"/>
                      <a:pt x="135255" y="57573"/>
                    </a:cubicBezTo>
                    <a:cubicBezTo>
                      <a:pt x="130492" y="57573"/>
                      <a:pt x="114300" y="52811"/>
                      <a:pt x="114300" y="52811"/>
                    </a:cubicBezTo>
                    <a:cubicBezTo>
                      <a:pt x="114300" y="52811"/>
                      <a:pt x="105728" y="50906"/>
                      <a:pt x="101917" y="51858"/>
                    </a:cubicBezTo>
                    <a:cubicBezTo>
                      <a:pt x="99060" y="52811"/>
                      <a:pt x="93345" y="50906"/>
                      <a:pt x="93345" y="50906"/>
                    </a:cubicBezTo>
                    <a:lnTo>
                      <a:pt x="86678" y="49001"/>
                    </a:lnTo>
                    <a:lnTo>
                      <a:pt x="80963" y="46143"/>
                    </a:lnTo>
                    <a:lnTo>
                      <a:pt x="80963" y="40428"/>
                    </a:lnTo>
                    <a:lnTo>
                      <a:pt x="79058" y="34713"/>
                    </a:lnTo>
                    <a:lnTo>
                      <a:pt x="78105" y="29951"/>
                    </a:lnTo>
                    <a:lnTo>
                      <a:pt x="72390" y="25188"/>
                    </a:lnTo>
                    <a:cubicBezTo>
                      <a:pt x="72390" y="25188"/>
                      <a:pt x="69533" y="23283"/>
                      <a:pt x="63817" y="21378"/>
                    </a:cubicBezTo>
                    <a:cubicBezTo>
                      <a:pt x="58103" y="19473"/>
                      <a:pt x="58103" y="19473"/>
                      <a:pt x="58103" y="19473"/>
                    </a:cubicBezTo>
                    <a:cubicBezTo>
                      <a:pt x="58103" y="19473"/>
                      <a:pt x="43815" y="15663"/>
                      <a:pt x="40958" y="15663"/>
                    </a:cubicBezTo>
                    <a:cubicBezTo>
                      <a:pt x="38100" y="15663"/>
                      <a:pt x="29528" y="15663"/>
                      <a:pt x="29528" y="15663"/>
                    </a:cubicBezTo>
                    <a:cubicBezTo>
                      <a:pt x="29528" y="15663"/>
                      <a:pt x="28575" y="15663"/>
                      <a:pt x="23813" y="15663"/>
                    </a:cubicBezTo>
                    <a:cubicBezTo>
                      <a:pt x="19050" y="15663"/>
                      <a:pt x="10478" y="14711"/>
                      <a:pt x="10478" y="14711"/>
                    </a:cubicBezTo>
                    <a:lnTo>
                      <a:pt x="953" y="11853"/>
                    </a:lnTo>
                    <a:lnTo>
                      <a:pt x="0" y="6138"/>
                    </a:lnTo>
                    <a:lnTo>
                      <a:pt x="5715" y="3281"/>
                    </a:lnTo>
                    <a:cubicBezTo>
                      <a:pt x="12383" y="2328"/>
                      <a:pt x="4763" y="4233"/>
                      <a:pt x="12383" y="2328"/>
                    </a:cubicBezTo>
                    <a:cubicBezTo>
                      <a:pt x="20003" y="423"/>
                      <a:pt x="28575" y="423"/>
                      <a:pt x="28575" y="423"/>
                    </a:cubicBezTo>
                    <a:lnTo>
                      <a:pt x="38100" y="423"/>
                    </a:lnTo>
                    <a:lnTo>
                      <a:pt x="51435" y="423"/>
                    </a:lnTo>
                    <a:cubicBezTo>
                      <a:pt x="51435" y="423"/>
                      <a:pt x="56197" y="-529"/>
                      <a:pt x="60008" y="423"/>
                    </a:cubicBezTo>
                    <a:cubicBezTo>
                      <a:pt x="64770" y="1376"/>
                      <a:pt x="72390" y="2328"/>
                      <a:pt x="72390" y="2328"/>
                    </a:cubicBezTo>
                    <a:lnTo>
                      <a:pt x="79058" y="4233"/>
                    </a:lnTo>
                    <a:lnTo>
                      <a:pt x="86678" y="5186"/>
                    </a:lnTo>
                    <a:lnTo>
                      <a:pt x="94297" y="9948"/>
                    </a:lnTo>
                    <a:cubicBezTo>
                      <a:pt x="94297" y="9948"/>
                      <a:pt x="88583" y="11853"/>
                      <a:pt x="89535" y="13758"/>
                    </a:cubicBezTo>
                    <a:cubicBezTo>
                      <a:pt x="90488" y="15663"/>
                      <a:pt x="99060" y="19473"/>
                      <a:pt x="99060" y="19473"/>
                    </a:cubicBezTo>
                    <a:lnTo>
                      <a:pt x="104775" y="19473"/>
                    </a:lnTo>
                    <a:lnTo>
                      <a:pt x="110490" y="28046"/>
                    </a:lnTo>
                    <a:lnTo>
                      <a:pt x="123825" y="31856"/>
                    </a:lnTo>
                    <a:cubicBezTo>
                      <a:pt x="123825" y="31856"/>
                      <a:pt x="131445" y="32808"/>
                      <a:pt x="135255" y="33761"/>
                    </a:cubicBezTo>
                    <a:cubicBezTo>
                      <a:pt x="138113" y="34713"/>
                      <a:pt x="149542" y="35666"/>
                      <a:pt x="149542" y="35666"/>
                    </a:cubicBezTo>
                    <a:cubicBezTo>
                      <a:pt x="149542" y="35666"/>
                      <a:pt x="150495" y="38523"/>
                      <a:pt x="154305" y="39476"/>
                    </a:cubicBezTo>
                    <a:cubicBezTo>
                      <a:pt x="157163" y="40428"/>
                      <a:pt x="162878" y="40428"/>
                      <a:pt x="167640" y="39476"/>
                    </a:cubicBezTo>
                    <a:cubicBezTo>
                      <a:pt x="172403" y="38523"/>
                      <a:pt x="194310" y="35666"/>
                      <a:pt x="194310" y="35666"/>
                    </a:cubicBezTo>
                    <a:lnTo>
                      <a:pt x="205740" y="34713"/>
                    </a:lnTo>
                    <a:lnTo>
                      <a:pt x="214313" y="34713"/>
                    </a:lnTo>
                    <a:cubicBezTo>
                      <a:pt x="221933" y="36618"/>
                      <a:pt x="225742" y="36618"/>
                      <a:pt x="231458" y="36618"/>
                    </a:cubicBezTo>
                    <a:cubicBezTo>
                      <a:pt x="238125" y="37571"/>
                      <a:pt x="246697" y="36618"/>
                      <a:pt x="246697" y="36618"/>
                    </a:cubicBezTo>
                    <a:lnTo>
                      <a:pt x="258128" y="35666"/>
                    </a:lnTo>
                    <a:lnTo>
                      <a:pt x="269558" y="35666"/>
                    </a:lnTo>
                    <a:lnTo>
                      <a:pt x="276225" y="35666"/>
                    </a:lnTo>
                    <a:cubicBezTo>
                      <a:pt x="276225" y="35666"/>
                      <a:pt x="289560" y="34713"/>
                      <a:pt x="290513" y="36618"/>
                    </a:cubicBezTo>
                    <a:cubicBezTo>
                      <a:pt x="291465" y="38523"/>
                      <a:pt x="295275" y="36618"/>
                      <a:pt x="297180" y="39476"/>
                    </a:cubicBezTo>
                    <a:cubicBezTo>
                      <a:pt x="299085" y="42333"/>
                      <a:pt x="297180" y="38523"/>
                      <a:pt x="299085" y="42333"/>
                    </a:cubicBezTo>
                    <a:cubicBezTo>
                      <a:pt x="300990" y="46143"/>
                      <a:pt x="300990" y="43286"/>
                      <a:pt x="300990" y="46143"/>
                    </a:cubicBezTo>
                    <a:cubicBezTo>
                      <a:pt x="300990" y="49953"/>
                      <a:pt x="296228" y="53763"/>
                      <a:pt x="296228" y="53763"/>
                    </a:cubicBezTo>
                    <a:lnTo>
                      <a:pt x="282892" y="53763"/>
                    </a:lnTo>
                    <a:close/>
                  </a:path>
                </a:pathLst>
              </a:custGeom>
              <a:grpFill/>
              <a:ln w="9525" cap="flat">
                <a:noFill/>
                <a:prstDash val="solid"/>
                <a:miter/>
              </a:ln>
            </p:spPr>
            <p:txBody>
              <a:bodyPr rtlCol="0" anchor="ctr"/>
              <a:lstStyle/>
              <a:p>
                <a:endParaRPr lang="en-US" sz="1765" noProof="0"/>
              </a:p>
            </p:txBody>
          </p:sp>
          <p:sp>
            <p:nvSpPr>
              <p:cNvPr id="203" name="Freeform: Shape 202">
                <a:extLst>
                  <a:ext uri="{FF2B5EF4-FFF2-40B4-BE49-F238E27FC236}">
                    <a16:creationId xmlns:a16="http://schemas.microsoft.com/office/drawing/2014/main" id="{8EE6FFAC-7795-FD47-CA03-76C49F53B4D4}"/>
                  </a:ext>
                </a:extLst>
              </p:cNvPr>
              <p:cNvSpPr/>
              <p:nvPr/>
            </p:nvSpPr>
            <p:spPr>
              <a:xfrm>
                <a:off x="6555074" y="2902133"/>
                <a:ext cx="61442" cy="32247"/>
              </a:xfrm>
              <a:custGeom>
                <a:avLst/>
                <a:gdLst>
                  <a:gd name="connsiteX0" fmla="*/ 44827 w 61442"/>
                  <a:gd name="connsiteY0" fmla="*/ 32248 h 32247"/>
                  <a:gd name="connsiteX1" fmla="*/ 35302 w 61442"/>
                  <a:gd name="connsiteY1" fmla="*/ 30343 h 32247"/>
                  <a:gd name="connsiteX2" fmla="*/ 21015 w 61442"/>
                  <a:gd name="connsiteY2" fmla="*/ 29390 h 32247"/>
                  <a:gd name="connsiteX3" fmla="*/ 20062 w 61442"/>
                  <a:gd name="connsiteY3" fmla="*/ 26533 h 32247"/>
                  <a:gd name="connsiteX4" fmla="*/ 13394 w 61442"/>
                  <a:gd name="connsiteY4" fmla="*/ 20818 h 32247"/>
                  <a:gd name="connsiteX5" fmla="*/ 7680 w 61442"/>
                  <a:gd name="connsiteY5" fmla="*/ 18913 h 32247"/>
                  <a:gd name="connsiteX6" fmla="*/ 2917 w 61442"/>
                  <a:gd name="connsiteY6" fmla="*/ 18913 h 32247"/>
                  <a:gd name="connsiteX7" fmla="*/ 60 w 61442"/>
                  <a:gd name="connsiteY7" fmla="*/ 12245 h 32247"/>
                  <a:gd name="connsiteX8" fmla="*/ 60 w 61442"/>
                  <a:gd name="connsiteY8" fmla="*/ 7483 h 32247"/>
                  <a:gd name="connsiteX9" fmla="*/ 4822 w 61442"/>
                  <a:gd name="connsiteY9" fmla="*/ 1768 h 32247"/>
                  <a:gd name="connsiteX10" fmla="*/ 10537 w 61442"/>
                  <a:gd name="connsiteY10" fmla="*/ 815 h 32247"/>
                  <a:gd name="connsiteX11" fmla="*/ 21967 w 61442"/>
                  <a:gd name="connsiteY11" fmla="*/ 1768 h 32247"/>
                  <a:gd name="connsiteX12" fmla="*/ 31492 w 61442"/>
                  <a:gd name="connsiteY12" fmla="*/ 1768 h 32247"/>
                  <a:gd name="connsiteX13" fmla="*/ 34349 w 61442"/>
                  <a:gd name="connsiteY13" fmla="*/ 2720 h 32247"/>
                  <a:gd name="connsiteX14" fmla="*/ 41017 w 61442"/>
                  <a:gd name="connsiteY14" fmla="*/ 1768 h 32247"/>
                  <a:gd name="connsiteX15" fmla="*/ 56257 w 61442"/>
                  <a:gd name="connsiteY15" fmla="*/ 2720 h 32247"/>
                  <a:gd name="connsiteX16" fmla="*/ 58162 w 61442"/>
                  <a:gd name="connsiteY16" fmla="*/ 4625 h 32247"/>
                  <a:gd name="connsiteX17" fmla="*/ 61019 w 61442"/>
                  <a:gd name="connsiteY17" fmla="*/ 10340 h 32247"/>
                  <a:gd name="connsiteX18" fmla="*/ 61019 w 61442"/>
                  <a:gd name="connsiteY18" fmla="*/ 16055 h 32247"/>
                  <a:gd name="connsiteX19" fmla="*/ 61019 w 61442"/>
                  <a:gd name="connsiteY19" fmla="*/ 18913 h 32247"/>
                  <a:gd name="connsiteX20" fmla="*/ 61019 w 61442"/>
                  <a:gd name="connsiteY20" fmla="*/ 23675 h 32247"/>
                  <a:gd name="connsiteX21" fmla="*/ 61019 w 61442"/>
                  <a:gd name="connsiteY21" fmla="*/ 26533 h 32247"/>
                  <a:gd name="connsiteX22" fmla="*/ 61019 w 61442"/>
                  <a:gd name="connsiteY22" fmla="*/ 28438 h 32247"/>
                  <a:gd name="connsiteX23" fmla="*/ 44827 w 61442"/>
                  <a:gd name="connsiteY23" fmla="*/ 32248 h 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442" h="32247">
                    <a:moveTo>
                      <a:pt x="44827" y="32248"/>
                    </a:moveTo>
                    <a:lnTo>
                      <a:pt x="35302" y="30343"/>
                    </a:lnTo>
                    <a:lnTo>
                      <a:pt x="21015" y="29390"/>
                    </a:lnTo>
                    <a:lnTo>
                      <a:pt x="20062" y="26533"/>
                    </a:lnTo>
                    <a:lnTo>
                      <a:pt x="13394" y="20818"/>
                    </a:lnTo>
                    <a:cubicBezTo>
                      <a:pt x="13394" y="20818"/>
                      <a:pt x="12442" y="18913"/>
                      <a:pt x="7680" y="18913"/>
                    </a:cubicBezTo>
                    <a:cubicBezTo>
                      <a:pt x="2917" y="18913"/>
                      <a:pt x="2917" y="18913"/>
                      <a:pt x="2917" y="18913"/>
                    </a:cubicBezTo>
                    <a:lnTo>
                      <a:pt x="60" y="12245"/>
                    </a:lnTo>
                    <a:lnTo>
                      <a:pt x="60" y="7483"/>
                    </a:lnTo>
                    <a:cubicBezTo>
                      <a:pt x="60" y="7483"/>
                      <a:pt x="-893" y="3673"/>
                      <a:pt x="4822" y="1768"/>
                    </a:cubicBezTo>
                    <a:cubicBezTo>
                      <a:pt x="10537" y="815"/>
                      <a:pt x="3869" y="-1090"/>
                      <a:pt x="10537" y="815"/>
                    </a:cubicBezTo>
                    <a:cubicBezTo>
                      <a:pt x="17205" y="2720"/>
                      <a:pt x="17205" y="815"/>
                      <a:pt x="21967" y="1768"/>
                    </a:cubicBezTo>
                    <a:cubicBezTo>
                      <a:pt x="26730" y="2720"/>
                      <a:pt x="28635" y="815"/>
                      <a:pt x="31492" y="1768"/>
                    </a:cubicBezTo>
                    <a:cubicBezTo>
                      <a:pt x="34349" y="2720"/>
                      <a:pt x="34349" y="2720"/>
                      <a:pt x="34349" y="2720"/>
                    </a:cubicBezTo>
                    <a:cubicBezTo>
                      <a:pt x="34349" y="2720"/>
                      <a:pt x="35302" y="1768"/>
                      <a:pt x="41017" y="1768"/>
                    </a:cubicBezTo>
                    <a:cubicBezTo>
                      <a:pt x="46732" y="2720"/>
                      <a:pt x="54352" y="815"/>
                      <a:pt x="56257" y="2720"/>
                    </a:cubicBezTo>
                    <a:cubicBezTo>
                      <a:pt x="58162" y="4625"/>
                      <a:pt x="58162" y="4625"/>
                      <a:pt x="58162" y="4625"/>
                    </a:cubicBezTo>
                    <a:cubicBezTo>
                      <a:pt x="58162" y="4625"/>
                      <a:pt x="60067" y="8435"/>
                      <a:pt x="61019" y="10340"/>
                    </a:cubicBezTo>
                    <a:cubicBezTo>
                      <a:pt x="61972" y="12245"/>
                      <a:pt x="61019" y="16055"/>
                      <a:pt x="61019" y="16055"/>
                    </a:cubicBezTo>
                    <a:cubicBezTo>
                      <a:pt x="61019" y="16055"/>
                      <a:pt x="60067" y="17008"/>
                      <a:pt x="61019" y="18913"/>
                    </a:cubicBezTo>
                    <a:cubicBezTo>
                      <a:pt x="61972" y="20818"/>
                      <a:pt x="61019" y="23675"/>
                      <a:pt x="61019" y="23675"/>
                    </a:cubicBezTo>
                    <a:cubicBezTo>
                      <a:pt x="61019" y="23675"/>
                      <a:pt x="61019" y="24628"/>
                      <a:pt x="61019" y="26533"/>
                    </a:cubicBezTo>
                    <a:cubicBezTo>
                      <a:pt x="61019" y="28438"/>
                      <a:pt x="61019" y="28438"/>
                      <a:pt x="61019" y="28438"/>
                    </a:cubicBezTo>
                    <a:lnTo>
                      <a:pt x="44827" y="32248"/>
                    </a:lnTo>
                    <a:close/>
                  </a:path>
                </a:pathLst>
              </a:custGeom>
              <a:grpFill/>
              <a:ln w="9525" cap="flat">
                <a:noFill/>
                <a:prstDash val="solid"/>
                <a:miter/>
              </a:ln>
            </p:spPr>
            <p:txBody>
              <a:bodyPr rtlCol="0" anchor="ctr"/>
              <a:lstStyle/>
              <a:p>
                <a:endParaRPr lang="en-US" sz="1765" noProof="0"/>
              </a:p>
            </p:txBody>
          </p:sp>
          <p:sp>
            <p:nvSpPr>
              <p:cNvPr id="204" name="Freeform: Shape 203">
                <a:extLst>
                  <a:ext uri="{FF2B5EF4-FFF2-40B4-BE49-F238E27FC236}">
                    <a16:creationId xmlns:a16="http://schemas.microsoft.com/office/drawing/2014/main" id="{F65C2622-ADB1-FA1E-D824-BDD6CBEE1FC9}"/>
                  </a:ext>
                </a:extLst>
              </p:cNvPr>
              <p:cNvSpPr/>
              <p:nvPr/>
            </p:nvSpPr>
            <p:spPr>
              <a:xfrm>
                <a:off x="6586291" y="2844579"/>
                <a:ext cx="180297" cy="79324"/>
              </a:xfrm>
              <a:custGeom>
                <a:avLst/>
                <a:gdLst>
                  <a:gd name="connsiteX0" fmla="*/ 5037 w 180297"/>
                  <a:gd name="connsiteY0" fmla="*/ 21222 h 79324"/>
                  <a:gd name="connsiteX1" fmla="*/ 275 w 180297"/>
                  <a:gd name="connsiteY1" fmla="*/ 25032 h 79324"/>
                  <a:gd name="connsiteX2" fmla="*/ 275 w 180297"/>
                  <a:gd name="connsiteY2" fmla="*/ 30747 h 79324"/>
                  <a:gd name="connsiteX3" fmla="*/ 1227 w 180297"/>
                  <a:gd name="connsiteY3" fmla="*/ 32652 h 79324"/>
                  <a:gd name="connsiteX4" fmla="*/ 3132 w 180297"/>
                  <a:gd name="connsiteY4" fmla="*/ 36462 h 79324"/>
                  <a:gd name="connsiteX5" fmla="*/ 9800 w 180297"/>
                  <a:gd name="connsiteY5" fmla="*/ 44082 h 79324"/>
                  <a:gd name="connsiteX6" fmla="*/ 17420 w 180297"/>
                  <a:gd name="connsiteY6" fmla="*/ 45987 h 79324"/>
                  <a:gd name="connsiteX7" fmla="*/ 25992 w 180297"/>
                  <a:gd name="connsiteY7" fmla="*/ 45987 h 79324"/>
                  <a:gd name="connsiteX8" fmla="*/ 37422 w 180297"/>
                  <a:gd name="connsiteY8" fmla="*/ 45987 h 79324"/>
                  <a:gd name="connsiteX9" fmla="*/ 51710 w 180297"/>
                  <a:gd name="connsiteY9" fmla="*/ 47892 h 79324"/>
                  <a:gd name="connsiteX10" fmla="*/ 58377 w 180297"/>
                  <a:gd name="connsiteY10" fmla="*/ 48844 h 79324"/>
                  <a:gd name="connsiteX11" fmla="*/ 61235 w 180297"/>
                  <a:gd name="connsiteY11" fmla="*/ 54559 h 79324"/>
                  <a:gd name="connsiteX12" fmla="*/ 61235 w 180297"/>
                  <a:gd name="connsiteY12" fmla="*/ 62179 h 79324"/>
                  <a:gd name="connsiteX13" fmla="*/ 61235 w 180297"/>
                  <a:gd name="connsiteY13" fmla="*/ 69799 h 79324"/>
                  <a:gd name="connsiteX14" fmla="*/ 64092 w 180297"/>
                  <a:gd name="connsiteY14" fmla="*/ 74562 h 79324"/>
                  <a:gd name="connsiteX15" fmla="*/ 72665 w 180297"/>
                  <a:gd name="connsiteY15" fmla="*/ 76467 h 79324"/>
                  <a:gd name="connsiteX16" fmla="*/ 84095 w 180297"/>
                  <a:gd name="connsiteY16" fmla="*/ 76467 h 79324"/>
                  <a:gd name="connsiteX17" fmla="*/ 97430 w 180297"/>
                  <a:gd name="connsiteY17" fmla="*/ 77419 h 79324"/>
                  <a:gd name="connsiteX18" fmla="*/ 106002 w 180297"/>
                  <a:gd name="connsiteY18" fmla="*/ 79324 h 79324"/>
                  <a:gd name="connsiteX19" fmla="*/ 114575 w 180297"/>
                  <a:gd name="connsiteY19" fmla="*/ 79324 h 79324"/>
                  <a:gd name="connsiteX20" fmla="*/ 124100 w 180297"/>
                  <a:gd name="connsiteY20" fmla="*/ 76467 h 79324"/>
                  <a:gd name="connsiteX21" fmla="*/ 133625 w 180297"/>
                  <a:gd name="connsiteY21" fmla="*/ 73609 h 79324"/>
                  <a:gd name="connsiteX22" fmla="*/ 146960 w 180297"/>
                  <a:gd name="connsiteY22" fmla="*/ 70752 h 79324"/>
                  <a:gd name="connsiteX23" fmla="*/ 150770 w 180297"/>
                  <a:gd name="connsiteY23" fmla="*/ 62179 h 79324"/>
                  <a:gd name="connsiteX24" fmla="*/ 159342 w 180297"/>
                  <a:gd name="connsiteY24" fmla="*/ 61227 h 79324"/>
                  <a:gd name="connsiteX25" fmla="*/ 166963 w 180297"/>
                  <a:gd name="connsiteY25" fmla="*/ 60274 h 79324"/>
                  <a:gd name="connsiteX26" fmla="*/ 172677 w 180297"/>
                  <a:gd name="connsiteY26" fmla="*/ 59322 h 79324"/>
                  <a:gd name="connsiteX27" fmla="*/ 178392 w 180297"/>
                  <a:gd name="connsiteY27" fmla="*/ 55512 h 79324"/>
                  <a:gd name="connsiteX28" fmla="*/ 180297 w 180297"/>
                  <a:gd name="connsiteY28" fmla="*/ 50749 h 79324"/>
                  <a:gd name="connsiteX29" fmla="*/ 180297 w 180297"/>
                  <a:gd name="connsiteY29" fmla="*/ 47892 h 79324"/>
                  <a:gd name="connsiteX30" fmla="*/ 174582 w 180297"/>
                  <a:gd name="connsiteY30" fmla="*/ 45034 h 79324"/>
                  <a:gd name="connsiteX31" fmla="*/ 153627 w 180297"/>
                  <a:gd name="connsiteY31" fmla="*/ 37414 h 79324"/>
                  <a:gd name="connsiteX32" fmla="*/ 146007 w 180297"/>
                  <a:gd name="connsiteY32" fmla="*/ 28842 h 79324"/>
                  <a:gd name="connsiteX33" fmla="*/ 138388 w 180297"/>
                  <a:gd name="connsiteY33" fmla="*/ 25032 h 79324"/>
                  <a:gd name="connsiteX34" fmla="*/ 124100 w 180297"/>
                  <a:gd name="connsiteY34" fmla="*/ 23127 h 79324"/>
                  <a:gd name="connsiteX35" fmla="*/ 110765 w 180297"/>
                  <a:gd name="connsiteY35" fmla="*/ 19317 h 79324"/>
                  <a:gd name="connsiteX36" fmla="*/ 96477 w 180297"/>
                  <a:gd name="connsiteY36" fmla="*/ 9792 h 79324"/>
                  <a:gd name="connsiteX37" fmla="*/ 91715 w 180297"/>
                  <a:gd name="connsiteY37" fmla="*/ 8839 h 79324"/>
                  <a:gd name="connsiteX38" fmla="*/ 85047 w 180297"/>
                  <a:gd name="connsiteY38" fmla="*/ 7887 h 79324"/>
                  <a:gd name="connsiteX39" fmla="*/ 72665 w 180297"/>
                  <a:gd name="connsiteY39" fmla="*/ 5982 h 79324"/>
                  <a:gd name="connsiteX40" fmla="*/ 65045 w 180297"/>
                  <a:gd name="connsiteY40" fmla="*/ 3124 h 79324"/>
                  <a:gd name="connsiteX41" fmla="*/ 58377 w 180297"/>
                  <a:gd name="connsiteY41" fmla="*/ 1219 h 79324"/>
                  <a:gd name="connsiteX42" fmla="*/ 49805 w 180297"/>
                  <a:gd name="connsiteY42" fmla="*/ 267 h 79324"/>
                  <a:gd name="connsiteX43" fmla="*/ 30755 w 180297"/>
                  <a:gd name="connsiteY43" fmla="*/ 4077 h 79324"/>
                  <a:gd name="connsiteX44" fmla="*/ 22182 w 180297"/>
                  <a:gd name="connsiteY44" fmla="*/ 10744 h 79324"/>
                  <a:gd name="connsiteX45" fmla="*/ 16467 w 180297"/>
                  <a:gd name="connsiteY45" fmla="*/ 16459 h 79324"/>
                  <a:gd name="connsiteX46" fmla="*/ 5037 w 180297"/>
                  <a:gd name="connsiteY46" fmla="*/ 21222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297" h="79324">
                    <a:moveTo>
                      <a:pt x="5037" y="21222"/>
                    </a:moveTo>
                    <a:cubicBezTo>
                      <a:pt x="5037" y="21222"/>
                      <a:pt x="-678" y="22174"/>
                      <a:pt x="275" y="25032"/>
                    </a:cubicBezTo>
                    <a:cubicBezTo>
                      <a:pt x="1227" y="27889"/>
                      <a:pt x="-678" y="28842"/>
                      <a:pt x="275" y="30747"/>
                    </a:cubicBezTo>
                    <a:cubicBezTo>
                      <a:pt x="1227" y="32652"/>
                      <a:pt x="-678" y="28842"/>
                      <a:pt x="1227" y="32652"/>
                    </a:cubicBezTo>
                    <a:cubicBezTo>
                      <a:pt x="3132" y="36462"/>
                      <a:pt x="3132" y="31699"/>
                      <a:pt x="3132" y="36462"/>
                    </a:cubicBezTo>
                    <a:cubicBezTo>
                      <a:pt x="3132" y="41224"/>
                      <a:pt x="5990" y="43129"/>
                      <a:pt x="9800" y="44082"/>
                    </a:cubicBezTo>
                    <a:cubicBezTo>
                      <a:pt x="12657" y="45034"/>
                      <a:pt x="17420" y="45987"/>
                      <a:pt x="17420" y="45987"/>
                    </a:cubicBezTo>
                    <a:cubicBezTo>
                      <a:pt x="17420" y="45987"/>
                      <a:pt x="23135" y="45987"/>
                      <a:pt x="25992" y="45987"/>
                    </a:cubicBezTo>
                    <a:cubicBezTo>
                      <a:pt x="28850" y="45987"/>
                      <a:pt x="37422" y="45987"/>
                      <a:pt x="37422" y="45987"/>
                    </a:cubicBezTo>
                    <a:cubicBezTo>
                      <a:pt x="45042" y="47892"/>
                      <a:pt x="45042" y="46939"/>
                      <a:pt x="51710" y="47892"/>
                    </a:cubicBezTo>
                    <a:cubicBezTo>
                      <a:pt x="58377" y="48844"/>
                      <a:pt x="58377" y="48844"/>
                      <a:pt x="58377" y="48844"/>
                    </a:cubicBezTo>
                    <a:cubicBezTo>
                      <a:pt x="58377" y="48844"/>
                      <a:pt x="60282" y="51702"/>
                      <a:pt x="61235" y="54559"/>
                    </a:cubicBezTo>
                    <a:cubicBezTo>
                      <a:pt x="62187" y="57417"/>
                      <a:pt x="60282" y="58369"/>
                      <a:pt x="61235" y="62179"/>
                    </a:cubicBezTo>
                    <a:cubicBezTo>
                      <a:pt x="62187" y="65989"/>
                      <a:pt x="61235" y="69799"/>
                      <a:pt x="61235" y="69799"/>
                    </a:cubicBezTo>
                    <a:lnTo>
                      <a:pt x="64092" y="74562"/>
                    </a:lnTo>
                    <a:cubicBezTo>
                      <a:pt x="64092" y="74562"/>
                      <a:pt x="69807" y="76467"/>
                      <a:pt x="72665" y="76467"/>
                    </a:cubicBezTo>
                    <a:cubicBezTo>
                      <a:pt x="75522" y="76467"/>
                      <a:pt x="80285" y="76467"/>
                      <a:pt x="84095" y="76467"/>
                    </a:cubicBezTo>
                    <a:cubicBezTo>
                      <a:pt x="86952" y="76467"/>
                      <a:pt x="93620" y="76467"/>
                      <a:pt x="97430" y="77419"/>
                    </a:cubicBezTo>
                    <a:cubicBezTo>
                      <a:pt x="100287" y="78372"/>
                      <a:pt x="103145" y="79324"/>
                      <a:pt x="106002" y="79324"/>
                    </a:cubicBezTo>
                    <a:cubicBezTo>
                      <a:pt x="108860" y="79324"/>
                      <a:pt x="114575" y="79324"/>
                      <a:pt x="114575" y="79324"/>
                    </a:cubicBezTo>
                    <a:lnTo>
                      <a:pt x="124100" y="76467"/>
                    </a:lnTo>
                    <a:cubicBezTo>
                      <a:pt x="124100" y="76467"/>
                      <a:pt x="130767" y="73609"/>
                      <a:pt x="133625" y="73609"/>
                    </a:cubicBezTo>
                    <a:cubicBezTo>
                      <a:pt x="136482" y="73609"/>
                      <a:pt x="146960" y="70752"/>
                      <a:pt x="146960" y="70752"/>
                    </a:cubicBezTo>
                    <a:cubicBezTo>
                      <a:pt x="146960" y="70752"/>
                      <a:pt x="146007" y="62179"/>
                      <a:pt x="150770" y="62179"/>
                    </a:cubicBezTo>
                    <a:cubicBezTo>
                      <a:pt x="155532" y="62179"/>
                      <a:pt x="159342" y="61227"/>
                      <a:pt x="159342" y="61227"/>
                    </a:cubicBezTo>
                    <a:lnTo>
                      <a:pt x="166963" y="60274"/>
                    </a:lnTo>
                    <a:cubicBezTo>
                      <a:pt x="166963" y="60274"/>
                      <a:pt x="168867" y="59322"/>
                      <a:pt x="172677" y="59322"/>
                    </a:cubicBezTo>
                    <a:cubicBezTo>
                      <a:pt x="175535" y="59322"/>
                      <a:pt x="178392" y="55512"/>
                      <a:pt x="178392" y="55512"/>
                    </a:cubicBezTo>
                    <a:lnTo>
                      <a:pt x="180297" y="50749"/>
                    </a:lnTo>
                    <a:lnTo>
                      <a:pt x="180297" y="47892"/>
                    </a:lnTo>
                    <a:cubicBezTo>
                      <a:pt x="180297" y="47892"/>
                      <a:pt x="179345" y="46939"/>
                      <a:pt x="174582" y="45034"/>
                    </a:cubicBezTo>
                    <a:cubicBezTo>
                      <a:pt x="169820" y="43129"/>
                      <a:pt x="153627" y="37414"/>
                      <a:pt x="153627" y="37414"/>
                    </a:cubicBezTo>
                    <a:lnTo>
                      <a:pt x="146007" y="28842"/>
                    </a:lnTo>
                    <a:lnTo>
                      <a:pt x="138388" y="25032"/>
                    </a:lnTo>
                    <a:lnTo>
                      <a:pt x="124100" y="23127"/>
                    </a:lnTo>
                    <a:lnTo>
                      <a:pt x="110765" y="19317"/>
                    </a:lnTo>
                    <a:lnTo>
                      <a:pt x="96477" y="9792"/>
                    </a:lnTo>
                    <a:lnTo>
                      <a:pt x="91715" y="8839"/>
                    </a:lnTo>
                    <a:lnTo>
                      <a:pt x="85047" y="7887"/>
                    </a:lnTo>
                    <a:lnTo>
                      <a:pt x="72665" y="5982"/>
                    </a:lnTo>
                    <a:lnTo>
                      <a:pt x="65045" y="3124"/>
                    </a:lnTo>
                    <a:lnTo>
                      <a:pt x="58377" y="1219"/>
                    </a:lnTo>
                    <a:cubicBezTo>
                      <a:pt x="58377" y="1219"/>
                      <a:pt x="63140" y="-686"/>
                      <a:pt x="49805" y="267"/>
                    </a:cubicBezTo>
                    <a:cubicBezTo>
                      <a:pt x="36470" y="1219"/>
                      <a:pt x="34565" y="2172"/>
                      <a:pt x="30755" y="4077"/>
                    </a:cubicBezTo>
                    <a:cubicBezTo>
                      <a:pt x="26945" y="5029"/>
                      <a:pt x="22182" y="6934"/>
                      <a:pt x="22182" y="10744"/>
                    </a:cubicBezTo>
                    <a:cubicBezTo>
                      <a:pt x="22182" y="14554"/>
                      <a:pt x="16467" y="16459"/>
                      <a:pt x="16467" y="16459"/>
                    </a:cubicBezTo>
                    <a:lnTo>
                      <a:pt x="5037" y="21222"/>
                    </a:lnTo>
                    <a:close/>
                  </a:path>
                </a:pathLst>
              </a:custGeom>
              <a:grpFill/>
              <a:ln w="9525" cap="flat">
                <a:noFill/>
                <a:prstDash val="solid"/>
                <a:miter/>
              </a:ln>
            </p:spPr>
            <p:txBody>
              <a:bodyPr rtlCol="0" anchor="ctr"/>
              <a:lstStyle/>
              <a:p>
                <a:endParaRPr lang="en-US" sz="1765" noProof="0"/>
              </a:p>
            </p:txBody>
          </p:sp>
          <p:sp>
            <p:nvSpPr>
              <p:cNvPr id="205" name="Freeform: Shape 204">
                <a:extLst>
                  <a:ext uri="{FF2B5EF4-FFF2-40B4-BE49-F238E27FC236}">
                    <a16:creationId xmlns:a16="http://schemas.microsoft.com/office/drawing/2014/main" id="{D8287991-E754-D76B-4545-943BA08C8B1F}"/>
                  </a:ext>
                </a:extLst>
              </p:cNvPr>
              <p:cNvSpPr/>
              <p:nvPr/>
            </p:nvSpPr>
            <p:spPr>
              <a:xfrm>
                <a:off x="6688484" y="2797750"/>
                <a:ext cx="501014" cy="170920"/>
              </a:xfrm>
              <a:custGeom>
                <a:avLst/>
                <a:gdLst>
                  <a:gd name="connsiteX0" fmla="*/ 0 w 501014"/>
                  <a:gd name="connsiteY0" fmla="*/ 32808 h 170920"/>
                  <a:gd name="connsiteX1" fmla="*/ 3810 w 501014"/>
                  <a:gd name="connsiteY1" fmla="*/ 40428 h 170920"/>
                  <a:gd name="connsiteX2" fmla="*/ 16192 w 501014"/>
                  <a:gd name="connsiteY2" fmla="*/ 48048 h 170920"/>
                  <a:gd name="connsiteX3" fmla="*/ 31433 w 501014"/>
                  <a:gd name="connsiteY3" fmla="*/ 49953 h 170920"/>
                  <a:gd name="connsiteX4" fmla="*/ 36195 w 501014"/>
                  <a:gd name="connsiteY4" fmla="*/ 53763 h 170920"/>
                  <a:gd name="connsiteX5" fmla="*/ 44767 w 501014"/>
                  <a:gd name="connsiteY5" fmla="*/ 58526 h 170920"/>
                  <a:gd name="connsiteX6" fmla="*/ 52388 w 501014"/>
                  <a:gd name="connsiteY6" fmla="*/ 60431 h 170920"/>
                  <a:gd name="connsiteX7" fmla="*/ 61913 w 501014"/>
                  <a:gd name="connsiteY7" fmla="*/ 61383 h 170920"/>
                  <a:gd name="connsiteX8" fmla="*/ 83820 w 501014"/>
                  <a:gd name="connsiteY8" fmla="*/ 62336 h 170920"/>
                  <a:gd name="connsiteX9" fmla="*/ 99060 w 501014"/>
                  <a:gd name="connsiteY9" fmla="*/ 63288 h 170920"/>
                  <a:gd name="connsiteX10" fmla="*/ 112395 w 501014"/>
                  <a:gd name="connsiteY10" fmla="*/ 63288 h 170920"/>
                  <a:gd name="connsiteX11" fmla="*/ 132397 w 501014"/>
                  <a:gd name="connsiteY11" fmla="*/ 63288 h 170920"/>
                  <a:gd name="connsiteX12" fmla="*/ 141922 w 501014"/>
                  <a:gd name="connsiteY12" fmla="*/ 62336 h 170920"/>
                  <a:gd name="connsiteX13" fmla="*/ 155258 w 501014"/>
                  <a:gd name="connsiteY13" fmla="*/ 62336 h 170920"/>
                  <a:gd name="connsiteX14" fmla="*/ 163830 w 501014"/>
                  <a:gd name="connsiteY14" fmla="*/ 62336 h 170920"/>
                  <a:gd name="connsiteX15" fmla="*/ 163830 w 501014"/>
                  <a:gd name="connsiteY15" fmla="*/ 69956 h 170920"/>
                  <a:gd name="connsiteX16" fmla="*/ 153352 w 501014"/>
                  <a:gd name="connsiteY16" fmla="*/ 73766 h 170920"/>
                  <a:gd name="connsiteX17" fmla="*/ 130492 w 501014"/>
                  <a:gd name="connsiteY17" fmla="*/ 76623 h 170920"/>
                  <a:gd name="connsiteX18" fmla="*/ 116205 w 501014"/>
                  <a:gd name="connsiteY18" fmla="*/ 78528 h 170920"/>
                  <a:gd name="connsiteX19" fmla="*/ 104775 w 501014"/>
                  <a:gd name="connsiteY19" fmla="*/ 80433 h 170920"/>
                  <a:gd name="connsiteX20" fmla="*/ 91440 w 501014"/>
                  <a:gd name="connsiteY20" fmla="*/ 85196 h 170920"/>
                  <a:gd name="connsiteX21" fmla="*/ 92392 w 501014"/>
                  <a:gd name="connsiteY21" fmla="*/ 91863 h 170920"/>
                  <a:gd name="connsiteX22" fmla="*/ 100013 w 501014"/>
                  <a:gd name="connsiteY22" fmla="*/ 93768 h 170920"/>
                  <a:gd name="connsiteX23" fmla="*/ 105727 w 501014"/>
                  <a:gd name="connsiteY23" fmla="*/ 93768 h 170920"/>
                  <a:gd name="connsiteX24" fmla="*/ 105727 w 501014"/>
                  <a:gd name="connsiteY24" fmla="*/ 96626 h 170920"/>
                  <a:gd name="connsiteX25" fmla="*/ 104775 w 501014"/>
                  <a:gd name="connsiteY25" fmla="*/ 99483 h 170920"/>
                  <a:gd name="connsiteX26" fmla="*/ 99060 w 501014"/>
                  <a:gd name="connsiteY26" fmla="*/ 109961 h 170920"/>
                  <a:gd name="connsiteX27" fmla="*/ 85725 w 501014"/>
                  <a:gd name="connsiteY27" fmla="*/ 110913 h 170920"/>
                  <a:gd name="connsiteX28" fmla="*/ 85725 w 501014"/>
                  <a:gd name="connsiteY28" fmla="*/ 112818 h 170920"/>
                  <a:gd name="connsiteX29" fmla="*/ 79058 w 501014"/>
                  <a:gd name="connsiteY29" fmla="*/ 117581 h 170920"/>
                  <a:gd name="connsiteX30" fmla="*/ 51435 w 501014"/>
                  <a:gd name="connsiteY30" fmla="*/ 127106 h 170920"/>
                  <a:gd name="connsiteX31" fmla="*/ 51435 w 501014"/>
                  <a:gd name="connsiteY31" fmla="*/ 129963 h 170920"/>
                  <a:gd name="connsiteX32" fmla="*/ 59055 w 501014"/>
                  <a:gd name="connsiteY32" fmla="*/ 138536 h 170920"/>
                  <a:gd name="connsiteX33" fmla="*/ 54292 w 501014"/>
                  <a:gd name="connsiteY33" fmla="*/ 143298 h 170920"/>
                  <a:gd name="connsiteX34" fmla="*/ 29527 w 501014"/>
                  <a:gd name="connsiteY34" fmla="*/ 150918 h 170920"/>
                  <a:gd name="connsiteX35" fmla="*/ 24765 w 501014"/>
                  <a:gd name="connsiteY35" fmla="*/ 153776 h 170920"/>
                  <a:gd name="connsiteX36" fmla="*/ 24765 w 501014"/>
                  <a:gd name="connsiteY36" fmla="*/ 157586 h 170920"/>
                  <a:gd name="connsiteX37" fmla="*/ 38100 w 501014"/>
                  <a:gd name="connsiteY37" fmla="*/ 162348 h 170920"/>
                  <a:gd name="connsiteX38" fmla="*/ 47625 w 501014"/>
                  <a:gd name="connsiteY38" fmla="*/ 162348 h 170920"/>
                  <a:gd name="connsiteX39" fmla="*/ 82867 w 501014"/>
                  <a:gd name="connsiteY39" fmla="*/ 160443 h 170920"/>
                  <a:gd name="connsiteX40" fmla="*/ 92392 w 501014"/>
                  <a:gd name="connsiteY40" fmla="*/ 160443 h 170920"/>
                  <a:gd name="connsiteX41" fmla="*/ 98108 w 501014"/>
                  <a:gd name="connsiteY41" fmla="*/ 165206 h 170920"/>
                  <a:gd name="connsiteX42" fmla="*/ 112395 w 501014"/>
                  <a:gd name="connsiteY42" fmla="*/ 166158 h 170920"/>
                  <a:gd name="connsiteX43" fmla="*/ 127635 w 501014"/>
                  <a:gd name="connsiteY43" fmla="*/ 168063 h 170920"/>
                  <a:gd name="connsiteX44" fmla="*/ 140017 w 501014"/>
                  <a:gd name="connsiteY44" fmla="*/ 169016 h 170920"/>
                  <a:gd name="connsiteX45" fmla="*/ 147638 w 501014"/>
                  <a:gd name="connsiteY45" fmla="*/ 169016 h 170920"/>
                  <a:gd name="connsiteX46" fmla="*/ 159067 w 501014"/>
                  <a:gd name="connsiteY46" fmla="*/ 170921 h 170920"/>
                  <a:gd name="connsiteX47" fmla="*/ 182880 w 501014"/>
                  <a:gd name="connsiteY47" fmla="*/ 169968 h 170920"/>
                  <a:gd name="connsiteX48" fmla="*/ 194310 w 501014"/>
                  <a:gd name="connsiteY48" fmla="*/ 164253 h 170920"/>
                  <a:gd name="connsiteX49" fmla="*/ 200977 w 501014"/>
                  <a:gd name="connsiteY49" fmla="*/ 154728 h 170920"/>
                  <a:gd name="connsiteX50" fmla="*/ 206692 w 501014"/>
                  <a:gd name="connsiteY50" fmla="*/ 148061 h 170920"/>
                  <a:gd name="connsiteX51" fmla="*/ 216217 w 501014"/>
                  <a:gd name="connsiteY51" fmla="*/ 143298 h 170920"/>
                  <a:gd name="connsiteX52" fmla="*/ 224790 w 501014"/>
                  <a:gd name="connsiteY52" fmla="*/ 136631 h 170920"/>
                  <a:gd name="connsiteX53" fmla="*/ 232410 w 501014"/>
                  <a:gd name="connsiteY53" fmla="*/ 127106 h 170920"/>
                  <a:gd name="connsiteX54" fmla="*/ 241935 w 501014"/>
                  <a:gd name="connsiteY54" fmla="*/ 124248 h 170920"/>
                  <a:gd name="connsiteX55" fmla="*/ 253365 w 501014"/>
                  <a:gd name="connsiteY55" fmla="*/ 120438 h 170920"/>
                  <a:gd name="connsiteX56" fmla="*/ 260985 w 501014"/>
                  <a:gd name="connsiteY56" fmla="*/ 116628 h 170920"/>
                  <a:gd name="connsiteX57" fmla="*/ 262890 w 501014"/>
                  <a:gd name="connsiteY57" fmla="*/ 109961 h 170920"/>
                  <a:gd name="connsiteX58" fmla="*/ 268605 w 501014"/>
                  <a:gd name="connsiteY58" fmla="*/ 103293 h 170920"/>
                  <a:gd name="connsiteX59" fmla="*/ 276225 w 501014"/>
                  <a:gd name="connsiteY59" fmla="*/ 100436 h 170920"/>
                  <a:gd name="connsiteX60" fmla="*/ 290513 w 501014"/>
                  <a:gd name="connsiteY60" fmla="*/ 93768 h 170920"/>
                  <a:gd name="connsiteX61" fmla="*/ 310515 w 501014"/>
                  <a:gd name="connsiteY61" fmla="*/ 87101 h 170920"/>
                  <a:gd name="connsiteX62" fmla="*/ 325755 w 501014"/>
                  <a:gd name="connsiteY62" fmla="*/ 79481 h 170920"/>
                  <a:gd name="connsiteX63" fmla="*/ 334327 w 501014"/>
                  <a:gd name="connsiteY63" fmla="*/ 75671 h 170920"/>
                  <a:gd name="connsiteX64" fmla="*/ 351472 w 501014"/>
                  <a:gd name="connsiteY64" fmla="*/ 68051 h 170920"/>
                  <a:gd name="connsiteX65" fmla="*/ 366713 w 501014"/>
                  <a:gd name="connsiteY65" fmla="*/ 64241 h 170920"/>
                  <a:gd name="connsiteX66" fmla="*/ 384810 w 501014"/>
                  <a:gd name="connsiteY66" fmla="*/ 57573 h 170920"/>
                  <a:gd name="connsiteX67" fmla="*/ 397192 w 501014"/>
                  <a:gd name="connsiteY67" fmla="*/ 54716 h 170920"/>
                  <a:gd name="connsiteX68" fmla="*/ 417195 w 501014"/>
                  <a:gd name="connsiteY68" fmla="*/ 49953 h 170920"/>
                  <a:gd name="connsiteX69" fmla="*/ 428625 w 501014"/>
                  <a:gd name="connsiteY69" fmla="*/ 43286 h 170920"/>
                  <a:gd name="connsiteX70" fmla="*/ 435292 w 501014"/>
                  <a:gd name="connsiteY70" fmla="*/ 41381 h 170920"/>
                  <a:gd name="connsiteX71" fmla="*/ 448627 w 501014"/>
                  <a:gd name="connsiteY71" fmla="*/ 38523 h 170920"/>
                  <a:gd name="connsiteX72" fmla="*/ 473392 w 501014"/>
                  <a:gd name="connsiteY72" fmla="*/ 33761 h 170920"/>
                  <a:gd name="connsiteX73" fmla="*/ 478155 w 501014"/>
                  <a:gd name="connsiteY73" fmla="*/ 30903 h 170920"/>
                  <a:gd name="connsiteX74" fmla="*/ 498158 w 501014"/>
                  <a:gd name="connsiteY74" fmla="*/ 28046 h 170920"/>
                  <a:gd name="connsiteX75" fmla="*/ 501015 w 501014"/>
                  <a:gd name="connsiteY75" fmla="*/ 17568 h 170920"/>
                  <a:gd name="connsiteX76" fmla="*/ 499110 w 501014"/>
                  <a:gd name="connsiteY76" fmla="*/ 13758 h 170920"/>
                  <a:gd name="connsiteX77" fmla="*/ 489585 w 501014"/>
                  <a:gd name="connsiteY77" fmla="*/ 11853 h 170920"/>
                  <a:gd name="connsiteX78" fmla="*/ 472440 w 501014"/>
                  <a:gd name="connsiteY78" fmla="*/ 8043 h 170920"/>
                  <a:gd name="connsiteX79" fmla="*/ 456247 w 501014"/>
                  <a:gd name="connsiteY79" fmla="*/ 4233 h 170920"/>
                  <a:gd name="connsiteX80" fmla="*/ 436245 w 501014"/>
                  <a:gd name="connsiteY80" fmla="*/ 2328 h 170920"/>
                  <a:gd name="connsiteX81" fmla="*/ 408622 w 501014"/>
                  <a:gd name="connsiteY81" fmla="*/ 2328 h 170920"/>
                  <a:gd name="connsiteX82" fmla="*/ 388620 w 501014"/>
                  <a:gd name="connsiteY82" fmla="*/ 423 h 170920"/>
                  <a:gd name="connsiteX83" fmla="*/ 372427 w 501014"/>
                  <a:gd name="connsiteY83" fmla="*/ 423 h 170920"/>
                  <a:gd name="connsiteX84" fmla="*/ 345758 w 501014"/>
                  <a:gd name="connsiteY84" fmla="*/ 423 h 170920"/>
                  <a:gd name="connsiteX85" fmla="*/ 302895 w 501014"/>
                  <a:gd name="connsiteY85" fmla="*/ 423 h 170920"/>
                  <a:gd name="connsiteX86" fmla="*/ 273367 w 501014"/>
                  <a:gd name="connsiteY86" fmla="*/ 1376 h 170920"/>
                  <a:gd name="connsiteX87" fmla="*/ 231458 w 501014"/>
                  <a:gd name="connsiteY87" fmla="*/ 4233 h 170920"/>
                  <a:gd name="connsiteX88" fmla="*/ 209550 w 501014"/>
                  <a:gd name="connsiteY88" fmla="*/ 7091 h 170920"/>
                  <a:gd name="connsiteX89" fmla="*/ 188595 w 501014"/>
                  <a:gd name="connsiteY89" fmla="*/ 5186 h 170920"/>
                  <a:gd name="connsiteX90" fmla="*/ 154305 w 501014"/>
                  <a:gd name="connsiteY90" fmla="*/ 5186 h 170920"/>
                  <a:gd name="connsiteX91" fmla="*/ 140017 w 501014"/>
                  <a:gd name="connsiteY91" fmla="*/ 6138 h 170920"/>
                  <a:gd name="connsiteX92" fmla="*/ 121920 w 501014"/>
                  <a:gd name="connsiteY92" fmla="*/ 8996 h 170920"/>
                  <a:gd name="connsiteX93" fmla="*/ 100965 w 501014"/>
                  <a:gd name="connsiteY93" fmla="*/ 10901 h 170920"/>
                  <a:gd name="connsiteX94" fmla="*/ 88583 w 501014"/>
                  <a:gd name="connsiteY94" fmla="*/ 12806 h 170920"/>
                  <a:gd name="connsiteX95" fmla="*/ 69533 w 501014"/>
                  <a:gd name="connsiteY95" fmla="*/ 16616 h 170920"/>
                  <a:gd name="connsiteX96" fmla="*/ 57150 w 501014"/>
                  <a:gd name="connsiteY96" fmla="*/ 17568 h 170920"/>
                  <a:gd name="connsiteX97" fmla="*/ 50483 w 501014"/>
                  <a:gd name="connsiteY97" fmla="*/ 19473 h 170920"/>
                  <a:gd name="connsiteX98" fmla="*/ 40005 w 501014"/>
                  <a:gd name="connsiteY98" fmla="*/ 22331 h 170920"/>
                  <a:gd name="connsiteX99" fmla="*/ 26670 w 501014"/>
                  <a:gd name="connsiteY99" fmla="*/ 25188 h 170920"/>
                  <a:gd name="connsiteX100" fmla="*/ 17145 w 501014"/>
                  <a:gd name="connsiteY100" fmla="*/ 27093 h 170920"/>
                  <a:gd name="connsiteX101" fmla="*/ 0 w 501014"/>
                  <a:gd name="connsiteY101" fmla="*/ 32808 h 1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01014" h="170920">
                    <a:moveTo>
                      <a:pt x="0" y="32808"/>
                    </a:moveTo>
                    <a:cubicBezTo>
                      <a:pt x="0" y="32808"/>
                      <a:pt x="952" y="39476"/>
                      <a:pt x="3810" y="40428"/>
                    </a:cubicBezTo>
                    <a:cubicBezTo>
                      <a:pt x="6667" y="42333"/>
                      <a:pt x="16192" y="48048"/>
                      <a:pt x="16192" y="48048"/>
                    </a:cubicBezTo>
                    <a:lnTo>
                      <a:pt x="31433" y="49953"/>
                    </a:lnTo>
                    <a:cubicBezTo>
                      <a:pt x="31433" y="49953"/>
                      <a:pt x="33338" y="51858"/>
                      <a:pt x="36195" y="53763"/>
                    </a:cubicBezTo>
                    <a:cubicBezTo>
                      <a:pt x="38100" y="55668"/>
                      <a:pt x="44767" y="58526"/>
                      <a:pt x="44767" y="58526"/>
                    </a:cubicBezTo>
                    <a:lnTo>
                      <a:pt x="52388" y="60431"/>
                    </a:lnTo>
                    <a:cubicBezTo>
                      <a:pt x="52388" y="60431"/>
                      <a:pt x="56197" y="60431"/>
                      <a:pt x="61913" y="61383"/>
                    </a:cubicBezTo>
                    <a:cubicBezTo>
                      <a:pt x="68580" y="62336"/>
                      <a:pt x="83820" y="62336"/>
                      <a:pt x="83820" y="62336"/>
                    </a:cubicBezTo>
                    <a:lnTo>
                      <a:pt x="99060" y="63288"/>
                    </a:lnTo>
                    <a:cubicBezTo>
                      <a:pt x="99060" y="63288"/>
                      <a:pt x="106680" y="62336"/>
                      <a:pt x="112395" y="63288"/>
                    </a:cubicBezTo>
                    <a:cubicBezTo>
                      <a:pt x="118110" y="64241"/>
                      <a:pt x="132397" y="63288"/>
                      <a:pt x="132397" y="63288"/>
                    </a:cubicBezTo>
                    <a:cubicBezTo>
                      <a:pt x="132397" y="63288"/>
                      <a:pt x="137160" y="62336"/>
                      <a:pt x="141922" y="62336"/>
                    </a:cubicBezTo>
                    <a:cubicBezTo>
                      <a:pt x="147638" y="63288"/>
                      <a:pt x="155258" y="62336"/>
                      <a:pt x="155258" y="62336"/>
                    </a:cubicBezTo>
                    <a:lnTo>
                      <a:pt x="163830" y="62336"/>
                    </a:lnTo>
                    <a:cubicBezTo>
                      <a:pt x="168592" y="66146"/>
                      <a:pt x="164783" y="68051"/>
                      <a:pt x="163830" y="69956"/>
                    </a:cubicBezTo>
                    <a:cubicBezTo>
                      <a:pt x="162877" y="71861"/>
                      <a:pt x="157163" y="71861"/>
                      <a:pt x="153352" y="73766"/>
                    </a:cubicBezTo>
                    <a:cubicBezTo>
                      <a:pt x="149542" y="75671"/>
                      <a:pt x="145733" y="74718"/>
                      <a:pt x="130492" y="76623"/>
                    </a:cubicBezTo>
                    <a:cubicBezTo>
                      <a:pt x="116205" y="78528"/>
                      <a:pt x="116205" y="78528"/>
                      <a:pt x="116205" y="78528"/>
                    </a:cubicBezTo>
                    <a:cubicBezTo>
                      <a:pt x="116205" y="78528"/>
                      <a:pt x="108585" y="78528"/>
                      <a:pt x="104775" y="80433"/>
                    </a:cubicBezTo>
                    <a:cubicBezTo>
                      <a:pt x="101917" y="82338"/>
                      <a:pt x="90488" y="78528"/>
                      <a:pt x="91440" y="85196"/>
                    </a:cubicBezTo>
                    <a:cubicBezTo>
                      <a:pt x="92392" y="91863"/>
                      <a:pt x="92392" y="91863"/>
                      <a:pt x="92392" y="91863"/>
                    </a:cubicBezTo>
                    <a:lnTo>
                      <a:pt x="100013" y="93768"/>
                    </a:lnTo>
                    <a:lnTo>
                      <a:pt x="105727" y="93768"/>
                    </a:lnTo>
                    <a:cubicBezTo>
                      <a:pt x="105727" y="93768"/>
                      <a:pt x="106680" y="93768"/>
                      <a:pt x="105727" y="96626"/>
                    </a:cubicBezTo>
                    <a:cubicBezTo>
                      <a:pt x="104775" y="99483"/>
                      <a:pt x="104775" y="99483"/>
                      <a:pt x="104775" y="99483"/>
                    </a:cubicBezTo>
                    <a:lnTo>
                      <a:pt x="99060" y="109961"/>
                    </a:lnTo>
                    <a:cubicBezTo>
                      <a:pt x="99060" y="109961"/>
                      <a:pt x="85725" y="109008"/>
                      <a:pt x="85725" y="110913"/>
                    </a:cubicBezTo>
                    <a:cubicBezTo>
                      <a:pt x="85725" y="112818"/>
                      <a:pt x="85725" y="112818"/>
                      <a:pt x="85725" y="112818"/>
                    </a:cubicBezTo>
                    <a:cubicBezTo>
                      <a:pt x="85725" y="112818"/>
                      <a:pt x="79058" y="114723"/>
                      <a:pt x="79058" y="117581"/>
                    </a:cubicBezTo>
                    <a:cubicBezTo>
                      <a:pt x="79058" y="120438"/>
                      <a:pt x="51435" y="124248"/>
                      <a:pt x="51435" y="127106"/>
                    </a:cubicBezTo>
                    <a:cubicBezTo>
                      <a:pt x="51435" y="129963"/>
                      <a:pt x="51435" y="129963"/>
                      <a:pt x="51435" y="129963"/>
                    </a:cubicBezTo>
                    <a:cubicBezTo>
                      <a:pt x="51435" y="129963"/>
                      <a:pt x="55245" y="136631"/>
                      <a:pt x="59055" y="138536"/>
                    </a:cubicBezTo>
                    <a:cubicBezTo>
                      <a:pt x="61913" y="140441"/>
                      <a:pt x="54292" y="143298"/>
                      <a:pt x="54292" y="143298"/>
                    </a:cubicBezTo>
                    <a:lnTo>
                      <a:pt x="29527" y="150918"/>
                    </a:lnTo>
                    <a:lnTo>
                      <a:pt x="24765" y="153776"/>
                    </a:lnTo>
                    <a:cubicBezTo>
                      <a:pt x="24765" y="153776"/>
                      <a:pt x="21908" y="153776"/>
                      <a:pt x="24765" y="157586"/>
                    </a:cubicBezTo>
                    <a:cubicBezTo>
                      <a:pt x="27622" y="161396"/>
                      <a:pt x="38100" y="162348"/>
                      <a:pt x="38100" y="162348"/>
                    </a:cubicBezTo>
                    <a:cubicBezTo>
                      <a:pt x="38100" y="162348"/>
                      <a:pt x="43815" y="161396"/>
                      <a:pt x="47625" y="162348"/>
                    </a:cubicBezTo>
                    <a:cubicBezTo>
                      <a:pt x="52388" y="163301"/>
                      <a:pt x="82867" y="160443"/>
                      <a:pt x="82867" y="160443"/>
                    </a:cubicBezTo>
                    <a:cubicBezTo>
                      <a:pt x="82867" y="160443"/>
                      <a:pt x="93345" y="157586"/>
                      <a:pt x="92392" y="160443"/>
                    </a:cubicBezTo>
                    <a:cubicBezTo>
                      <a:pt x="92392" y="163301"/>
                      <a:pt x="94297" y="165206"/>
                      <a:pt x="98108" y="165206"/>
                    </a:cubicBezTo>
                    <a:cubicBezTo>
                      <a:pt x="100965" y="165206"/>
                      <a:pt x="106680" y="164253"/>
                      <a:pt x="112395" y="166158"/>
                    </a:cubicBezTo>
                    <a:cubicBezTo>
                      <a:pt x="118110" y="168063"/>
                      <a:pt x="127635" y="168063"/>
                      <a:pt x="127635" y="168063"/>
                    </a:cubicBezTo>
                    <a:lnTo>
                      <a:pt x="140017" y="169016"/>
                    </a:lnTo>
                    <a:cubicBezTo>
                      <a:pt x="140017" y="169016"/>
                      <a:pt x="144780" y="168063"/>
                      <a:pt x="147638" y="169016"/>
                    </a:cubicBezTo>
                    <a:cubicBezTo>
                      <a:pt x="150495" y="170921"/>
                      <a:pt x="155258" y="170921"/>
                      <a:pt x="159067" y="170921"/>
                    </a:cubicBezTo>
                    <a:cubicBezTo>
                      <a:pt x="161925" y="170921"/>
                      <a:pt x="173355" y="169968"/>
                      <a:pt x="182880" y="169968"/>
                    </a:cubicBezTo>
                    <a:cubicBezTo>
                      <a:pt x="192405" y="169016"/>
                      <a:pt x="190500" y="166158"/>
                      <a:pt x="194310" y="164253"/>
                    </a:cubicBezTo>
                    <a:cubicBezTo>
                      <a:pt x="197167" y="163301"/>
                      <a:pt x="200977" y="154728"/>
                      <a:pt x="200977" y="154728"/>
                    </a:cubicBezTo>
                    <a:cubicBezTo>
                      <a:pt x="200977" y="154728"/>
                      <a:pt x="202883" y="149966"/>
                      <a:pt x="206692" y="148061"/>
                    </a:cubicBezTo>
                    <a:cubicBezTo>
                      <a:pt x="209550" y="147108"/>
                      <a:pt x="213360" y="144251"/>
                      <a:pt x="216217" y="143298"/>
                    </a:cubicBezTo>
                    <a:cubicBezTo>
                      <a:pt x="219075" y="142346"/>
                      <a:pt x="220980" y="138536"/>
                      <a:pt x="224790" y="136631"/>
                    </a:cubicBezTo>
                    <a:cubicBezTo>
                      <a:pt x="229552" y="135678"/>
                      <a:pt x="229552" y="128058"/>
                      <a:pt x="232410" y="127106"/>
                    </a:cubicBezTo>
                    <a:cubicBezTo>
                      <a:pt x="235267" y="126153"/>
                      <a:pt x="238125" y="124248"/>
                      <a:pt x="241935" y="124248"/>
                    </a:cubicBezTo>
                    <a:cubicBezTo>
                      <a:pt x="246697" y="124248"/>
                      <a:pt x="253365" y="120438"/>
                      <a:pt x="253365" y="120438"/>
                    </a:cubicBezTo>
                    <a:lnTo>
                      <a:pt x="260985" y="116628"/>
                    </a:lnTo>
                    <a:lnTo>
                      <a:pt x="262890" y="109961"/>
                    </a:lnTo>
                    <a:cubicBezTo>
                      <a:pt x="262890" y="109961"/>
                      <a:pt x="262890" y="103293"/>
                      <a:pt x="268605" y="103293"/>
                    </a:cubicBezTo>
                    <a:cubicBezTo>
                      <a:pt x="274320" y="103293"/>
                      <a:pt x="271463" y="101388"/>
                      <a:pt x="276225" y="100436"/>
                    </a:cubicBezTo>
                    <a:cubicBezTo>
                      <a:pt x="280988" y="99483"/>
                      <a:pt x="290513" y="93768"/>
                      <a:pt x="290513" y="93768"/>
                    </a:cubicBezTo>
                    <a:lnTo>
                      <a:pt x="310515" y="87101"/>
                    </a:lnTo>
                    <a:lnTo>
                      <a:pt x="325755" y="79481"/>
                    </a:lnTo>
                    <a:lnTo>
                      <a:pt x="334327" y="75671"/>
                    </a:lnTo>
                    <a:cubicBezTo>
                      <a:pt x="334327" y="75671"/>
                      <a:pt x="346710" y="68051"/>
                      <a:pt x="351472" y="68051"/>
                    </a:cubicBezTo>
                    <a:cubicBezTo>
                      <a:pt x="356235" y="68051"/>
                      <a:pt x="362902" y="64241"/>
                      <a:pt x="366713" y="64241"/>
                    </a:cubicBezTo>
                    <a:cubicBezTo>
                      <a:pt x="371475" y="64241"/>
                      <a:pt x="384810" y="57573"/>
                      <a:pt x="384810" y="57573"/>
                    </a:cubicBezTo>
                    <a:cubicBezTo>
                      <a:pt x="384810" y="57573"/>
                      <a:pt x="392430" y="56621"/>
                      <a:pt x="397192" y="54716"/>
                    </a:cubicBezTo>
                    <a:cubicBezTo>
                      <a:pt x="401955" y="53763"/>
                      <a:pt x="417195" y="49953"/>
                      <a:pt x="417195" y="49953"/>
                    </a:cubicBezTo>
                    <a:lnTo>
                      <a:pt x="428625" y="43286"/>
                    </a:lnTo>
                    <a:cubicBezTo>
                      <a:pt x="428625" y="43286"/>
                      <a:pt x="430530" y="42333"/>
                      <a:pt x="435292" y="41381"/>
                    </a:cubicBezTo>
                    <a:cubicBezTo>
                      <a:pt x="440055" y="40428"/>
                      <a:pt x="443865" y="39476"/>
                      <a:pt x="448627" y="38523"/>
                    </a:cubicBezTo>
                    <a:cubicBezTo>
                      <a:pt x="453390" y="37571"/>
                      <a:pt x="473392" y="33761"/>
                      <a:pt x="473392" y="33761"/>
                    </a:cubicBezTo>
                    <a:cubicBezTo>
                      <a:pt x="473392" y="33761"/>
                      <a:pt x="458152" y="33761"/>
                      <a:pt x="478155" y="30903"/>
                    </a:cubicBezTo>
                    <a:cubicBezTo>
                      <a:pt x="498158" y="28046"/>
                      <a:pt x="498158" y="28046"/>
                      <a:pt x="498158" y="28046"/>
                    </a:cubicBezTo>
                    <a:lnTo>
                      <a:pt x="501015" y="17568"/>
                    </a:lnTo>
                    <a:lnTo>
                      <a:pt x="499110" y="13758"/>
                    </a:lnTo>
                    <a:lnTo>
                      <a:pt x="489585" y="11853"/>
                    </a:lnTo>
                    <a:lnTo>
                      <a:pt x="472440" y="8043"/>
                    </a:lnTo>
                    <a:lnTo>
                      <a:pt x="456247" y="4233"/>
                    </a:lnTo>
                    <a:cubicBezTo>
                      <a:pt x="456247" y="4233"/>
                      <a:pt x="441960" y="2328"/>
                      <a:pt x="436245" y="2328"/>
                    </a:cubicBezTo>
                    <a:cubicBezTo>
                      <a:pt x="430530" y="2328"/>
                      <a:pt x="408622" y="2328"/>
                      <a:pt x="408622" y="2328"/>
                    </a:cubicBezTo>
                    <a:cubicBezTo>
                      <a:pt x="408622" y="2328"/>
                      <a:pt x="393383" y="423"/>
                      <a:pt x="388620" y="423"/>
                    </a:cubicBezTo>
                    <a:cubicBezTo>
                      <a:pt x="383858" y="423"/>
                      <a:pt x="375285" y="423"/>
                      <a:pt x="372427" y="423"/>
                    </a:cubicBezTo>
                    <a:cubicBezTo>
                      <a:pt x="369570" y="423"/>
                      <a:pt x="345758" y="423"/>
                      <a:pt x="345758" y="423"/>
                    </a:cubicBezTo>
                    <a:cubicBezTo>
                      <a:pt x="345758" y="423"/>
                      <a:pt x="308610" y="-529"/>
                      <a:pt x="302895" y="423"/>
                    </a:cubicBezTo>
                    <a:cubicBezTo>
                      <a:pt x="297180" y="1376"/>
                      <a:pt x="281940" y="423"/>
                      <a:pt x="273367" y="1376"/>
                    </a:cubicBezTo>
                    <a:cubicBezTo>
                      <a:pt x="264795" y="2328"/>
                      <a:pt x="231458" y="4233"/>
                      <a:pt x="231458" y="4233"/>
                    </a:cubicBezTo>
                    <a:lnTo>
                      <a:pt x="209550" y="7091"/>
                    </a:lnTo>
                    <a:cubicBezTo>
                      <a:pt x="209550" y="7091"/>
                      <a:pt x="194310" y="5186"/>
                      <a:pt x="188595" y="5186"/>
                    </a:cubicBezTo>
                    <a:cubicBezTo>
                      <a:pt x="182880" y="8043"/>
                      <a:pt x="154305" y="5186"/>
                      <a:pt x="154305" y="5186"/>
                    </a:cubicBezTo>
                    <a:lnTo>
                      <a:pt x="140017" y="6138"/>
                    </a:lnTo>
                    <a:cubicBezTo>
                      <a:pt x="140017" y="6138"/>
                      <a:pt x="125730" y="7091"/>
                      <a:pt x="121920" y="8996"/>
                    </a:cubicBezTo>
                    <a:cubicBezTo>
                      <a:pt x="118110" y="9948"/>
                      <a:pt x="100965" y="10901"/>
                      <a:pt x="100965" y="10901"/>
                    </a:cubicBezTo>
                    <a:lnTo>
                      <a:pt x="88583" y="12806"/>
                    </a:lnTo>
                    <a:cubicBezTo>
                      <a:pt x="88583" y="12806"/>
                      <a:pt x="73342" y="16616"/>
                      <a:pt x="69533" y="16616"/>
                    </a:cubicBezTo>
                    <a:cubicBezTo>
                      <a:pt x="66675" y="17568"/>
                      <a:pt x="57150" y="17568"/>
                      <a:pt x="57150" y="17568"/>
                    </a:cubicBezTo>
                    <a:lnTo>
                      <a:pt x="50483" y="19473"/>
                    </a:lnTo>
                    <a:lnTo>
                      <a:pt x="40005" y="22331"/>
                    </a:lnTo>
                    <a:lnTo>
                      <a:pt x="26670" y="25188"/>
                    </a:lnTo>
                    <a:lnTo>
                      <a:pt x="17145" y="27093"/>
                    </a:lnTo>
                    <a:lnTo>
                      <a:pt x="0" y="32808"/>
                    </a:lnTo>
                    <a:close/>
                  </a:path>
                </a:pathLst>
              </a:custGeom>
              <a:grpFill/>
              <a:ln w="9525" cap="flat">
                <a:noFill/>
                <a:prstDash val="solid"/>
                <a:miter/>
              </a:ln>
            </p:spPr>
            <p:txBody>
              <a:bodyPr rtlCol="0" anchor="ctr"/>
              <a:lstStyle/>
              <a:p>
                <a:endParaRPr lang="en-US" sz="1765" noProof="0"/>
              </a:p>
            </p:txBody>
          </p:sp>
          <p:sp>
            <p:nvSpPr>
              <p:cNvPr id="206" name="Freeform: Shape 205">
                <a:extLst>
                  <a:ext uri="{FF2B5EF4-FFF2-40B4-BE49-F238E27FC236}">
                    <a16:creationId xmlns:a16="http://schemas.microsoft.com/office/drawing/2014/main" id="{B0BC8A41-8798-1789-D957-158C0BFE7544}"/>
                  </a:ext>
                </a:extLst>
              </p:cNvPr>
              <p:cNvSpPr/>
              <p:nvPr/>
            </p:nvSpPr>
            <p:spPr>
              <a:xfrm>
                <a:off x="6865648" y="3021232"/>
                <a:ext cx="48577" cy="18876"/>
              </a:xfrm>
              <a:custGeom>
                <a:avLst/>
                <a:gdLst>
                  <a:gd name="connsiteX0" fmla="*/ 39053 w 48577"/>
                  <a:gd name="connsiteY0" fmla="*/ 16971 h 18876"/>
                  <a:gd name="connsiteX1" fmla="*/ 36195 w 48577"/>
                  <a:gd name="connsiteY1" fmla="*/ 16971 h 18876"/>
                  <a:gd name="connsiteX2" fmla="*/ 24765 w 48577"/>
                  <a:gd name="connsiteY2" fmla="*/ 16971 h 18876"/>
                  <a:gd name="connsiteX3" fmla="*/ 21908 w 48577"/>
                  <a:gd name="connsiteY3" fmla="*/ 16971 h 18876"/>
                  <a:gd name="connsiteX4" fmla="*/ 15240 w 48577"/>
                  <a:gd name="connsiteY4" fmla="*/ 15066 h 18876"/>
                  <a:gd name="connsiteX5" fmla="*/ 1905 w 48577"/>
                  <a:gd name="connsiteY5" fmla="*/ 11256 h 18876"/>
                  <a:gd name="connsiteX6" fmla="*/ 0 w 48577"/>
                  <a:gd name="connsiteY6" fmla="*/ 7446 h 18876"/>
                  <a:gd name="connsiteX7" fmla="*/ 0 w 48577"/>
                  <a:gd name="connsiteY7" fmla="*/ 2684 h 18876"/>
                  <a:gd name="connsiteX8" fmla="*/ 2858 w 48577"/>
                  <a:gd name="connsiteY8" fmla="*/ 1731 h 18876"/>
                  <a:gd name="connsiteX9" fmla="*/ 4763 w 48577"/>
                  <a:gd name="connsiteY9" fmla="*/ 1731 h 18876"/>
                  <a:gd name="connsiteX10" fmla="*/ 14288 w 48577"/>
                  <a:gd name="connsiteY10" fmla="*/ 779 h 18876"/>
                  <a:gd name="connsiteX11" fmla="*/ 16193 w 48577"/>
                  <a:gd name="connsiteY11" fmla="*/ 1731 h 18876"/>
                  <a:gd name="connsiteX12" fmla="*/ 22860 w 48577"/>
                  <a:gd name="connsiteY12" fmla="*/ 5541 h 18876"/>
                  <a:gd name="connsiteX13" fmla="*/ 39053 w 48577"/>
                  <a:gd name="connsiteY13" fmla="*/ 7446 h 18876"/>
                  <a:gd name="connsiteX14" fmla="*/ 42863 w 48577"/>
                  <a:gd name="connsiteY14" fmla="*/ 8399 h 18876"/>
                  <a:gd name="connsiteX15" fmla="*/ 44768 w 48577"/>
                  <a:gd name="connsiteY15" fmla="*/ 9351 h 18876"/>
                  <a:gd name="connsiteX16" fmla="*/ 46673 w 48577"/>
                  <a:gd name="connsiteY16" fmla="*/ 12209 h 18876"/>
                  <a:gd name="connsiteX17" fmla="*/ 48578 w 48577"/>
                  <a:gd name="connsiteY17" fmla="*/ 14114 h 18876"/>
                  <a:gd name="connsiteX18" fmla="*/ 45720 w 48577"/>
                  <a:gd name="connsiteY18" fmla="*/ 17924 h 18876"/>
                  <a:gd name="connsiteX19" fmla="*/ 40958 w 48577"/>
                  <a:gd name="connsiteY19" fmla="*/ 18876 h 18876"/>
                  <a:gd name="connsiteX20" fmla="*/ 39053 w 48577"/>
                  <a:gd name="connsiteY20" fmla="*/ 16971 h 1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 h="18876">
                    <a:moveTo>
                      <a:pt x="39053" y="16971"/>
                    </a:moveTo>
                    <a:lnTo>
                      <a:pt x="36195" y="16971"/>
                    </a:lnTo>
                    <a:lnTo>
                      <a:pt x="24765" y="16971"/>
                    </a:lnTo>
                    <a:lnTo>
                      <a:pt x="21908" y="16971"/>
                    </a:lnTo>
                    <a:lnTo>
                      <a:pt x="15240" y="15066"/>
                    </a:lnTo>
                    <a:lnTo>
                      <a:pt x="1905" y="11256"/>
                    </a:lnTo>
                    <a:cubicBezTo>
                      <a:pt x="1905" y="11256"/>
                      <a:pt x="0" y="9351"/>
                      <a:pt x="0" y="7446"/>
                    </a:cubicBezTo>
                    <a:cubicBezTo>
                      <a:pt x="0" y="5541"/>
                      <a:pt x="0" y="2684"/>
                      <a:pt x="0" y="2684"/>
                    </a:cubicBezTo>
                    <a:cubicBezTo>
                      <a:pt x="0" y="2684"/>
                      <a:pt x="953" y="1731"/>
                      <a:pt x="2858" y="1731"/>
                    </a:cubicBezTo>
                    <a:cubicBezTo>
                      <a:pt x="4763" y="1731"/>
                      <a:pt x="953" y="1731"/>
                      <a:pt x="4763" y="1731"/>
                    </a:cubicBezTo>
                    <a:cubicBezTo>
                      <a:pt x="9525" y="1731"/>
                      <a:pt x="12383" y="779"/>
                      <a:pt x="14288" y="779"/>
                    </a:cubicBezTo>
                    <a:cubicBezTo>
                      <a:pt x="16193" y="1731"/>
                      <a:pt x="9525" y="-2079"/>
                      <a:pt x="16193" y="1731"/>
                    </a:cubicBezTo>
                    <a:cubicBezTo>
                      <a:pt x="22860" y="5541"/>
                      <a:pt x="18098" y="3636"/>
                      <a:pt x="22860" y="5541"/>
                    </a:cubicBezTo>
                    <a:cubicBezTo>
                      <a:pt x="27623" y="6494"/>
                      <a:pt x="39053" y="7446"/>
                      <a:pt x="39053" y="7446"/>
                    </a:cubicBezTo>
                    <a:cubicBezTo>
                      <a:pt x="39053" y="7446"/>
                      <a:pt x="40958" y="7446"/>
                      <a:pt x="42863" y="8399"/>
                    </a:cubicBezTo>
                    <a:cubicBezTo>
                      <a:pt x="44768" y="9351"/>
                      <a:pt x="43815" y="6494"/>
                      <a:pt x="44768" y="9351"/>
                    </a:cubicBezTo>
                    <a:cubicBezTo>
                      <a:pt x="46673" y="12209"/>
                      <a:pt x="43815" y="10304"/>
                      <a:pt x="46673" y="12209"/>
                    </a:cubicBezTo>
                    <a:cubicBezTo>
                      <a:pt x="48578" y="14114"/>
                      <a:pt x="48578" y="12209"/>
                      <a:pt x="48578" y="14114"/>
                    </a:cubicBezTo>
                    <a:cubicBezTo>
                      <a:pt x="48578" y="16019"/>
                      <a:pt x="45720" y="17924"/>
                      <a:pt x="45720" y="17924"/>
                    </a:cubicBezTo>
                    <a:lnTo>
                      <a:pt x="40958" y="18876"/>
                    </a:lnTo>
                    <a:lnTo>
                      <a:pt x="39053" y="16971"/>
                    </a:lnTo>
                    <a:close/>
                  </a:path>
                </a:pathLst>
              </a:custGeom>
              <a:grpFill/>
              <a:ln w="9525" cap="flat">
                <a:noFill/>
                <a:prstDash val="solid"/>
                <a:miter/>
              </a:ln>
            </p:spPr>
            <p:txBody>
              <a:bodyPr rtlCol="0" anchor="ctr"/>
              <a:lstStyle/>
              <a:p>
                <a:endParaRPr lang="en-US" sz="1765" noProof="0"/>
              </a:p>
            </p:txBody>
          </p:sp>
          <p:sp>
            <p:nvSpPr>
              <p:cNvPr id="207" name="Freeform: Shape 206">
                <a:extLst>
                  <a:ext uri="{FF2B5EF4-FFF2-40B4-BE49-F238E27FC236}">
                    <a16:creationId xmlns:a16="http://schemas.microsoft.com/office/drawing/2014/main" id="{AABFBD85-914D-9B4A-C165-51BDF2F52547}"/>
                  </a:ext>
                </a:extLst>
              </p:cNvPr>
              <p:cNvSpPr/>
              <p:nvPr/>
            </p:nvSpPr>
            <p:spPr>
              <a:xfrm>
                <a:off x="7005044" y="2790554"/>
                <a:ext cx="1036941" cy="497205"/>
              </a:xfrm>
              <a:custGeom>
                <a:avLst/>
                <a:gdLst>
                  <a:gd name="connsiteX0" fmla="*/ 75870 w 1036941"/>
                  <a:gd name="connsiteY0" fmla="*/ 120968 h 497205"/>
                  <a:gd name="connsiteX1" fmla="*/ 59677 w 1036941"/>
                  <a:gd name="connsiteY1" fmla="*/ 120968 h 497205"/>
                  <a:gd name="connsiteX2" fmla="*/ 50152 w 1036941"/>
                  <a:gd name="connsiteY2" fmla="*/ 121920 h 497205"/>
                  <a:gd name="connsiteX3" fmla="*/ 33007 w 1036941"/>
                  <a:gd name="connsiteY3" fmla="*/ 121920 h 497205"/>
                  <a:gd name="connsiteX4" fmla="*/ 21577 w 1036941"/>
                  <a:gd name="connsiteY4" fmla="*/ 121920 h 497205"/>
                  <a:gd name="connsiteX5" fmla="*/ 13004 w 1036941"/>
                  <a:gd name="connsiteY5" fmla="*/ 121920 h 497205"/>
                  <a:gd name="connsiteX6" fmla="*/ 9195 w 1036941"/>
                  <a:gd name="connsiteY6" fmla="*/ 121920 h 497205"/>
                  <a:gd name="connsiteX7" fmla="*/ 3479 w 1036941"/>
                  <a:gd name="connsiteY7" fmla="*/ 121920 h 497205"/>
                  <a:gd name="connsiteX8" fmla="*/ 622 w 1036941"/>
                  <a:gd name="connsiteY8" fmla="*/ 128588 h 497205"/>
                  <a:gd name="connsiteX9" fmla="*/ 1575 w 1036941"/>
                  <a:gd name="connsiteY9" fmla="*/ 131445 h 497205"/>
                  <a:gd name="connsiteX10" fmla="*/ 3479 w 1036941"/>
                  <a:gd name="connsiteY10" fmla="*/ 132398 h 497205"/>
                  <a:gd name="connsiteX11" fmla="*/ 8242 w 1036941"/>
                  <a:gd name="connsiteY11" fmla="*/ 136208 h 497205"/>
                  <a:gd name="connsiteX12" fmla="*/ 11100 w 1036941"/>
                  <a:gd name="connsiteY12" fmla="*/ 137160 h 497205"/>
                  <a:gd name="connsiteX13" fmla="*/ 17767 w 1036941"/>
                  <a:gd name="connsiteY13" fmla="*/ 139065 h 497205"/>
                  <a:gd name="connsiteX14" fmla="*/ 29197 w 1036941"/>
                  <a:gd name="connsiteY14" fmla="*/ 141923 h 497205"/>
                  <a:gd name="connsiteX15" fmla="*/ 31102 w 1036941"/>
                  <a:gd name="connsiteY15" fmla="*/ 142875 h 497205"/>
                  <a:gd name="connsiteX16" fmla="*/ 41579 w 1036941"/>
                  <a:gd name="connsiteY16" fmla="*/ 148590 h 497205"/>
                  <a:gd name="connsiteX17" fmla="*/ 45390 w 1036941"/>
                  <a:gd name="connsiteY17" fmla="*/ 150495 h 497205"/>
                  <a:gd name="connsiteX18" fmla="*/ 54915 w 1036941"/>
                  <a:gd name="connsiteY18" fmla="*/ 152400 h 497205"/>
                  <a:gd name="connsiteX19" fmla="*/ 59677 w 1036941"/>
                  <a:gd name="connsiteY19" fmla="*/ 154305 h 497205"/>
                  <a:gd name="connsiteX20" fmla="*/ 63487 w 1036941"/>
                  <a:gd name="connsiteY20" fmla="*/ 157163 h 497205"/>
                  <a:gd name="connsiteX21" fmla="*/ 62535 w 1036941"/>
                  <a:gd name="connsiteY21" fmla="*/ 163830 h 497205"/>
                  <a:gd name="connsiteX22" fmla="*/ 56820 w 1036941"/>
                  <a:gd name="connsiteY22" fmla="*/ 169545 h 497205"/>
                  <a:gd name="connsiteX23" fmla="*/ 52057 w 1036941"/>
                  <a:gd name="connsiteY23" fmla="*/ 176213 h 497205"/>
                  <a:gd name="connsiteX24" fmla="*/ 53010 w 1036941"/>
                  <a:gd name="connsiteY24" fmla="*/ 179070 h 497205"/>
                  <a:gd name="connsiteX25" fmla="*/ 55867 w 1036941"/>
                  <a:gd name="connsiteY25" fmla="*/ 185738 h 497205"/>
                  <a:gd name="connsiteX26" fmla="*/ 60629 w 1036941"/>
                  <a:gd name="connsiteY26" fmla="*/ 188595 h 497205"/>
                  <a:gd name="connsiteX27" fmla="*/ 66345 w 1036941"/>
                  <a:gd name="connsiteY27" fmla="*/ 189548 h 497205"/>
                  <a:gd name="connsiteX28" fmla="*/ 82537 w 1036941"/>
                  <a:gd name="connsiteY28" fmla="*/ 191453 h 497205"/>
                  <a:gd name="connsiteX29" fmla="*/ 88252 w 1036941"/>
                  <a:gd name="connsiteY29" fmla="*/ 192405 h 497205"/>
                  <a:gd name="connsiteX30" fmla="*/ 95872 w 1036941"/>
                  <a:gd name="connsiteY30" fmla="*/ 191453 h 497205"/>
                  <a:gd name="connsiteX31" fmla="*/ 105397 w 1036941"/>
                  <a:gd name="connsiteY31" fmla="*/ 184785 h 497205"/>
                  <a:gd name="connsiteX32" fmla="*/ 110160 w 1036941"/>
                  <a:gd name="connsiteY32" fmla="*/ 182880 h 497205"/>
                  <a:gd name="connsiteX33" fmla="*/ 123495 w 1036941"/>
                  <a:gd name="connsiteY33" fmla="*/ 182880 h 497205"/>
                  <a:gd name="connsiteX34" fmla="*/ 129210 w 1036941"/>
                  <a:gd name="connsiteY34" fmla="*/ 183833 h 497205"/>
                  <a:gd name="connsiteX35" fmla="*/ 146354 w 1036941"/>
                  <a:gd name="connsiteY35" fmla="*/ 184785 h 497205"/>
                  <a:gd name="connsiteX36" fmla="*/ 167310 w 1036941"/>
                  <a:gd name="connsiteY36" fmla="*/ 185738 h 497205"/>
                  <a:gd name="connsiteX37" fmla="*/ 180645 w 1036941"/>
                  <a:gd name="connsiteY37" fmla="*/ 183833 h 497205"/>
                  <a:gd name="connsiteX38" fmla="*/ 184454 w 1036941"/>
                  <a:gd name="connsiteY38" fmla="*/ 185738 h 497205"/>
                  <a:gd name="connsiteX39" fmla="*/ 199695 w 1036941"/>
                  <a:gd name="connsiteY39" fmla="*/ 194310 h 497205"/>
                  <a:gd name="connsiteX40" fmla="*/ 211125 w 1036941"/>
                  <a:gd name="connsiteY40" fmla="*/ 198120 h 497205"/>
                  <a:gd name="connsiteX41" fmla="*/ 224460 w 1036941"/>
                  <a:gd name="connsiteY41" fmla="*/ 201930 h 497205"/>
                  <a:gd name="connsiteX42" fmla="*/ 246367 w 1036941"/>
                  <a:gd name="connsiteY42" fmla="*/ 209550 h 497205"/>
                  <a:gd name="connsiteX43" fmla="*/ 252082 w 1036941"/>
                  <a:gd name="connsiteY43" fmla="*/ 216218 h 497205"/>
                  <a:gd name="connsiteX44" fmla="*/ 253987 w 1036941"/>
                  <a:gd name="connsiteY44" fmla="*/ 219075 h 497205"/>
                  <a:gd name="connsiteX45" fmla="*/ 266370 w 1036941"/>
                  <a:gd name="connsiteY45" fmla="*/ 231458 h 497205"/>
                  <a:gd name="connsiteX46" fmla="*/ 272085 w 1036941"/>
                  <a:gd name="connsiteY46" fmla="*/ 235268 h 497205"/>
                  <a:gd name="connsiteX47" fmla="*/ 277800 w 1036941"/>
                  <a:gd name="connsiteY47" fmla="*/ 239078 h 497205"/>
                  <a:gd name="connsiteX48" fmla="*/ 282562 w 1036941"/>
                  <a:gd name="connsiteY48" fmla="*/ 242888 h 497205"/>
                  <a:gd name="connsiteX49" fmla="*/ 286372 w 1036941"/>
                  <a:gd name="connsiteY49" fmla="*/ 253365 h 497205"/>
                  <a:gd name="connsiteX50" fmla="*/ 287325 w 1036941"/>
                  <a:gd name="connsiteY50" fmla="*/ 258128 h 497205"/>
                  <a:gd name="connsiteX51" fmla="*/ 287325 w 1036941"/>
                  <a:gd name="connsiteY51" fmla="*/ 268605 h 497205"/>
                  <a:gd name="connsiteX52" fmla="*/ 287325 w 1036941"/>
                  <a:gd name="connsiteY52" fmla="*/ 271463 h 497205"/>
                  <a:gd name="connsiteX53" fmla="*/ 287325 w 1036941"/>
                  <a:gd name="connsiteY53" fmla="*/ 276225 h 497205"/>
                  <a:gd name="connsiteX54" fmla="*/ 288277 w 1036941"/>
                  <a:gd name="connsiteY54" fmla="*/ 283845 h 497205"/>
                  <a:gd name="connsiteX55" fmla="*/ 292087 w 1036941"/>
                  <a:gd name="connsiteY55" fmla="*/ 288608 h 497205"/>
                  <a:gd name="connsiteX56" fmla="*/ 297802 w 1036941"/>
                  <a:gd name="connsiteY56" fmla="*/ 292418 h 497205"/>
                  <a:gd name="connsiteX57" fmla="*/ 307327 w 1036941"/>
                  <a:gd name="connsiteY57" fmla="*/ 293370 h 497205"/>
                  <a:gd name="connsiteX58" fmla="*/ 310185 w 1036941"/>
                  <a:gd name="connsiteY58" fmla="*/ 292418 h 497205"/>
                  <a:gd name="connsiteX59" fmla="*/ 312090 w 1036941"/>
                  <a:gd name="connsiteY59" fmla="*/ 290513 h 497205"/>
                  <a:gd name="connsiteX60" fmla="*/ 311137 w 1036941"/>
                  <a:gd name="connsiteY60" fmla="*/ 285750 h 497205"/>
                  <a:gd name="connsiteX61" fmla="*/ 310185 w 1036941"/>
                  <a:gd name="connsiteY61" fmla="*/ 283845 h 497205"/>
                  <a:gd name="connsiteX62" fmla="*/ 311137 w 1036941"/>
                  <a:gd name="connsiteY62" fmla="*/ 280035 h 497205"/>
                  <a:gd name="connsiteX63" fmla="*/ 322567 w 1036941"/>
                  <a:gd name="connsiteY63" fmla="*/ 280035 h 497205"/>
                  <a:gd name="connsiteX64" fmla="*/ 332092 w 1036941"/>
                  <a:gd name="connsiteY64" fmla="*/ 279083 h 497205"/>
                  <a:gd name="connsiteX65" fmla="*/ 336855 w 1036941"/>
                  <a:gd name="connsiteY65" fmla="*/ 279083 h 497205"/>
                  <a:gd name="connsiteX66" fmla="*/ 337807 w 1036941"/>
                  <a:gd name="connsiteY66" fmla="*/ 283845 h 497205"/>
                  <a:gd name="connsiteX67" fmla="*/ 340665 w 1036941"/>
                  <a:gd name="connsiteY67" fmla="*/ 289560 h 497205"/>
                  <a:gd name="connsiteX68" fmla="*/ 350190 w 1036941"/>
                  <a:gd name="connsiteY68" fmla="*/ 292418 h 497205"/>
                  <a:gd name="connsiteX69" fmla="*/ 356857 w 1036941"/>
                  <a:gd name="connsiteY69" fmla="*/ 294323 h 497205"/>
                  <a:gd name="connsiteX70" fmla="*/ 360667 w 1036941"/>
                  <a:gd name="connsiteY70" fmla="*/ 296228 h 497205"/>
                  <a:gd name="connsiteX71" fmla="*/ 361620 w 1036941"/>
                  <a:gd name="connsiteY71" fmla="*/ 298133 h 497205"/>
                  <a:gd name="connsiteX72" fmla="*/ 359715 w 1036941"/>
                  <a:gd name="connsiteY72" fmla="*/ 302895 h 497205"/>
                  <a:gd name="connsiteX73" fmla="*/ 360667 w 1036941"/>
                  <a:gd name="connsiteY73" fmla="*/ 312420 h 497205"/>
                  <a:gd name="connsiteX74" fmla="*/ 361620 w 1036941"/>
                  <a:gd name="connsiteY74" fmla="*/ 317183 h 497205"/>
                  <a:gd name="connsiteX75" fmla="*/ 361620 w 1036941"/>
                  <a:gd name="connsiteY75" fmla="*/ 323850 h 497205"/>
                  <a:gd name="connsiteX76" fmla="*/ 360667 w 1036941"/>
                  <a:gd name="connsiteY76" fmla="*/ 327660 h 497205"/>
                  <a:gd name="connsiteX77" fmla="*/ 358762 w 1036941"/>
                  <a:gd name="connsiteY77" fmla="*/ 334328 h 497205"/>
                  <a:gd name="connsiteX78" fmla="*/ 354952 w 1036941"/>
                  <a:gd name="connsiteY78" fmla="*/ 342900 h 497205"/>
                  <a:gd name="connsiteX79" fmla="*/ 351142 w 1036941"/>
                  <a:gd name="connsiteY79" fmla="*/ 347663 h 497205"/>
                  <a:gd name="connsiteX80" fmla="*/ 339712 w 1036941"/>
                  <a:gd name="connsiteY80" fmla="*/ 354330 h 497205"/>
                  <a:gd name="connsiteX81" fmla="*/ 333045 w 1036941"/>
                  <a:gd name="connsiteY81" fmla="*/ 358140 h 497205"/>
                  <a:gd name="connsiteX82" fmla="*/ 326377 w 1036941"/>
                  <a:gd name="connsiteY82" fmla="*/ 360998 h 497205"/>
                  <a:gd name="connsiteX83" fmla="*/ 321615 w 1036941"/>
                  <a:gd name="connsiteY83" fmla="*/ 363855 h 497205"/>
                  <a:gd name="connsiteX84" fmla="*/ 320662 w 1036941"/>
                  <a:gd name="connsiteY84" fmla="*/ 373380 h 497205"/>
                  <a:gd name="connsiteX85" fmla="*/ 318757 w 1036941"/>
                  <a:gd name="connsiteY85" fmla="*/ 375285 h 497205"/>
                  <a:gd name="connsiteX86" fmla="*/ 316852 w 1036941"/>
                  <a:gd name="connsiteY86" fmla="*/ 381000 h 497205"/>
                  <a:gd name="connsiteX87" fmla="*/ 316852 w 1036941"/>
                  <a:gd name="connsiteY87" fmla="*/ 392430 h 497205"/>
                  <a:gd name="connsiteX88" fmla="*/ 324472 w 1036941"/>
                  <a:gd name="connsiteY88" fmla="*/ 401003 h 497205"/>
                  <a:gd name="connsiteX89" fmla="*/ 325425 w 1036941"/>
                  <a:gd name="connsiteY89" fmla="*/ 403860 h 497205"/>
                  <a:gd name="connsiteX90" fmla="*/ 329235 w 1036941"/>
                  <a:gd name="connsiteY90" fmla="*/ 407670 h 497205"/>
                  <a:gd name="connsiteX91" fmla="*/ 342570 w 1036941"/>
                  <a:gd name="connsiteY91" fmla="*/ 420053 h 497205"/>
                  <a:gd name="connsiteX92" fmla="*/ 354000 w 1036941"/>
                  <a:gd name="connsiteY92" fmla="*/ 427673 h 497205"/>
                  <a:gd name="connsiteX93" fmla="*/ 358762 w 1036941"/>
                  <a:gd name="connsiteY93" fmla="*/ 437198 h 497205"/>
                  <a:gd name="connsiteX94" fmla="*/ 364477 w 1036941"/>
                  <a:gd name="connsiteY94" fmla="*/ 445770 h 497205"/>
                  <a:gd name="connsiteX95" fmla="*/ 372097 w 1036941"/>
                  <a:gd name="connsiteY95" fmla="*/ 451485 h 497205"/>
                  <a:gd name="connsiteX96" fmla="*/ 381622 w 1036941"/>
                  <a:gd name="connsiteY96" fmla="*/ 457200 h 497205"/>
                  <a:gd name="connsiteX97" fmla="*/ 393052 w 1036941"/>
                  <a:gd name="connsiteY97" fmla="*/ 463868 h 497205"/>
                  <a:gd name="connsiteX98" fmla="*/ 398767 w 1036941"/>
                  <a:gd name="connsiteY98" fmla="*/ 472440 h 497205"/>
                  <a:gd name="connsiteX99" fmla="*/ 406387 w 1036941"/>
                  <a:gd name="connsiteY99" fmla="*/ 478155 h 497205"/>
                  <a:gd name="connsiteX100" fmla="*/ 416865 w 1036941"/>
                  <a:gd name="connsiteY100" fmla="*/ 483870 h 497205"/>
                  <a:gd name="connsiteX101" fmla="*/ 420675 w 1036941"/>
                  <a:gd name="connsiteY101" fmla="*/ 485775 h 497205"/>
                  <a:gd name="connsiteX102" fmla="*/ 434010 w 1036941"/>
                  <a:gd name="connsiteY102" fmla="*/ 491490 h 497205"/>
                  <a:gd name="connsiteX103" fmla="*/ 442582 w 1036941"/>
                  <a:gd name="connsiteY103" fmla="*/ 494348 h 497205"/>
                  <a:gd name="connsiteX104" fmla="*/ 448297 w 1036941"/>
                  <a:gd name="connsiteY104" fmla="*/ 496253 h 497205"/>
                  <a:gd name="connsiteX105" fmla="*/ 465442 w 1036941"/>
                  <a:gd name="connsiteY105" fmla="*/ 497205 h 497205"/>
                  <a:gd name="connsiteX106" fmla="*/ 481635 w 1036941"/>
                  <a:gd name="connsiteY106" fmla="*/ 493395 h 497205"/>
                  <a:gd name="connsiteX107" fmla="*/ 489255 w 1036941"/>
                  <a:gd name="connsiteY107" fmla="*/ 492443 h 497205"/>
                  <a:gd name="connsiteX108" fmla="*/ 496875 w 1036941"/>
                  <a:gd name="connsiteY108" fmla="*/ 492443 h 497205"/>
                  <a:gd name="connsiteX109" fmla="*/ 507352 w 1036941"/>
                  <a:gd name="connsiteY109" fmla="*/ 483870 h 497205"/>
                  <a:gd name="connsiteX110" fmla="*/ 512115 w 1036941"/>
                  <a:gd name="connsiteY110" fmla="*/ 474345 h 497205"/>
                  <a:gd name="connsiteX111" fmla="*/ 514020 w 1036941"/>
                  <a:gd name="connsiteY111" fmla="*/ 465773 h 497205"/>
                  <a:gd name="connsiteX112" fmla="*/ 518782 w 1036941"/>
                  <a:gd name="connsiteY112" fmla="*/ 460058 h 497205"/>
                  <a:gd name="connsiteX113" fmla="*/ 522592 w 1036941"/>
                  <a:gd name="connsiteY113" fmla="*/ 451485 h 497205"/>
                  <a:gd name="connsiteX114" fmla="*/ 531165 w 1036941"/>
                  <a:gd name="connsiteY114" fmla="*/ 444818 h 497205"/>
                  <a:gd name="connsiteX115" fmla="*/ 534975 w 1036941"/>
                  <a:gd name="connsiteY115" fmla="*/ 438150 h 497205"/>
                  <a:gd name="connsiteX116" fmla="*/ 540690 w 1036941"/>
                  <a:gd name="connsiteY116" fmla="*/ 430530 h 497205"/>
                  <a:gd name="connsiteX117" fmla="*/ 545452 w 1036941"/>
                  <a:gd name="connsiteY117" fmla="*/ 425768 h 497205"/>
                  <a:gd name="connsiteX118" fmla="*/ 551167 w 1036941"/>
                  <a:gd name="connsiteY118" fmla="*/ 420053 h 497205"/>
                  <a:gd name="connsiteX119" fmla="*/ 554977 w 1036941"/>
                  <a:gd name="connsiteY119" fmla="*/ 412433 h 497205"/>
                  <a:gd name="connsiteX120" fmla="*/ 557835 w 1036941"/>
                  <a:gd name="connsiteY120" fmla="*/ 408623 h 497205"/>
                  <a:gd name="connsiteX121" fmla="*/ 569265 w 1036941"/>
                  <a:gd name="connsiteY121" fmla="*/ 403860 h 497205"/>
                  <a:gd name="connsiteX122" fmla="*/ 583552 w 1036941"/>
                  <a:gd name="connsiteY122" fmla="*/ 401003 h 497205"/>
                  <a:gd name="connsiteX123" fmla="*/ 593077 w 1036941"/>
                  <a:gd name="connsiteY123" fmla="*/ 398145 h 497205"/>
                  <a:gd name="connsiteX124" fmla="*/ 603555 w 1036941"/>
                  <a:gd name="connsiteY124" fmla="*/ 398145 h 497205"/>
                  <a:gd name="connsiteX125" fmla="*/ 618795 w 1036941"/>
                  <a:gd name="connsiteY125" fmla="*/ 397193 h 497205"/>
                  <a:gd name="connsiteX126" fmla="*/ 624510 w 1036941"/>
                  <a:gd name="connsiteY126" fmla="*/ 397193 h 497205"/>
                  <a:gd name="connsiteX127" fmla="*/ 644512 w 1036941"/>
                  <a:gd name="connsiteY127" fmla="*/ 394335 h 497205"/>
                  <a:gd name="connsiteX128" fmla="*/ 653085 w 1036941"/>
                  <a:gd name="connsiteY128" fmla="*/ 391478 h 497205"/>
                  <a:gd name="connsiteX129" fmla="*/ 657847 w 1036941"/>
                  <a:gd name="connsiteY129" fmla="*/ 387668 h 497205"/>
                  <a:gd name="connsiteX130" fmla="*/ 663562 w 1036941"/>
                  <a:gd name="connsiteY130" fmla="*/ 382905 h 497205"/>
                  <a:gd name="connsiteX131" fmla="*/ 669277 w 1036941"/>
                  <a:gd name="connsiteY131" fmla="*/ 376238 h 497205"/>
                  <a:gd name="connsiteX132" fmla="*/ 673087 w 1036941"/>
                  <a:gd name="connsiteY132" fmla="*/ 372428 h 497205"/>
                  <a:gd name="connsiteX133" fmla="*/ 677850 w 1036941"/>
                  <a:gd name="connsiteY133" fmla="*/ 367665 h 497205"/>
                  <a:gd name="connsiteX134" fmla="*/ 683565 w 1036941"/>
                  <a:gd name="connsiteY134" fmla="*/ 362903 h 497205"/>
                  <a:gd name="connsiteX135" fmla="*/ 695947 w 1036941"/>
                  <a:gd name="connsiteY135" fmla="*/ 360998 h 497205"/>
                  <a:gd name="connsiteX136" fmla="*/ 702615 w 1036941"/>
                  <a:gd name="connsiteY136" fmla="*/ 360045 h 497205"/>
                  <a:gd name="connsiteX137" fmla="*/ 706425 w 1036941"/>
                  <a:gd name="connsiteY137" fmla="*/ 360045 h 497205"/>
                  <a:gd name="connsiteX138" fmla="*/ 714045 w 1036941"/>
                  <a:gd name="connsiteY138" fmla="*/ 360045 h 497205"/>
                  <a:gd name="connsiteX139" fmla="*/ 725475 w 1036941"/>
                  <a:gd name="connsiteY139" fmla="*/ 360045 h 497205"/>
                  <a:gd name="connsiteX140" fmla="*/ 739762 w 1036941"/>
                  <a:gd name="connsiteY140" fmla="*/ 356235 h 497205"/>
                  <a:gd name="connsiteX141" fmla="*/ 751192 w 1036941"/>
                  <a:gd name="connsiteY141" fmla="*/ 350520 h 497205"/>
                  <a:gd name="connsiteX142" fmla="*/ 760717 w 1036941"/>
                  <a:gd name="connsiteY142" fmla="*/ 348615 h 497205"/>
                  <a:gd name="connsiteX143" fmla="*/ 771195 w 1036941"/>
                  <a:gd name="connsiteY143" fmla="*/ 348615 h 497205"/>
                  <a:gd name="connsiteX144" fmla="*/ 779767 w 1036941"/>
                  <a:gd name="connsiteY144" fmla="*/ 348615 h 497205"/>
                  <a:gd name="connsiteX145" fmla="*/ 793102 w 1036941"/>
                  <a:gd name="connsiteY145" fmla="*/ 346710 h 497205"/>
                  <a:gd name="connsiteX146" fmla="*/ 813105 w 1036941"/>
                  <a:gd name="connsiteY146" fmla="*/ 345758 h 497205"/>
                  <a:gd name="connsiteX147" fmla="*/ 820725 w 1036941"/>
                  <a:gd name="connsiteY147" fmla="*/ 345758 h 497205"/>
                  <a:gd name="connsiteX148" fmla="*/ 829297 w 1036941"/>
                  <a:gd name="connsiteY148" fmla="*/ 345758 h 497205"/>
                  <a:gd name="connsiteX149" fmla="*/ 844537 w 1036941"/>
                  <a:gd name="connsiteY149" fmla="*/ 340995 h 497205"/>
                  <a:gd name="connsiteX150" fmla="*/ 846442 w 1036941"/>
                  <a:gd name="connsiteY150" fmla="*/ 335280 h 497205"/>
                  <a:gd name="connsiteX151" fmla="*/ 847395 w 1036941"/>
                  <a:gd name="connsiteY151" fmla="*/ 329565 h 497205"/>
                  <a:gd name="connsiteX152" fmla="*/ 847395 w 1036941"/>
                  <a:gd name="connsiteY152" fmla="*/ 327660 h 497205"/>
                  <a:gd name="connsiteX153" fmla="*/ 833107 w 1036941"/>
                  <a:gd name="connsiteY153" fmla="*/ 324803 h 497205"/>
                  <a:gd name="connsiteX154" fmla="*/ 817867 w 1036941"/>
                  <a:gd name="connsiteY154" fmla="*/ 322898 h 497205"/>
                  <a:gd name="connsiteX155" fmla="*/ 810247 w 1036941"/>
                  <a:gd name="connsiteY155" fmla="*/ 320993 h 497205"/>
                  <a:gd name="connsiteX156" fmla="*/ 806437 w 1036941"/>
                  <a:gd name="connsiteY156" fmla="*/ 316230 h 497205"/>
                  <a:gd name="connsiteX157" fmla="*/ 806437 w 1036941"/>
                  <a:gd name="connsiteY157" fmla="*/ 312420 h 497205"/>
                  <a:gd name="connsiteX158" fmla="*/ 816914 w 1036941"/>
                  <a:gd name="connsiteY158" fmla="*/ 312420 h 497205"/>
                  <a:gd name="connsiteX159" fmla="*/ 835964 w 1036941"/>
                  <a:gd name="connsiteY159" fmla="*/ 316230 h 497205"/>
                  <a:gd name="connsiteX160" fmla="*/ 853110 w 1036941"/>
                  <a:gd name="connsiteY160" fmla="*/ 318135 h 497205"/>
                  <a:gd name="connsiteX161" fmla="*/ 865492 w 1036941"/>
                  <a:gd name="connsiteY161" fmla="*/ 318135 h 497205"/>
                  <a:gd name="connsiteX162" fmla="*/ 870255 w 1036941"/>
                  <a:gd name="connsiteY162" fmla="*/ 317183 h 497205"/>
                  <a:gd name="connsiteX163" fmla="*/ 881685 w 1036941"/>
                  <a:gd name="connsiteY163" fmla="*/ 317183 h 497205"/>
                  <a:gd name="connsiteX164" fmla="*/ 886447 w 1036941"/>
                  <a:gd name="connsiteY164" fmla="*/ 316230 h 497205"/>
                  <a:gd name="connsiteX165" fmla="*/ 893114 w 1036941"/>
                  <a:gd name="connsiteY165" fmla="*/ 311468 h 497205"/>
                  <a:gd name="connsiteX166" fmla="*/ 894067 w 1036941"/>
                  <a:gd name="connsiteY166" fmla="*/ 305753 h 497205"/>
                  <a:gd name="connsiteX167" fmla="*/ 890257 w 1036941"/>
                  <a:gd name="connsiteY167" fmla="*/ 302895 h 497205"/>
                  <a:gd name="connsiteX168" fmla="*/ 880732 w 1036941"/>
                  <a:gd name="connsiteY168" fmla="*/ 303848 h 497205"/>
                  <a:gd name="connsiteX169" fmla="*/ 875970 w 1036941"/>
                  <a:gd name="connsiteY169" fmla="*/ 301943 h 497205"/>
                  <a:gd name="connsiteX170" fmla="*/ 873112 w 1036941"/>
                  <a:gd name="connsiteY170" fmla="*/ 294323 h 497205"/>
                  <a:gd name="connsiteX171" fmla="*/ 868350 w 1036941"/>
                  <a:gd name="connsiteY171" fmla="*/ 290513 h 497205"/>
                  <a:gd name="connsiteX172" fmla="*/ 859777 w 1036941"/>
                  <a:gd name="connsiteY172" fmla="*/ 286703 h 497205"/>
                  <a:gd name="connsiteX173" fmla="*/ 859777 w 1036941"/>
                  <a:gd name="connsiteY173" fmla="*/ 281940 h 497205"/>
                  <a:gd name="connsiteX174" fmla="*/ 859777 w 1036941"/>
                  <a:gd name="connsiteY174" fmla="*/ 274320 h 497205"/>
                  <a:gd name="connsiteX175" fmla="*/ 860730 w 1036941"/>
                  <a:gd name="connsiteY175" fmla="*/ 264795 h 497205"/>
                  <a:gd name="connsiteX176" fmla="*/ 863587 w 1036941"/>
                  <a:gd name="connsiteY176" fmla="*/ 254318 h 497205"/>
                  <a:gd name="connsiteX177" fmla="*/ 866445 w 1036941"/>
                  <a:gd name="connsiteY177" fmla="*/ 250508 h 497205"/>
                  <a:gd name="connsiteX178" fmla="*/ 872160 w 1036941"/>
                  <a:gd name="connsiteY178" fmla="*/ 247650 h 497205"/>
                  <a:gd name="connsiteX179" fmla="*/ 880732 w 1036941"/>
                  <a:gd name="connsiteY179" fmla="*/ 241935 h 497205"/>
                  <a:gd name="connsiteX180" fmla="*/ 884542 w 1036941"/>
                  <a:gd name="connsiteY180" fmla="*/ 240983 h 497205"/>
                  <a:gd name="connsiteX181" fmla="*/ 891210 w 1036941"/>
                  <a:gd name="connsiteY181" fmla="*/ 240030 h 497205"/>
                  <a:gd name="connsiteX182" fmla="*/ 901687 w 1036941"/>
                  <a:gd name="connsiteY182" fmla="*/ 237173 h 497205"/>
                  <a:gd name="connsiteX183" fmla="*/ 915975 w 1036941"/>
                  <a:gd name="connsiteY183" fmla="*/ 231458 h 497205"/>
                  <a:gd name="connsiteX184" fmla="*/ 916927 w 1036941"/>
                  <a:gd name="connsiteY184" fmla="*/ 227648 h 497205"/>
                  <a:gd name="connsiteX185" fmla="*/ 917880 w 1036941"/>
                  <a:gd name="connsiteY185" fmla="*/ 220028 h 497205"/>
                  <a:gd name="connsiteX186" fmla="*/ 919785 w 1036941"/>
                  <a:gd name="connsiteY186" fmla="*/ 211455 h 497205"/>
                  <a:gd name="connsiteX187" fmla="*/ 924547 w 1036941"/>
                  <a:gd name="connsiteY187" fmla="*/ 209550 h 497205"/>
                  <a:gd name="connsiteX188" fmla="*/ 927405 w 1036941"/>
                  <a:gd name="connsiteY188" fmla="*/ 200978 h 497205"/>
                  <a:gd name="connsiteX189" fmla="*/ 924547 w 1036941"/>
                  <a:gd name="connsiteY189" fmla="*/ 198120 h 497205"/>
                  <a:gd name="connsiteX190" fmla="*/ 913117 w 1036941"/>
                  <a:gd name="connsiteY190" fmla="*/ 198120 h 497205"/>
                  <a:gd name="connsiteX191" fmla="*/ 905497 w 1036941"/>
                  <a:gd name="connsiteY191" fmla="*/ 198120 h 497205"/>
                  <a:gd name="connsiteX192" fmla="*/ 898830 w 1036941"/>
                  <a:gd name="connsiteY192" fmla="*/ 196215 h 497205"/>
                  <a:gd name="connsiteX193" fmla="*/ 896925 w 1036941"/>
                  <a:gd name="connsiteY193" fmla="*/ 194310 h 497205"/>
                  <a:gd name="connsiteX194" fmla="*/ 894067 w 1036941"/>
                  <a:gd name="connsiteY194" fmla="*/ 191453 h 497205"/>
                  <a:gd name="connsiteX195" fmla="*/ 893114 w 1036941"/>
                  <a:gd name="connsiteY195" fmla="*/ 188595 h 497205"/>
                  <a:gd name="connsiteX196" fmla="*/ 893114 w 1036941"/>
                  <a:gd name="connsiteY196" fmla="*/ 185738 h 497205"/>
                  <a:gd name="connsiteX197" fmla="*/ 900735 w 1036941"/>
                  <a:gd name="connsiteY197" fmla="*/ 184785 h 497205"/>
                  <a:gd name="connsiteX198" fmla="*/ 915022 w 1036941"/>
                  <a:gd name="connsiteY198" fmla="*/ 183833 h 497205"/>
                  <a:gd name="connsiteX199" fmla="*/ 919785 w 1036941"/>
                  <a:gd name="connsiteY199" fmla="*/ 181928 h 497205"/>
                  <a:gd name="connsiteX200" fmla="*/ 922642 w 1036941"/>
                  <a:gd name="connsiteY200" fmla="*/ 176213 h 497205"/>
                  <a:gd name="connsiteX201" fmla="*/ 921689 w 1036941"/>
                  <a:gd name="connsiteY201" fmla="*/ 169545 h 497205"/>
                  <a:gd name="connsiteX202" fmla="*/ 915022 w 1036941"/>
                  <a:gd name="connsiteY202" fmla="*/ 168593 h 497205"/>
                  <a:gd name="connsiteX203" fmla="*/ 909307 w 1036941"/>
                  <a:gd name="connsiteY203" fmla="*/ 166688 h 497205"/>
                  <a:gd name="connsiteX204" fmla="*/ 904545 w 1036941"/>
                  <a:gd name="connsiteY204" fmla="*/ 165735 h 497205"/>
                  <a:gd name="connsiteX205" fmla="*/ 899782 w 1036941"/>
                  <a:gd name="connsiteY205" fmla="*/ 164783 h 497205"/>
                  <a:gd name="connsiteX206" fmla="*/ 893114 w 1036941"/>
                  <a:gd name="connsiteY206" fmla="*/ 160973 h 497205"/>
                  <a:gd name="connsiteX207" fmla="*/ 889305 w 1036941"/>
                  <a:gd name="connsiteY207" fmla="*/ 153353 h 497205"/>
                  <a:gd name="connsiteX208" fmla="*/ 888352 w 1036941"/>
                  <a:gd name="connsiteY208" fmla="*/ 146685 h 497205"/>
                  <a:gd name="connsiteX209" fmla="*/ 903592 w 1036941"/>
                  <a:gd name="connsiteY209" fmla="*/ 137160 h 497205"/>
                  <a:gd name="connsiteX210" fmla="*/ 905497 w 1036941"/>
                  <a:gd name="connsiteY210" fmla="*/ 135255 h 497205"/>
                  <a:gd name="connsiteX211" fmla="*/ 917880 w 1036941"/>
                  <a:gd name="connsiteY211" fmla="*/ 123825 h 497205"/>
                  <a:gd name="connsiteX212" fmla="*/ 925500 w 1036941"/>
                  <a:gd name="connsiteY212" fmla="*/ 120015 h 497205"/>
                  <a:gd name="connsiteX213" fmla="*/ 931214 w 1036941"/>
                  <a:gd name="connsiteY213" fmla="*/ 116205 h 497205"/>
                  <a:gd name="connsiteX214" fmla="*/ 935977 w 1036941"/>
                  <a:gd name="connsiteY214" fmla="*/ 113348 h 497205"/>
                  <a:gd name="connsiteX215" fmla="*/ 939787 w 1036941"/>
                  <a:gd name="connsiteY215" fmla="*/ 112395 h 497205"/>
                  <a:gd name="connsiteX216" fmla="*/ 950264 w 1036941"/>
                  <a:gd name="connsiteY216" fmla="*/ 110490 h 497205"/>
                  <a:gd name="connsiteX217" fmla="*/ 956932 w 1036941"/>
                  <a:gd name="connsiteY217" fmla="*/ 103823 h 497205"/>
                  <a:gd name="connsiteX218" fmla="*/ 962647 w 1036941"/>
                  <a:gd name="connsiteY218" fmla="*/ 99060 h 497205"/>
                  <a:gd name="connsiteX219" fmla="*/ 968362 w 1036941"/>
                  <a:gd name="connsiteY219" fmla="*/ 98108 h 497205"/>
                  <a:gd name="connsiteX220" fmla="*/ 975982 w 1036941"/>
                  <a:gd name="connsiteY220" fmla="*/ 95250 h 497205"/>
                  <a:gd name="connsiteX221" fmla="*/ 983602 w 1036941"/>
                  <a:gd name="connsiteY221" fmla="*/ 90488 h 497205"/>
                  <a:gd name="connsiteX222" fmla="*/ 991222 w 1036941"/>
                  <a:gd name="connsiteY222" fmla="*/ 89535 h 497205"/>
                  <a:gd name="connsiteX223" fmla="*/ 1006462 w 1036941"/>
                  <a:gd name="connsiteY223" fmla="*/ 87630 h 497205"/>
                  <a:gd name="connsiteX224" fmla="*/ 1013130 w 1036941"/>
                  <a:gd name="connsiteY224" fmla="*/ 81915 h 497205"/>
                  <a:gd name="connsiteX225" fmla="*/ 1019797 w 1036941"/>
                  <a:gd name="connsiteY225" fmla="*/ 81915 h 497205"/>
                  <a:gd name="connsiteX226" fmla="*/ 1027417 w 1036941"/>
                  <a:gd name="connsiteY226" fmla="*/ 80010 h 497205"/>
                  <a:gd name="connsiteX227" fmla="*/ 1034085 w 1036941"/>
                  <a:gd name="connsiteY227" fmla="*/ 76200 h 497205"/>
                  <a:gd name="connsiteX228" fmla="*/ 1035989 w 1036941"/>
                  <a:gd name="connsiteY228" fmla="*/ 71438 h 497205"/>
                  <a:gd name="connsiteX229" fmla="*/ 1036942 w 1036941"/>
                  <a:gd name="connsiteY229" fmla="*/ 67628 h 497205"/>
                  <a:gd name="connsiteX230" fmla="*/ 1035989 w 1036941"/>
                  <a:gd name="connsiteY230" fmla="*/ 63818 h 497205"/>
                  <a:gd name="connsiteX231" fmla="*/ 1028370 w 1036941"/>
                  <a:gd name="connsiteY231" fmla="*/ 61913 h 497205"/>
                  <a:gd name="connsiteX232" fmla="*/ 1018845 w 1036941"/>
                  <a:gd name="connsiteY232" fmla="*/ 61913 h 497205"/>
                  <a:gd name="connsiteX233" fmla="*/ 1011225 w 1036941"/>
                  <a:gd name="connsiteY233" fmla="*/ 60960 h 497205"/>
                  <a:gd name="connsiteX234" fmla="*/ 984555 w 1036941"/>
                  <a:gd name="connsiteY234" fmla="*/ 58103 h 497205"/>
                  <a:gd name="connsiteX235" fmla="*/ 975030 w 1036941"/>
                  <a:gd name="connsiteY235" fmla="*/ 58103 h 497205"/>
                  <a:gd name="connsiteX236" fmla="*/ 963600 w 1036941"/>
                  <a:gd name="connsiteY236" fmla="*/ 58103 h 497205"/>
                  <a:gd name="connsiteX237" fmla="*/ 957885 w 1036941"/>
                  <a:gd name="connsiteY237" fmla="*/ 58103 h 497205"/>
                  <a:gd name="connsiteX238" fmla="*/ 950264 w 1036941"/>
                  <a:gd name="connsiteY238" fmla="*/ 60008 h 497205"/>
                  <a:gd name="connsiteX239" fmla="*/ 945502 w 1036941"/>
                  <a:gd name="connsiteY239" fmla="*/ 62865 h 497205"/>
                  <a:gd name="connsiteX240" fmla="*/ 935025 w 1036941"/>
                  <a:gd name="connsiteY240" fmla="*/ 65723 h 497205"/>
                  <a:gd name="connsiteX241" fmla="*/ 930262 w 1036941"/>
                  <a:gd name="connsiteY241" fmla="*/ 68580 h 497205"/>
                  <a:gd name="connsiteX242" fmla="*/ 918832 w 1036941"/>
                  <a:gd name="connsiteY242" fmla="*/ 71438 h 497205"/>
                  <a:gd name="connsiteX243" fmla="*/ 895020 w 1036941"/>
                  <a:gd name="connsiteY243" fmla="*/ 59055 h 497205"/>
                  <a:gd name="connsiteX244" fmla="*/ 890257 w 1036941"/>
                  <a:gd name="connsiteY244" fmla="*/ 59055 h 497205"/>
                  <a:gd name="connsiteX245" fmla="*/ 882637 w 1036941"/>
                  <a:gd name="connsiteY245" fmla="*/ 57150 h 497205"/>
                  <a:gd name="connsiteX246" fmla="*/ 877875 w 1036941"/>
                  <a:gd name="connsiteY246" fmla="*/ 54293 h 497205"/>
                  <a:gd name="connsiteX247" fmla="*/ 874064 w 1036941"/>
                  <a:gd name="connsiteY247" fmla="*/ 52388 h 497205"/>
                  <a:gd name="connsiteX248" fmla="*/ 869302 w 1036941"/>
                  <a:gd name="connsiteY248" fmla="*/ 47625 h 497205"/>
                  <a:gd name="connsiteX249" fmla="*/ 867397 w 1036941"/>
                  <a:gd name="connsiteY249" fmla="*/ 42863 h 497205"/>
                  <a:gd name="connsiteX250" fmla="*/ 861682 w 1036941"/>
                  <a:gd name="connsiteY250" fmla="*/ 35243 h 497205"/>
                  <a:gd name="connsiteX251" fmla="*/ 860730 w 1036941"/>
                  <a:gd name="connsiteY251" fmla="*/ 31433 h 497205"/>
                  <a:gd name="connsiteX252" fmla="*/ 856920 w 1036941"/>
                  <a:gd name="connsiteY252" fmla="*/ 25718 h 497205"/>
                  <a:gd name="connsiteX253" fmla="*/ 855014 w 1036941"/>
                  <a:gd name="connsiteY253" fmla="*/ 22860 h 497205"/>
                  <a:gd name="connsiteX254" fmla="*/ 849300 w 1036941"/>
                  <a:gd name="connsiteY254" fmla="*/ 20955 h 497205"/>
                  <a:gd name="connsiteX255" fmla="*/ 844537 w 1036941"/>
                  <a:gd name="connsiteY255" fmla="*/ 20003 h 497205"/>
                  <a:gd name="connsiteX256" fmla="*/ 839775 w 1036941"/>
                  <a:gd name="connsiteY256" fmla="*/ 20003 h 497205"/>
                  <a:gd name="connsiteX257" fmla="*/ 829297 w 1036941"/>
                  <a:gd name="connsiteY257" fmla="*/ 19050 h 497205"/>
                  <a:gd name="connsiteX258" fmla="*/ 822630 w 1036941"/>
                  <a:gd name="connsiteY258" fmla="*/ 18098 h 497205"/>
                  <a:gd name="connsiteX259" fmla="*/ 815010 w 1036941"/>
                  <a:gd name="connsiteY259" fmla="*/ 18098 h 497205"/>
                  <a:gd name="connsiteX260" fmla="*/ 807389 w 1036941"/>
                  <a:gd name="connsiteY260" fmla="*/ 16193 h 497205"/>
                  <a:gd name="connsiteX261" fmla="*/ 790245 w 1036941"/>
                  <a:gd name="connsiteY261" fmla="*/ 15240 h 497205"/>
                  <a:gd name="connsiteX262" fmla="*/ 787387 w 1036941"/>
                  <a:gd name="connsiteY262" fmla="*/ 13335 h 497205"/>
                  <a:gd name="connsiteX263" fmla="*/ 777862 w 1036941"/>
                  <a:gd name="connsiteY263" fmla="*/ 5715 h 497205"/>
                  <a:gd name="connsiteX264" fmla="*/ 759765 w 1036941"/>
                  <a:gd name="connsiteY264" fmla="*/ 3810 h 497205"/>
                  <a:gd name="connsiteX265" fmla="*/ 744525 w 1036941"/>
                  <a:gd name="connsiteY265" fmla="*/ 3810 h 497205"/>
                  <a:gd name="connsiteX266" fmla="*/ 717855 w 1036941"/>
                  <a:gd name="connsiteY266" fmla="*/ 1905 h 497205"/>
                  <a:gd name="connsiteX267" fmla="*/ 711187 w 1036941"/>
                  <a:gd name="connsiteY267" fmla="*/ 0 h 497205"/>
                  <a:gd name="connsiteX268" fmla="*/ 690232 w 1036941"/>
                  <a:gd name="connsiteY268" fmla="*/ 0 h 497205"/>
                  <a:gd name="connsiteX269" fmla="*/ 679755 w 1036941"/>
                  <a:gd name="connsiteY269" fmla="*/ 1905 h 497205"/>
                  <a:gd name="connsiteX270" fmla="*/ 671182 w 1036941"/>
                  <a:gd name="connsiteY270" fmla="*/ 2858 h 497205"/>
                  <a:gd name="connsiteX271" fmla="*/ 652132 w 1036941"/>
                  <a:gd name="connsiteY271" fmla="*/ 3810 h 497205"/>
                  <a:gd name="connsiteX272" fmla="*/ 641655 w 1036941"/>
                  <a:gd name="connsiteY272" fmla="*/ 3810 h 497205"/>
                  <a:gd name="connsiteX273" fmla="*/ 636892 w 1036941"/>
                  <a:gd name="connsiteY273" fmla="*/ 4763 h 497205"/>
                  <a:gd name="connsiteX274" fmla="*/ 617842 w 1036941"/>
                  <a:gd name="connsiteY274" fmla="*/ 5715 h 497205"/>
                  <a:gd name="connsiteX275" fmla="*/ 611175 w 1036941"/>
                  <a:gd name="connsiteY275" fmla="*/ 7620 h 497205"/>
                  <a:gd name="connsiteX276" fmla="*/ 597840 w 1036941"/>
                  <a:gd name="connsiteY276" fmla="*/ 9525 h 497205"/>
                  <a:gd name="connsiteX277" fmla="*/ 583552 w 1036941"/>
                  <a:gd name="connsiteY277" fmla="*/ 12383 h 497205"/>
                  <a:gd name="connsiteX278" fmla="*/ 575932 w 1036941"/>
                  <a:gd name="connsiteY278" fmla="*/ 12383 h 497205"/>
                  <a:gd name="connsiteX279" fmla="*/ 568312 w 1036941"/>
                  <a:gd name="connsiteY279" fmla="*/ 12383 h 497205"/>
                  <a:gd name="connsiteX280" fmla="*/ 553072 w 1036941"/>
                  <a:gd name="connsiteY280" fmla="*/ 12383 h 497205"/>
                  <a:gd name="connsiteX281" fmla="*/ 542595 w 1036941"/>
                  <a:gd name="connsiteY281" fmla="*/ 12383 h 497205"/>
                  <a:gd name="connsiteX282" fmla="*/ 523545 w 1036941"/>
                  <a:gd name="connsiteY282" fmla="*/ 12383 h 497205"/>
                  <a:gd name="connsiteX283" fmla="*/ 506400 w 1036941"/>
                  <a:gd name="connsiteY283" fmla="*/ 10478 h 497205"/>
                  <a:gd name="connsiteX284" fmla="*/ 489255 w 1036941"/>
                  <a:gd name="connsiteY284" fmla="*/ 8573 h 497205"/>
                  <a:gd name="connsiteX285" fmla="*/ 478777 w 1036941"/>
                  <a:gd name="connsiteY285" fmla="*/ 8573 h 497205"/>
                  <a:gd name="connsiteX286" fmla="*/ 471157 w 1036941"/>
                  <a:gd name="connsiteY286" fmla="*/ 9525 h 497205"/>
                  <a:gd name="connsiteX287" fmla="*/ 456870 w 1036941"/>
                  <a:gd name="connsiteY287" fmla="*/ 11430 h 497205"/>
                  <a:gd name="connsiteX288" fmla="*/ 452107 w 1036941"/>
                  <a:gd name="connsiteY288" fmla="*/ 12383 h 497205"/>
                  <a:gd name="connsiteX289" fmla="*/ 448297 w 1036941"/>
                  <a:gd name="connsiteY289" fmla="*/ 14288 h 497205"/>
                  <a:gd name="connsiteX290" fmla="*/ 447345 w 1036941"/>
                  <a:gd name="connsiteY290" fmla="*/ 18098 h 497205"/>
                  <a:gd name="connsiteX291" fmla="*/ 442582 w 1036941"/>
                  <a:gd name="connsiteY291" fmla="*/ 20955 h 497205"/>
                  <a:gd name="connsiteX292" fmla="*/ 434962 w 1036941"/>
                  <a:gd name="connsiteY292" fmla="*/ 21908 h 497205"/>
                  <a:gd name="connsiteX293" fmla="*/ 425437 w 1036941"/>
                  <a:gd name="connsiteY293" fmla="*/ 26670 h 497205"/>
                  <a:gd name="connsiteX294" fmla="*/ 416865 w 1036941"/>
                  <a:gd name="connsiteY294" fmla="*/ 28575 h 497205"/>
                  <a:gd name="connsiteX295" fmla="*/ 396862 w 1036941"/>
                  <a:gd name="connsiteY295" fmla="*/ 28575 h 497205"/>
                  <a:gd name="connsiteX296" fmla="*/ 392100 w 1036941"/>
                  <a:gd name="connsiteY296" fmla="*/ 27623 h 497205"/>
                  <a:gd name="connsiteX297" fmla="*/ 384480 w 1036941"/>
                  <a:gd name="connsiteY297" fmla="*/ 29528 h 497205"/>
                  <a:gd name="connsiteX298" fmla="*/ 374955 w 1036941"/>
                  <a:gd name="connsiteY298" fmla="*/ 32385 h 497205"/>
                  <a:gd name="connsiteX299" fmla="*/ 365430 w 1036941"/>
                  <a:gd name="connsiteY299" fmla="*/ 36195 h 497205"/>
                  <a:gd name="connsiteX300" fmla="*/ 360667 w 1036941"/>
                  <a:gd name="connsiteY300" fmla="*/ 38100 h 497205"/>
                  <a:gd name="connsiteX301" fmla="*/ 349237 w 1036941"/>
                  <a:gd name="connsiteY301" fmla="*/ 38100 h 497205"/>
                  <a:gd name="connsiteX302" fmla="*/ 338760 w 1036941"/>
                  <a:gd name="connsiteY302" fmla="*/ 36195 h 497205"/>
                  <a:gd name="connsiteX303" fmla="*/ 308280 w 1036941"/>
                  <a:gd name="connsiteY303" fmla="*/ 35243 h 497205"/>
                  <a:gd name="connsiteX304" fmla="*/ 299707 w 1036941"/>
                  <a:gd name="connsiteY304" fmla="*/ 35243 h 497205"/>
                  <a:gd name="connsiteX305" fmla="*/ 291135 w 1036941"/>
                  <a:gd name="connsiteY305" fmla="*/ 35243 h 497205"/>
                  <a:gd name="connsiteX306" fmla="*/ 286372 w 1036941"/>
                  <a:gd name="connsiteY306" fmla="*/ 35243 h 497205"/>
                  <a:gd name="connsiteX307" fmla="*/ 275895 w 1036941"/>
                  <a:gd name="connsiteY307" fmla="*/ 35243 h 497205"/>
                  <a:gd name="connsiteX308" fmla="*/ 263512 w 1036941"/>
                  <a:gd name="connsiteY308" fmla="*/ 35243 h 497205"/>
                  <a:gd name="connsiteX309" fmla="*/ 255892 w 1036941"/>
                  <a:gd name="connsiteY309" fmla="*/ 35243 h 497205"/>
                  <a:gd name="connsiteX310" fmla="*/ 250177 w 1036941"/>
                  <a:gd name="connsiteY310" fmla="*/ 36195 h 497205"/>
                  <a:gd name="connsiteX311" fmla="*/ 240652 w 1036941"/>
                  <a:gd name="connsiteY311" fmla="*/ 39053 h 497205"/>
                  <a:gd name="connsiteX312" fmla="*/ 235890 w 1036941"/>
                  <a:gd name="connsiteY312" fmla="*/ 41910 h 497205"/>
                  <a:gd name="connsiteX313" fmla="*/ 224460 w 1036941"/>
                  <a:gd name="connsiteY313" fmla="*/ 42863 h 497205"/>
                  <a:gd name="connsiteX314" fmla="*/ 219697 w 1036941"/>
                  <a:gd name="connsiteY314" fmla="*/ 42863 h 497205"/>
                  <a:gd name="connsiteX315" fmla="*/ 215887 w 1036941"/>
                  <a:gd name="connsiteY315" fmla="*/ 44768 h 497205"/>
                  <a:gd name="connsiteX316" fmla="*/ 210172 w 1036941"/>
                  <a:gd name="connsiteY316" fmla="*/ 47625 h 497205"/>
                  <a:gd name="connsiteX317" fmla="*/ 201600 w 1036941"/>
                  <a:gd name="connsiteY317" fmla="*/ 49530 h 497205"/>
                  <a:gd name="connsiteX318" fmla="*/ 191122 w 1036941"/>
                  <a:gd name="connsiteY318" fmla="*/ 51435 h 497205"/>
                  <a:gd name="connsiteX319" fmla="*/ 185407 w 1036941"/>
                  <a:gd name="connsiteY319" fmla="*/ 51435 h 497205"/>
                  <a:gd name="connsiteX320" fmla="*/ 182550 w 1036941"/>
                  <a:gd name="connsiteY320" fmla="*/ 51435 h 497205"/>
                  <a:gd name="connsiteX321" fmla="*/ 171120 w 1036941"/>
                  <a:gd name="connsiteY321" fmla="*/ 51435 h 497205"/>
                  <a:gd name="connsiteX322" fmla="*/ 163500 w 1036941"/>
                  <a:gd name="connsiteY322" fmla="*/ 53340 h 497205"/>
                  <a:gd name="connsiteX323" fmla="*/ 158737 w 1036941"/>
                  <a:gd name="connsiteY323" fmla="*/ 56198 h 497205"/>
                  <a:gd name="connsiteX324" fmla="*/ 150165 w 1036941"/>
                  <a:gd name="connsiteY324" fmla="*/ 61913 h 497205"/>
                  <a:gd name="connsiteX325" fmla="*/ 146354 w 1036941"/>
                  <a:gd name="connsiteY325" fmla="*/ 64770 h 497205"/>
                  <a:gd name="connsiteX326" fmla="*/ 134925 w 1036941"/>
                  <a:gd name="connsiteY326" fmla="*/ 67628 h 497205"/>
                  <a:gd name="connsiteX327" fmla="*/ 113970 w 1036941"/>
                  <a:gd name="connsiteY327" fmla="*/ 69533 h 497205"/>
                  <a:gd name="connsiteX328" fmla="*/ 100635 w 1036941"/>
                  <a:gd name="connsiteY328" fmla="*/ 70485 h 497205"/>
                  <a:gd name="connsiteX329" fmla="*/ 92062 w 1036941"/>
                  <a:gd name="connsiteY329" fmla="*/ 71438 h 497205"/>
                  <a:gd name="connsiteX330" fmla="*/ 88252 w 1036941"/>
                  <a:gd name="connsiteY330" fmla="*/ 75248 h 497205"/>
                  <a:gd name="connsiteX331" fmla="*/ 87300 w 1036941"/>
                  <a:gd name="connsiteY331" fmla="*/ 79058 h 497205"/>
                  <a:gd name="connsiteX332" fmla="*/ 92062 w 1036941"/>
                  <a:gd name="connsiteY332" fmla="*/ 80963 h 497205"/>
                  <a:gd name="connsiteX333" fmla="*/ 104445 w 1036941"/>
                  <a:gd name="connsiteY333" fmla="*/ 81915 h 497205"/>
                  <a:gd name="connsiteX334" fmla="*/ 108254 w 1036941"/>
                  <a:gd name="connsiteY334" fmla="*/ 82868 h 497205"/>
                  <a:gd name="connsiteX335" fmla="*/ 113017 w 1036941"/>
                  <a:gd name="connsiteY335" fmla="*/ 85725 h 497205"/>
                  <a:gd name="connsiteX336" fmla="*/ 113970 w 1036941"/>
                  <a:gd name="connsiteY336" fmla="*/ 89535 h 497205"/>
                  <a:gd name="connsiteX337" fmla="*/ 111112 w 1036941"/>
                  <a:gd name="connsiteY337" fmla="*/ 98108 h 497205"/>
                  <a:gd name="connsiteX338" fmla="*/ 102540 w 1036941"/>
                  <a:gd name="connsiteY338" fmla="*/ 100013 h 497205"/>
                  <a:gd name="connsiteX339" fmla="*/ 95872 w 1036941"/>
                  <a:gd name="connsiteY339" fmla="*/ 102870 h 497205"/>
                  <a:gd name="connsiteX340" fmla="*/ 94920 w 1036941"/>
                  <a:gd name="connsiteY340" fmla="*/ 106680 h 497205"/>
                  <a:gd name="connsiteX341" fmla="*/ 89204 w 1036941"/>
                  <a:gd name="connsiteY341" fmla="*/ 110490 h 497205"/>
                  <a:gd name="connsiteX342" fmla="*/ 83490 w 1036941"/>
                  <a:gd name="connsiteY342" fmla="*/ 112395 h 497205"/>
                  <a:gd name="connsiteX343" fmla="*/ 81585 w 1036941"/>
                  <a:gd name="connsiteY343" fmla="*/ 114300 h 497205"/>
                  <a:gd name="connsiteX344" fmla="*/ 75870 w 1036941"/>
                  <a:gd name="connsiteY344" fmla="*/ 120968 h 4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036941" h="497205">
                    <a:moveTo>
                      <a:pt x="75870" y="120968"/>
                    </a:moveTo>
                    <a:lnTo>
                      <a:pt x="59677" y="120968"/>
                    </a:lnTo>
                    <a:cubicBezTo>
                      <a:pt x="59677" y="120968"/>
                      <a:pt x="53962" y="120968"/>
                      <a:pt x="50152" y="121920"/>
                    </a:cubicBezTo>
                    <a:cubicBezTo>
                      <a:pt x="46342" y="121920"/>
                      <a:pt x="34912" y="121920"/>
                      <a:pt x="33007" y="121920"/>
                    </a:cubicBezTo>
                    <a:cubicBezTo>
                      <a:pt x="31102" y="121920"/>
                      <a:pt x="21577" y="121920"/>
                      <a:pt x="21577" y="121920"/>
                    </a:cubicBezTo>
                    <a:lnTo>
                      <a:pt x="13004" y="121920"/>
                    </a:lnTo>
                    <a:lnTo>
                      <a:pt x="9195" y="121920"/>
                    </a:lnTo>
                    <a:lnTo>
                      <a:pt x="3479" y="121920"/>
                    </a:lnTo>
                    <a:cubicBezTo>
                      <a:pt x="1575" y="124778"/>
                      <a:pt x="622" y="128588"/>
                      <a:pt x="622" y="128588"/>
                    </a:cubicBezTo>
                    <a:cubicBezTo>
                      <a:pt x="622" y="128588"/>
                      <a:pt x="-1283" y="129540"/>
                      <a:pt x="1575" y="131445"/>
                    </a:cubicBezTo>
                    <a:cubicBezTo>
                      <a:pt x="3479" y="132398"/>
                      <a:pt x="-1283" y="128588"/>
                      <a:pt x="3479" y="132398"/>
                    </a:cubicBezTo>
                    <a:cubicBezTo>
                      <a:pt x="8242" y="136208"/>
                      <a:pt x="5385" y="135255"/>
                      <a:pt x="8242" y="136208"/>
                    </a:cubicBezTo>
                    <a:cubicBezTo>
                      <a:pt x="11100" y="137160"/>
                      <a:pt x="11100" y="137160"/>
                      <a:pt x="11100" y="137160"/>
                    </a:cubicBezTo>
                    <a:cubicBezTo>
                      <a:pt x="11100" y="137160"/>
                      <a:pt x="13004" y="138113"/>
                      <a:pt x="17767" y="139065"/>
                    </a:cubicBezTo>
                    <a:cubicBezTo>
                      <a:pt x="22529" y="140018"/>
                      <a:pt x="28245" y="140018"/>
                      <a:pt x="29197" y="141923"/>
                    </a:cubicBezTo>
                    <a:cubicBezTo>
                      <a:pt x="31102" y="142875"/>
                      <a:pt x="25387" y="138113"/>
                      <a:pt x="31102" y="142875"/>
                    </a:cubicBezTo>
                    <a:cubicBezTo>
                      <a:pt x="35865" y="147638"/>
                      <a:pt x="37770" y="146685"/>
                      <a:pt x="41579" y="148590"/>
                    </a:cubicBezTo>
                    <a:cubicBezTo>
                      <a:pt x="45390" y="150495"/>
                      <a:pt x="45390" y="150495"/>
                      <a:pt x="45390" y="150495"/>
                    </a:cubicBezTo>
                    <a:cubicBezTo>
                      <a:pt x="45390" y="150495"/>
                      <a:pt x="50152" y="150495"/>
                      <a:pt x="54915" y="152400"/>
                    </a:cubicBezTo>
                    <a:cubicBezTo>
                      <a:pt x="59677" y="154305"/>
                      <a:pt x="55867" y="151448"/>
                      <a:pt x="59677" y="154305"/>
                    </a:cubicBezTo>
                    <a:cubicBezTo>
                      <a:pt x="63487" y="157163"/>
                      <a:pt x="61582" y="154305"/>
                      <a:pt x="63487" y="157163"/>
                    </a:cubicBezTo>
                    <a:cubicBezTo>
                      <a:pt x="65392" y="160020"/>
                      <a:pt x="68250" y="158115"/>
                      <a:pt x="62535" y="163830"/>
                    </a:cubicBezTo>
                    <a:cubicBezTo>
                      <a:pt x="56820" y="169545"/>
                      <a:pt x="56820" y="169545"/>
                      <a:pt x="56820" y="169545"/>
                    </a:cubicBezTo>
                    <a:cubicBezTo>
                      <a:pt x="56820" y="169545"/>
                      <a:pt x="51104" y="173355"/>
                      <a:pt x="52057" y="176213"/>
                    </a:cubicBezTo>
                    <a:cubicBezTo>
                      <a:pt x="53010" y="179070"/>
                      <a:pt x="51104" y="175260"/>
                      <a:pt x="53010" y="179070"/>
                    </a:cubicBezTo>
                    <a:cubicBezTo>
                      <a:pt x="53962" y="182880"/>
                      <a:pt x="53962" y="182880"/>
                      <a:pt x="55867" y="185738"/>
                    </a:cubicBezTo>
                    <a:cubicBezTo>
                      <a:pt x="56820" y="187643"/>
                      <a:pt x="58725" y="187643"/>
                      <a:pt x="60629" y="188595"/>
                    </a:cubicBezTo>
                    <a:cubicBezTo>
                      <a:pt x="62535" y="190500"/>
                      <a:pt x="60629" y="188595"/>
                      <a:pt x="66345" y="189548"/>
                    </a:cubicBezTo>
                    <a:cubicBezTo>
                      <a:pt x="72060" y="191453"/>
                      <a:pt x="79679" y="190500"/>
                      <a:pt x="82537" y="191453"/>
                    </a:cubicBezTo>
                    <a:cubicBezTo>
                      <a:pt x="85395" y="192405"/>
                      <a:pt x="84442" y="192405"/>
                      <a:pt x="88252" y="192405"/>
                    </a:cubicBezTo>
                    <a:cubicBezTo>
                      <a:pt x="92062" y="192405"/>
                      <a:pt x="93015" y="192405"/>
                      <a:pt x="95872" y="191453"/>
                    </a:cubicBezTo>
                    <a:cubicBezTo>
                      <a:pt x="98729" y="191453"/>
                      <a:pt x="105397" y="184785"/>
                      <a:pt x="105397" y="184785"/>
                    </a:cubicBezTo>
                    <a:cubicBezTo>
                      <a:pt x="105397" y="184785"/>
                      <a:pt x="106350" y="182880"/>
                      <a:pt x="110160" y="182880"/>
                    </a:cubicBezTo>
                    <a:cubicBezTo>
                      <a:pt x="113970" y="182880"/>
                      <a:pt x="123495" y="182880"/>
                      <a:pt x="123495" y="182880"/>
                    </a:cubicBezTo>
                    <a:cubicBezTo>
                      <a:pt x="123495" y="182880"/>
                      <a:pt x="125400" y="182880"/>
                      <a:pt x="129210" y="183833"/>
                    </a:cubicBezTo>
                    <a:cubicBezTo>
                      <a:pt x="133020" y="184785"/>
                      <a:pt x="125400" y="183833"/>
                      <a:pt x="146354" y="184785"/>
                    </a:cubicBezTo>
                    <a:cubicBezTo>
                      <a:pt x="167310" y="185738"/>
                      <a:pt x="167310" y="185738"/>
                      <a:pt x="167310" y="185738"/>
                    </a:cubicBezTo>
                    <a:cubicBezTo>
                      <a:pt x="167310" y="185738"/>
                      <a:pt x="176835" y="181928"/>
                      <a:pt x="180645" y="183833"/>
                    </a:cubicBezTo>
                    <a:cubicBezTo>
                      <a:pt x="184454" y="185738"/>
                      <a:pt x="177787" y="181928"/>
                      <a:pt x="184454" y="185738"/>
                    </a:cubicBezTo>
                    <a:cubicBezTo>
                      <a:pt x="191122" y="189548"/>
                      <a:pt x="197790" y="193358"/>
                      <a:pt x="199695" y="194310"/>
                    </a:cubicBezTo>
                    <a:cubicBezTo>
                      <a:pt x="201600" y="195263"/>
                      <a:pt x="207315" y="196215"/>
                      <a:pt x="211125" y="198120"/>
                    </a:cubicBezTo>
                    <a:cubicBezTo>
                      <a:pt x="214935" y="200025"/>
                      <a:pt x="210172" y="197168"/>
                      <a:pt x="224460" y="201930"/>
                    </a:cubicBezTo>
                    <a:cubicBezTo>
                      <a:pt x="238747" y="206693"/>
                      <a:pt x="244462" y="207645"/>
                      <a:pt x="246367" y="209550"/>
                    </a:cubicBezTo>
                    <a:cubicBezTo>
                      <a:pt x="247320" y="210503"/>
                      <a:pt x="250177" y="212408"/>
                      <a:pt x="252082" y="216218"/>
                    </a:cubicBezTo>
                    <a:cubicBezTo>
                      <a:pt x="253987" y="219075"/>
                      <a:pt x="251129" y="215265"/>
                      <a:pt x="253987" y="219075"/>
                    </a:cubicBezTo>
                    <a:cubicBezTo>
                      <a:pt x="257797" y="223838"/>
                      <a:pt x="264465" y="230505"/>
                      <a:pt x="266370" y="231458"/>
                    </a:cubicBezTo>
                    <a:cubicBezTo>
                      <a:pt x="268275" y="233363"/>
                      <a:pt x="271132" y="233363"/>
                      <a:pt x="272085" y="235268"/>
                    </a:cubicBezTo>
                    <a:cubicBezTo>
                      <a:pt x="273990" y="237173"/>
                      <a:pt x="276847" y="237173"/>
                      <a:pt x="277800" y="239078"/>
                    </a:cubicBezTo>
                    <a:cubicBezTo>
                      <a:pt x="278752" y="240030"/>
                      <a:pt x="281610" y="239078"/>
                      <a:pt x="282562" y="242888"/>
                    </a:cubicBezTo>
                    <a:cubicBezTo>
                      <a:pt x="283515" y="246698"/>
                      <a:pt x="284467" y="252413"/>
                      <a:pt x="286372" y="253365"/>
                    </a:cubicBezTo>
                    <a:cubicBezTo>
                      <a:pt x="287325" y="255270"/>
                      <a:pt x="286372" y="255270"/>
                      <a:pt x="287325" y="258128"/>
                    </a:cubicBezTo>
                    <a:cubicBezTo>
                      <a:pt x="288277" y="261938"/>
                      <a:pt x="287325" y="268605"/>
                      <a:pt x="287325" y="268605"/>
                    </a:cubicBezTo>
                    <a:cubicBezTo>
                      <a:pt x="287325" y="268605"/>
                      <a:pt x="287325" y="269558"/>
                      <a:pt x="287325" y="271463"/>
                    </a:cubicBezTo>
                    <a:cubicBezTo>
                      <a:pt x="287325" y="273368"/>
                      <a:pt x="287325" y="272415"/>
                      <a:pt x="287325" y="276225"/>
                    </a:cubicBezTo>
                    <a:cubicBezTo>
                      <a:pt x="287325" y="279083"/>
                      <a:pt x="284467" y="279083"/>
                      <a:pt x="288277" y="283845"/>
                    </a:cubicBezTo>
                    <a:cubicBezTo>
                      <a:pt x="292087" y="288608"/>
                      <a:pt x="289230" y="285750"/>
                      <a:pt x="292087" y="288608"/>
                    </a:cubicBezTo>
                    <a:cubicBezTo>
                      <a:pt x="293992" y="290513"/>
                      <a:pt x="297802" y="292418"/>
                      <a:pt x="297802" y="292418"/>
                    </a:cubicBezTo>
                    <a:lnTo>
                      <a:pt x="307327" y="293370"/>
                    </a:lnTo>
                    <a:lnTo>
                      <a:pt x="310185" y="292418"/>
                    </a:lnTo>
                    <a:lnTo>
                      <a:pt x="312090" y="290513"/>
                    </a:lnTo>
                    <a:lnTo>
                      <a:pt x="311137" y="285750"/>
                    </a:lnTo>
                    <a:lnTo>
                      <a:pt x="310185" y="283845"/>
                    </a:lnTo>
                    <a:lnTo>
                      <a:pt x="311137" y="280035"/>
                    </a:lnTo>
                    <a:cubicBezTo>
                      <a:pt x="315900" y="280035"/>
                      <a:pt x="319710" y="280035"/>
                      <a:pt x="322567" y="280035"/>
                    </a:cubicBezTo>
                    <a:cubicBezTo>
                      <a:pt x="324472" y="280035"/>
                      <a:pt x="332092" y="279083"/>
                      <a:pt x="332092" y="279083"/>
                    </a:cubicBezTo>
                    <a:lnTo>
                      <a:pt x="336855" y="279083"/>
                    </a:lnTo>
                    <a:cubicBezTo>
                      <a:pt x="337807" y="283845"/>
                      <a:pt x="337807" y="280988"/>
                      <a:pt x="337807" y="283845"/>
                    </a:cubicBezTo>
                    <a:cubicBezTo>
                      <a:pt x="337807" y="286703"/>
                      <a:pt x="338760" y="287655"/>
                      <a:pt x="340665" y="289560"/>
                    </a:cubicBezTo>
                    <a:cubicBezTo>
                      <a:pt x="342570" y="290513"/>
                      <a:pt x="350190" y="292418"/>
                      <a:pt x="350190" y="292418"/>
                    </a:cubicBezTo>
                    <a:lnTo>
                      <a:pt x="356857" y="294323"/>
                    </a:lnTo>
                    <a:lnTo>
                      <a:pt x="360667" y="296228"/>
                    </a:lnTo>
                    <a:lnTo>
                      <a:pt x="361620" y="298133"/>
                    </a:lnTo>
                    <a:lnTo>
                      <a:pt x="359715" y="302895"/>
                    </a:lnTo>
                    <a:lnTo>
                      <a:pt x="360667" y="312420"/>
                    </a:lnTo>
                    <a:cubicBezTo>
                      <a:pt x="360667" y="312420"/>
                      <a:pt x="361620" y="315278"/>
                      <a:pt x="361620" y="317183"/>
                    </a:cubicBezTo>
                    <a:cubicBezTo>
                      <a:pt x="361620" y="319088"/>
                      <a:pt x="361620" y="322898"/>
                      <a:pt x="361620" y="323850"/>
                    </a:cubicBezTo>
                    <a:cubicBezTo>
                      <a:pt x="361620" y="324803"/>
                      <a:pt x="361620" y="324803"/>
                      <a:pt x="360667" y="327660"/>
                    </a:cubicBezTo>
                    <a:cubicBezTo>
                      <a:pt x="359715" y="330518"/>
                      <a:pt x="359715" y="331470"/>
                      <a:pt x="358762" y="334328"/>
                    </a:cubicBezTo>
                    <a:cubicBezTo>
                      <a:pt x="356857" y="337185"/>
                      <a:pt x="356857" y="340995"/>
                      <a:pt x="354952" y="342900"/>
                    </a:cubicBezTo>
                    <a:cubicBezTo>
                      <a:pt x="353047" y="344805"/>
                      <a:pt x="353047" y="344805"/>
                      <a:pt x="351142" y="347663"/>
                    </a:cubicBezTo>
                    <a:cubicBezTo>
                      <a:pt x="349237" y="349568"/>
                      <a:pt x="342570" y="351473"/>
                      <a:pt x="339712" y="354330"/>
                    </a:cubicBezTo>
                    <a:cubicBezTo>
                      <a:pt x="337807" y="356235"/>
                      <a:pt x="333045" y="358140"/>
                      <a:pt x="333045" y="358140"/>
                    </a:cubicBezTo>
                    <a:lnTo>
                      <a:pt x="326377" y="360998"/>
                    </a:lnTo>
                    <a:lnTo>
                      <a:pt x="321615" y="363855"/>
                    </a:lnTo>
                    <a:lnTo>
                      <a:pt x="320662" y="373380"/>
                    </a:lnTo>
                    <a:lnTo>
                      <a:pt x="318757" y="375285"/>
                    </a:lnTo>
                    <a:cubicBezTo>
                      <a:pt x="318757" y="375285"/>
                      <a:pt x="315900" y="378143"/>
                      <a:pt x="316852" y="381000"/>
                    </a:cubicBezTo>
                    <a:cubicBezTo>
                      <a:pt x="317805" y="383858"/>
                      <a:pt x="312090" y="387668"/>
                      <a:pt x="316852" y="392430"/>
                    </a:cubicBezTo>
                    <a:cubicBezTo>
                      <a:pt x="320662" y="397193"/>
                      <a:pt x="324472" y="401003"/>
                      <a:pt x="324472" y="401003"/>
                    </a:cubicBezTo>
                    <a:lnTo>
                      <a:pt x="325425" y="403860"/>
                    </a:lnTo>
                    <a:cubicBezTo>
                      <a:pt x="325425" y="403860"/>
                      <a:pt x="321615" y="401955"/>
                      <a:pt x="329235" y="407670"/>
                    </a:cubicBezTo>
                    <a:cubicBezTo>
                      <a:pt x="336855" y="413385"/>
                      <a:pt x="341617" y="418148"/>
                      <a:pt x="342570" y="420053"/>
                    </a:cubicBezTo>
                    <a:cubicBezTo>
                      <a:pt x="343522" y="421005"/>
                      <a:pt x="353047" y="425768"/>
                      <a:pt x="354000" y="427673"/>
                    </a:cubicBezTo>
                    <a:cubicBezTo>
                      <a:pt x="354952" y="429578"/>
                      <a:pt x="357810" y="434340"/>
                      <a:pt x="358762" y="437198"/>
                    </a:cubicBezTo>
                    <a:cubicBezTo>
                      <a:pt x="359715" y="440055"/>
                      <a:pt x="356857" y="440055"/>
                      <a:pt x="364477" y="445770"/>
                    </a:cubicBezTo>
                    <a:cubicBezTo>
                      <a:pt x="372097" y="451485"/>
                      <a:pt x="368287" y="448628"/>
                      <a:pt x="372097" y="451485"/>
                    </a:cubicBezTo>
                    <a:cubicBezTo>
                      <a:pt x="375907" y="454343"/>
                      <a:pt x="375907" y="454343"/>
                      <a:pt x="381622" y="457200"/>
                    </a:cubicBezTo>
                    <a:cubicBezTo>
                      <a:pt x="387337" y="460058"/>
                      <a:pt x="389242" y="460058"/>
                      <a:pt x="393052" y="463868"/>
                    </a:cubicBezTo>
                    <a:cubicBezTo>
                      <a:pt x="396862" y="467678"/>
                      <a:pt x="394005" y="468630"/>
                      <a:pt x="398767" y="472440"/>
                    </a:cubicBezTo>
                    <a:cubicBezTo>
                      <a:pt x="403530" y="476250"/>
                      <a:pt x="402577" y="476250"/>
                      <a:pt x="406387" y="478155"/>
                    </a:cubicBezTo>
                    <a:cubicBezTo>
                      <a:pt x="409245" y="481013"/>
                      <a:pt x="415912" y="481965"/>
                      <a:pt x="416865" y="483870"/>
                    </a:cubicBezTo>
                    <a:cubicBezTo>
                      <a:pt x="417817" y="484823"/>
                      <a:pt x="420675" y="485775"/>
                      <a:pt x="420675" y="485775"/>
                    </a:cubicBezTo>
                    <a:lnTo>
                      <a:pt x="434010" y="491490"/>
                    </a:lnTo>
                    <a:lnTo>
                      <a:pt x="442582" y="494348"/>
                    </a:lnTo>
                    <a:lnTo>
                      <a:pt x="448297" y="496253"/>
                    </a:lnTo>
                    <a:cubicBezTo>
                      <a:pt x="448297" y="496253"/>
                      <a:pt x="462585" y="497205"/>
                      <a:pt x="465442" y="497205"/>
                    </a:cubicBezTo>
                    <a:cubicBezTo>
                      <a:pt x="469252" y="497205"/>
                      <a:pt x="481635" y="493395"/>
                      <a:pt x="481635" y="493395"/>
                    </a:cubicBezTo>
                    <a:cubicBezTo>
                      <a:pt x="481635" y="493395"/>
                      <a:pt x="485445" y="491490"/>
                      <a:pt x="489255" y="492443"/>
                    </a:cubicBezTo>
                    <a:cubicBezTo>
                      <a:pt x="493065" y="493395"/>
                      <a:pt x="494017" y="493395"/>
                      <a:pt x="496875" y="492443"/>
                    </a:cubicBezTo>
                    <a:cubicBezTo>
                      <a:pt x="499732" y="491490"/>
                      <a:pt x="503542" y="485775"/>
                      <a:pt x="507352" y="483870"/>
                    </a:cubicBezTo>
                    <a:cubicBezTo>
                      <a:pt x="511162" y="481965"/>
                      <a:pt x="510210" y="477203"/>
                      <a:pt x="512115" y="474345"/>
                    </a:cubicBezTo>
                    <a:cubicBezTo>
                      <a:pt x="514020" y="471488"/>
                      <a:pt x="511162" y="467678"/>
                      <a:pt x="514020" y="465773"/>
                    </a:cubicBezTo>
                    <a:cubicBezTo>
                      <a:pt x="515925" y="463868"/>
                      <a:pt x="516877" y="461963"/>
                      <a:pt x="518782" y="460058"/>
                    </a:cubicBezTo>
                    <a:cubicBezTo>
                      <a:pt x="520687" y="458153"/>
                      <a:pt x="518782" y="453390"/>
                      <a:pt x="522592" y="451485"/>
                    </a:cubicBezTo>
                    <a:cubicBezTo>
                      <a:pt x="526402" y="449580"/>
                      <a:pt x="531165" y="444818"/>
                      <a:pt x="531165" y="444818"/>
                    </a:cubicBezTo>
                    <a:cubicBezTo>
                      <a:pt x="531165" y="444818"/>
                      <a:pt x="533070" y="441008"/>
                      <a:pt x="534975" y="438150"/>
                    </a:cubicBezTo>
                    <a:cubicBezTo>
                      <a:pt x="536880" y="436245"/>
                      <a:pt x="538785" y="431483"/>
                      <a:pt x="540690" y="430530"/>
                    </a:cubicBezTo>
                    <a:cubicBezTo>
                      <a:pt x="542595" y="429578"/>
                      <a:pt x="545452" y="425768"/>
                      <a:pt x="545452" y="425768"/>
                    </a:cubicBezTo>
                    <a:cubicBezTo>
                      <a:pt x="545452" y="425768"/>
                      <a:pt x="551167" y="421005"/>
                      <a:pt x="551167" y="420053"/>
                    </a:cubicBezTo>
                    <a:cubicBezTo>
                      <a:pt x="552120" y="419100"/>
                      <a:pt x="554977" y="412433"/>
                      <a:pt x="554977" y="412433"/>
                    </a:cubicBezTo>
                    <a:cubicBezTo>
                      <a:pt x="554977" y="412433"/>
                      <a:pt x="555930" y="410528"/>
                      <a:pt x="557835" y="408623"/>
                    </a:cubicBezTo>
                    <a:cubicBezTo>
                      <a:pt x="559740" y="406718"/>
                      <a:pt x="569265" y="403860"/>
                      <a:pt x="569265" y="403860"/>
                    </a:cubicBezTo>
                    <a:cubicBezTo>
                      <a:pt x="580695" y="401955"/>
                      <a:pt x="578790" y="401955"/>
                      <a:pt x="583552" y="401003"/>
                    </a:cubicBezTo>
                    <a:cubicBezTo>
                      <a:pt x="588315" y="400050"/>
                      <a:pt x="593077" y="398145"/>
                      <a:pt x="593077" y="398145"/>
                    </a:cubicBezTo>
                    <a:lnTo>
                      <a:pt x="603555" y="398145"/>
                    </a:lnTo>
                    <a:cubicBezTo>
                      <a:pt x="603555" y="398145"/>
                      <a:pt x="616890" y="397193"/>
                      <a:pt x="618795" y="397193"/>
                    </a:cubicBezTo>
                    <a:cubicBezTo>
                      <a:pt x="620700" y="397193"/>
                      <a:pt x="620700" y="397193"/>
                      <a:pt x="624510" y="397193"/>
                    </a:cubicBezTo>
                    <a:cubicBezTo>
                      <a:pt x="629272" y="397193"/>
                      <a:pt x="640702" y="394335"/>
                      <a:pt x="644512" y="394335"/>
                    </a:cubicBezTo>
                    <a:cubicBezTo>
                      <a:pt x="648322" y="394335"/>
                      <a:pt x="653085" y="391478"/>
                      <a:pt x="653085" y="391478"/>
                    </a:cubicBezTo>
                    <a:cubicBezTo>
                      <a:pt x="653085" y="391478"/>
                      <a:pt x="654990" y="388620"/>
                      <a:pt x="657847" y="387668"/>
                    </a:cubicBezTo>
                    <a:cubicBezTo>
                      <a:pt x="659752" y="387668"/>
                      <a:pt x="660705" y="383858"/>
                      <a:pt x="663562" y="382905"/>
                    </a:cubicBezTo>
                    <a:cubicBezTo>
                      <a:pt x="665467" y="381953"/>
                      <a:pt x="666420" y="377190"/>
                      <a:pt x="669277" y="376238"/>
                    </a:cubicBezTo>
                    <a:cubicBezTo>
                      <a:pt x="671182" y="375285"/>
                      <a:pt x="671182" y="374333"/>
                      <a:pt x="673087" y="372428"/>
                    </a:cubicBezTo>
                    <a:cubicBezTo>
                      <a:pt x="674992" y="370523"/>
                      <a:pt x="677850" y="367665"/>
                      <a:pt x="677850" y="367665"/>
                    </a:cubicBezTo>
                    <a:cubicBezTo>
                      <a:pt x="677850" y="367665"/>
                      <a:pt x="679755" y="362903"/>
                      <a:pt x="683565" y="362903"/>
                    </a:cubicBezTo>
                    <a:cubicBezTo>
                      <a:pt x="686422" y="362903"/>
                      <a:pt x="695947" y="360998"/>
                      <a:pt x="695947" y="360998"/>
                    </a:cubicBezTo>
                    <a:lnTo>
                      <a:pt x="702615" y="360045"/>
                    </a:lnTo>
                    <a:cubicBezTo>
                      <a:pt x="702615" y="360045"/>
                      <a:pt x="704520" y="360045"/>
                      <a:pt x="706425" y="360045"/>
                    </a:cubicBezTo>
                    <a:cubicBezTo>
                      <a:pt x="708330" y="360045"/>
                      <a:pt x="714045" y="360045"/>
                      <a:pt x="714045" y="360045"/>
                    </a:cubicBezTo>
                    <a:cubicBezTo>
                      <a:pt x="714045" y="360045"/>
                      <a:pt x="718807" y="360998"/>
                      <a:pt x="725475" y="360045"/>
                    </a:cubicBezTo>
                    <a:cubicBezTo>
                      <a:pt x="732142" y="359093"/>
                      <a:pt x="731190" y="361950"/>
                      <a:pt x="739762" y="356235"/>
                    </a:cubicBezTo>
                    <a:cubicBezTo>
                      <a:pt x="748335" y="351473"/>
                      <a:pt x="748335" y="350520"/>
                      <a:pt x="751192" y="350520"/>
                    </a:cubicBezTo>
                    <a:cubicBezTo>
                      <a:pt x="754050" y="350520"/>
                      <a:pt x="760717" y="348615"/>
                      <a:pt x="760717" y="348615"/>
                    </a:cubicBezTo>
                    <a:lnTo>
                      <a:pt x="771195" y="348615"/>
                    </a:lnTo>
                    <a:cubicBezTo>
                      <a:pt x="771195" y="348615"/>
                      <a:pt x="776910" y="348615"/>
                      <a:pt x="779767" y="348615"/>
                    </a:cubicBezTo>
                    <a:cubicBezTo>
                      <a:pt x="782625" y="348615"/>
                      <a:pt x="786435" y="346710"/>
                      <a:pt x="793102" y="346710"/>
                    </a:cubicBezTo>
                    <a:cubicBezTo>
                      <a:pt x="799770" y="346710"/>
                      <a:pt x="809295" y="345758"/>
                      <a:pt x="813105" y="345758"/>
                    </a:cubicBezTo>
                    <a:cubicBezTo>
                      <a:pt x="816914" y="346710"/>
                      <a:pt x="818820" y="345758"/>
                      <a:pt x="820725" y="345758"/>
                    </a:cubicBezTo>
                    <a:cubicBezTo>
                      <a:pt x="822630" y="346710"/>
                      <a:pt x="826439" y="346710"/>
                      <a:pt x="829297" y="345758"/>
                    </a:cubicBezTo>
                    <a:cubicBezTo>
                      <a:pt x="832155" y="345758"/>
                      <a:pt x="844537" y="340995"/>
                      <a:pt x="844537" y="340995"/>
                    </a:cubicBezTo>
                    <a:cubicBezTo>
                      <a:pt x="844537" y="340995"/>
                      <a:pt x="846442" y="337185"/>
                      <a:pt x="846442" y="335280"/>
                    </a:cubicBezTo>
                    <a:cubicBezTo>
                      <a:pt x="847395" y="333375"/>
                      <a:pt x="847395" y="329565"/>
                      <a:pt x="847395" y="329565"/>
                    </a:cubicBezTo>
                    <a:lnTo>
                      <a:pt x="847395" y="327660"/>
                    </a:lnTo>
                    <a:cubicBezTo>
                      <a:pt x="847395" y="327660"/>
                      <a:pt x="837870" y="324803"/>
                      <a:pt x="833107" y="324803"/>
                    </a:cubicBezTo>
                    <a:cubicBezTo>
                      <a:pt x="828345" y="324803"/>
                      <a:pt x="820725" y="322898"/>
                      <a:pt x="817867" y="322898"/>
                    </a:cubicBezTo>
                    <a:cubicBezTo>
                      <a:pt x="815010" y="322898"/>
                      <a:pt x="810247" y="320993"/>
                      <a:pt x="810247" y="320993"/>
                    </a:cubicBezTo>
                    <a:lnTo>
                      <a:pt x="806437" y="316230"/>
                    </a:lnTo>
                    <a:lnTo>
                      <a:pt x="806437" y="312420"/>
                    </a:lnTo>
                    <a:cubicBezTo>
                      <a:pt x="812152" y="312420"/>
                      <a:pt x="814057" y="312420"/>
                      <a:pt x="816914" y="312420"/>
                    </a:cubicBezTo>
                    <a:cubicBezTo>
                      <a:pt x="818820" y="313373"/>
                      <a:pt x="835964" y="316230"/>
                      <a:pt x="835964" y="316230"/>
                    </a:cubicBezTo>
                    <a:cubicBezTo>
                      <a:pt x="835964" y="316230"/>
                      <a:pt x="850252" y="317183"/>
                      <a:pt x="853110" y="318135"/>
                    </a:cubicBezTo>
                    <a:cubicBezTo>
                      <a:pt x="855967" y="319088"/>
                      <a:pt x="865492" y="318135"/>
                      <a:pt x="865492" y="318135"/>
                    </a:cubicBezTo>
                    <a:lnTo>
                      <a:pt x="870255" y="317183"/>
                    </a:lnTo>
                    <a:lnTo>
                      <a:pt x="881685" y="317183"/>
                    </a:lnTo>
                    <a:cubicBezTo>
                      <a:pt x="881685" y="317183"/>
                      <a:pt x="884542" y="316230"/>
                      <a:pt x="886447" y="316230"/>
                    </a:cubicBezTo>
                    <a:cubicBezTo>
                      <a:pt x="888352" y="316230"/>
                      <a:pt x="891210" y="313373"/>
                      <a:pt x="893114" y="311468"/>
                    </a:cubicBezTo>
                    <a:cubicBezTo>
                      <a:pt x="895020" y="310515"/>
                      <a:pt x="894067" y="305753"/>
                      <a:pt x="894067" y="305753"/>
                    </a:cubicBezTo>
                    <a:lnTo>
                      <a:pt x="890257" y="302895"/>
                    </a:lnTo>
                    <a:lnTo>
                      <a:pt x="880732" y="303848"/>
                    </a:lnTo>
                    <a:lnTo>
                      <a:pt x="875970" y="301943"/>
                    </a:lnTo>
                    <a:lnTo>
                      <a:pt x="873112" y="294323"/>
                    </a:lnTo>
                    <a:lnTo>
                      <a:pt x="868350" y="290513"/>
                    </a:lnTo>
                    <a:lnTo>
                      <a:pt x="859777" y="286703"/>
                    </a:lnTo>
                    <a:cubicBezTo>
                      <a:pt x="859777" y="286703"/>
                      <a:pt x="858825" y="284798"/>
                      <a:pt x="859777" y="281940"/>
                    </a:cubicBezTo>
                    <a:cubicBezTo>
                      <a:pt x="860730" y="280035"/>
                      <a:pt x="858825" y="277178"/>
                      <a:pt x="859777" y="274320"/>
                    </a:cubicBezTo>
                    <a:cubicBezTo>
                      <a:pt x="861682" y="272415"/>
                      <a:pt x="857872" y="270510"/>
                      <a:pt x="860730" y="264795"/>
                    </a:cubicBezTo>
                    <a:cubicBezTo>
                      <a:pt x="863587" y="258128"/>
                      <a:pt x="863587" y="254318"/>
                      <a:pt x="863587" y="254318"/>
                    </a:cubicBezTo>
                    <a:cubicBezTo>
                      <a:pt x="863587" y="254318"/>
                      <a:pt x="864539" y="250508"/>
                      <a:pt x="866445" y="250508"/>
                    </a:cubicBezTo>
                    <a:cubicBezTo>
                      <a:pt x="868350" y="250508"/>
                      <a:pt x="872160" y="247650"/>
                      <a:pt x="872160" y="247650"/>
                    </a:cubicBezTo>
                    <a:lnTo>
                      <a:pt x="880732" y="241935"/>
                    </a:lnTo>
                    <a:cubicBezTo>
                      <a:pt x="880732" y="241935"/>
                      <a:pt x="882637" y="240983"/>
                      <a:pt x="884542" y="240983"/>
                    </a:cubicBezTo>
                    <a:cubicBezTo>
                      <a:pt x="886447" y="240983"/>
                      <a:pt x="889305" y="240983"/>
                      <a:pt x="891210" y="240030"/>
                    </a:cubicBezTo>
                    <a:cubicBezTo>
                      <a:pt x="893114" y="240030"/>
                      <a:pt x="895020" y="237173"/>
                      <a:pt x="901687" y="237173"/>
                    </a:cubicBezTo>
                    <a:cubicBezTo>
                      <a:pt x="908355" y="237173"/>
                      <a:pt x="915975" y="231458"/>
                      <a:pt x="915975" y="231458"/>
                    </a:cubicBezTo>
                    <a:lnTo>
                      <a:pt x="916927" y="227648"/>
                    </a:lnTo>
                    <a:lnTo>
                      <a:pt x="917880" y="220028"/>
                    </a:lnTo>
                    <a:cubicBezTo>
                      <a:pt x="917880" y="220028"/>
                      <a:pt x="916927" y="211455"/>
                      <a:pt x="919785" y="211455"/>
                    </a:cubicBezTo>
                    <a:cubicBezTo>
                      <a:pt x="921689" y="211455"/>
                      <a:pt x="922642" y="209550"/>
                      <a:pt x="924547" y="209550"/>
                    </a:cubicBezTo>
                    <a:cubicBezTo>
                      <a:pt x="926452" y="209550"/>
                      <a:pt x="927405" y="200978"/>
                      <a:pt x="927405" y="200978"/>
                    </a:cubicBezTo>
                    <a:lnTo>
                      <a:pt x="924547" y="198120"/>
                    </a:lnTo>
                    <a:lnTo>
                      <a:pt x="913117" y="198120"/>
                    </a:lnTo>
                    <a:lnTo>
                      <a:pt x="905497" y="198120"/>
                    </a:lnTo>
                    <a:lnTo>
                      <a:pt x="898830" y="196215"/>
                    </a:lnTo>
                    <a:lnTo>
                      <a:pt x="896925" y="194310"/>
                    </a:lnTo>
                    <a:lnTo>
                      <a:pt x="894067" y="191453"/>
                    </a:lnTo>
                    <a:lnTo>
                      <a:pt x="893114" y="188595"/>
                    </a:lnTo>
                    <a:lnTo>
                      <a:pt x="893114" y="185738"/>
                    </a:lnTo>
                    <a:cubicBezTo>
                      <a:pt x="893114" y="185738"/>
                      <a:pt x="898830" y="184785"/>
                      <a:pt x="900735" y="184785"/>
                    </a:cubicBezTo>
                    <a:cubicBezTo>
                      <a:pt x="902639" y="184785"/>
                      <a:pt x="915022" y="183833"/>
                      <a:pt x="915022" y="183833"/>
                    </a:cubicBezTo>
                    <a:cubicBezTo>
                      <a:pt x="915022" y="183833"/>
                      <a:pt x="918832" y="183833"/>
                      <a:pt x="919785" y="181928"/>
                    </a:cubicBezTo>
                    <a:cubicBezTo>
                      <a:pt x="921689" y="180975"/>
                      <a:pt x="922642" y="176213"/>
                      <a:pt x="922642" y="176213"/>
                    </a:cubicBezTo>
                    <a:lnTo>
                      <a:pt x="921689" y="169545"/>
                    </a:lnTo>
                    <a:lnTo>
                      <a:pt x="915022" y="168593"/>
                    </a:lnTo>
                    <a:lnTo>
                      <a:pt x="909307" y="166688"/>
                    </a:lnTo>
                    <a:lnTo>
                      <a:pt x="904545" y="165735"/>
                    </a:lnTo>
                    <a:lnTo>
                      <a:pt x="899782" y="164783"/>
                    </a:lnTo>
                    <a:lnTo>
                      <a:pt x="893114" y="160973"/>
                    </a:lnTo>
                    <a:lnTo>
                      <a:pt x="889305" y="153353"/>
                    </a:lnTo>
                    <a:cubicBezTo>
                      <a:pt x="889305" y="153353"/>
                      <a:pt x="888352" y="148590"/>
                      <a:pt x="888352" y="146685"/>
                    </a:cubicBezTo>
                    <a:cubicBezTo>
                      <a:pt x="889305" y="145733"/>
                      <a:pt x="903592" y="137160"/>
                      <a:pt x="903592" y="137160"/>
                    </a:cubicBezTo>
                    <a:lnTo>
                      <a:pt x="905497" y="135255"/>
                    </a:lnTo>
                    <a:cubicBezTo>
                      <a:pt x="905497" y="135255"/>
                      <a:pt x="915022" y="123825"/>
                      <a:pt x="917880" y="123825"/>
                    </a:cubicBezTo>
                    <a:cubicBezTo>
                      <a:pt x="920737" y="123825"/>
                      <a:pt x="922642" y="120015"/>
                      <a:pt x="925500" y="120015"/>
                    </a:cubicBezTo>
                    <a:cubicBezTo>
                      <a:pt x="927405" y="120015"/>
                      <a:pt x="931214" y="116205"/>
                      <a:pt x="931214" y="116205"/>
                    </a:cubicBezTo>
                    <a:lnTo>
                      <a:pt x="935977" y="113348"/>
                    </a:lnTo>
                    <a:cubicBezTo>
                      <a:pt x="935977" y="113348"/>
                      <a:pt x="936930" y="112395"/>
                      <a:pt x="939787" y="112395"/>
                    </a:cubicBezTo>
                    <a:cubicBezTo>
                      <a:pt x="942645" y="112395"/>
                      <a:pt x="950264" y="110490"/>
                      <a:pt x="950264" y="110490"/>
                    </a:cubicBezTo>
                    <a:lnTo>
                      <a:pt x="956932" y="103823"/>
                    </a:lnTo>
                    <a:lnTo>
                      <a:pt x="962647" y="99060"/>
                    </a:lnTo>
                    <a:lnTo>
                      <a:pt x="968362" y="98108"/>
                    </a:lnTo>
                    <a:cubicBezTo>
                      <a:pt x="968362" y="98108"/>
                      <a:pt x="973125" y="96203"/>
                      <a:pt x="975982" y="95250"/>
                    </a:cubicBezTo>
                    <a:cubicBezTo>
                      <a:pt x="977887" y="94298"/>
                      <a:pt x="983602" y="90488"/>
                      <a:pt x="983602" y="90488"/>
                    </a:cubicBezTo>
                    <a:lnTo>
                      <a:pt x="991222" y="89535"/>
                    </a:lnTo>
                    <a:lnTo>
                      <a:pt x="1006462" y="87630"/>
                    </a:lnTo>
                    <a:cubicBezTo>
                      <a:pt x="1006462" y="87630"/>
                      <a:pt x="1011225" y="81915"/>
                      <a:pt x="1013130" y="81915"/>
                    </a:cubicBezTo>
                    <a:cubicBezTo>
                      <a:pt x="1015035" y="81915"/>
                      <a:pt x="1019797" y="81915"/>
                      <a:pt x="1019797" y="81915"/>
                    </a:cubicBezTo>
                    <a:lnTo>
                      <a:pt x="1027417" y="80010"/>
                    </a:lnTo>
                    <a:cubicBezTo>
                      <a:pt x="1027417" y="80010"/>
                      <a:pt x="1033132" y="78105"/>
                      <a:pt x="1034085" y="76200"/>
                    </a:cubicBezTo>
                    <a:cubicBezTo>
                      <a:pt x="1035037" y="75248"/>
                      <a:pt x="1035989" y="71438"/>
                      <a:pt x="1035989" y="71438"/>
                    </a:cubicBezTo>
                    <a:lnTo>
                      <a:pt x="1036942" y="67628"/>
                    </a:lnTo>
                    <a:lnTo>
                      <a:pt x="1035989" y="63818"/>
                    </a:lnTo>
                    <a:lnTo>
                      <a:pt x="1028370" y="61913"/>
                    </a:lnTo>
                    <a:lnTo>
                      <a:pt x="1018845" y="61913"/>
                    </a:lnTo>
                    <a:lnTo>
                      <a:pt x="1011225" y="60960"/>
                    </a:lnTo>
                    <a:lnTo>
                      <a:pt x="984555" y="58103"/>
                    </a:lnTo>
                    <a:cubicBezTo>
                      <a:pt x="984555" y="58103"/>
                      <a:pt x="976935" y="57150"/>
                      <a:pt x="975030" y="58103"/>
                    </a:cubicBezTo>
                    <a:cubicBezTo>
                      <a:pt x="973125" y="58103"/>
                      <a:pt x="963600" y="58103"/>
                      <a:pt x="963600" y="58103"/>
                    </a:cubicBezTo>
                    <a:cubicBezTo>
                      <a:pt x="963600" y="58103"/>
                      <a:pt x="958837" y="57150"/>
                      <a:pt x="957885" y="58103"/>
                    </a:cubicBezTo>
                    <a:cubicBezTo>
                      <a:pt x="955980" y="59055"/>
                      <a:pt x="950264" y="58103"/>
                      <a:pt x="950264" y="60008"/>
                    </a:cubicBezTo>
                    <a:cubicBezTo>
                      <a:pt x="950264" y="61913"/>
                      <a:pt x="947407" y="60960"/>
                      <a:pt x="945502" y="62865"/>
                    </a:cubicBezTo>
                    <a:cubicBezTo>
                      <a:pt x="943597" y="64770"/>
                      <a:pt x="935977" y="63818"/>
                      <a:pt x="935025" y="65723"/>
                    </a:cubicBezTo>
                    <a:cubicBezTo>
                      <a:pt x="934072" y="67628"/>
                      <a:pt x="932167" y="66675"/>
                      <a:pt x="930262" y="68580"/>
                    </a:cubicBezTo>
                    <a:cubicBezTo>
                      <a:pt x="928357" y="70485"/>
                      <a:pt x="918832" y="71438"/>
                      <a:pt x="918832" y="71438"/>
                    </a:cubicBezTo>
                    <a:lnTo>
                      <a:pt x="895020" y="59055"/>
                    </a:lnTo>
                    <a:lnTo>
                      <a:pt x="890257" y="59055"/>
                    </a:lnTo>
                    <a:lnTo>
                      <a:pt x="882637" y="57150"/>
                    </a:lnTo>
                    <a:lnTo>
                      <a:pt x="877875" y="54293"/>
                    </a:lnTo>
                    <a:cubicBezTo>
                      <a:pt x="877875" y="54293"/>
                      <a:pt x="875970" y="53340"/>
                      <a:pt x="874064" y="52388"/>
                    </a:cubicBezTo>
                    <a:cubicBezTo>
                      <a:pt x="872160" y="51435"/>
                      <a:pt x="869302" y="47625"/>
                      <a:pt x="869302" y="47625"/>
                    </a:cubicBezTo>
                    <a:lnTo>
                      <a:pt x="867397" y="42863"/>
                    </a:lnTo>
                    <a:lnTo>
                      <a:pt x="861682" y="35243"/>
                    </a:lnTo>
                    <a:lnTo>
                      <a:pt x="860730" y="31433"/>
                    </a:lnTo>
                    <a:lnTo>
                      <a:pt x="856920" y="25718"/>
                    </a:lnTo>
                    <a:lnTo>
                      <a:pt x="855014" y="22860"/>
                    </a:lnTo>
                    <a:lnTo>
                      <a:pt x="849300" y="20955"/>
                    </a:lnTo>
                    <a:lnTo>
                      <a:pt x="844537" y="20003"/>
                    </a:lnTo>
                    <a:lnTo>
                      <a:pt x="839775" y="20003"/>
                    </a:lnTo>
                    <a:lnTo>
                      <a:pt x="829297" y="19050"/>
                    </a:lnTo>
                    <a:cubicBezTo>
                      <a:pt x="829297" y="19050"/>
                      <a:pt x="825487" y="18098"/>
                      <a:pt x="822630" y="18098"/>
                    </a:cubicBezTo>
                    <a:cubicBezTo>
                      <a:pt x="819772" y="18098"/>
                      <a:pt x="817867" y="18098"/>
                      <a:pt x="815010" y="18098"/>
                    </a:cubicBezTo>
                    <a:cubicBezTo>
                      <a:pt x="811200" y="18098"/>
                      <a:pt x="807389" y="16193"/>
                      <a:pt x="807389" y="16193"/>
                    </a:cubicBezTo>
                    <a:lnTo>
                      <a:pt x="790245" y="15240"/>
                    </a:lnTo>
                    <a:lnTo>
                      <a:pt x="787387" y="13335"/>
                    </a:lnTo>
                    <a:lnTo>
                      <a:pt x="777862" y="5715"/>
                    </a:lnTo>
                    <a:cubicBezTo>
                      <a:pt x="774052" y="3810"/>
                      <a:pt x="759765" y="3810"/>
                      <a:pt x="759765" y="3810"/>
                    </a:cubicBezTo>
                    <a:lnTo>
                      <a:pt x="744525" y="3810"/>
                    </a:lnTo>
                    <a:lnTo>
                      <a:pt x="717855" y="1905"/>
                    </a:lnTo>
                    <a:cubicBezTo>
                      <a:pt x="717855" y="1905"/>
                      <a:pt x="714045" y="953"/>
                      <a:pt x="711187" y="0"/>
                    </a:cubicBezTo>
                    <a:cubicBezTo>
                      <a:pt x="707377" y="0"/>
                      <a:pt x="690232" y="0"/>
                      <a:pt x="690232" y="0"/>
                    </a:cubicBezTo>
                    <a:lnTo>
                      <a:pt x="679755" y="1905"/>
                    </a:lnTo>
                    <a:lnTo>
                      <a:pt x="671182" y="2858"/>
                    </a:lnTo>
                    <a:lnTo>
                      <a:pt x="652132" y="3810"/>
                    </a:lnTo>
                    <a:lnTo>
                      <a:pt x="641655" y="3810"/>
                    </a:lnTo>
                    <a:lnTo>
                      <a:pt x="636892" y="4763"/>
                    </a:lnTo>
                    <a:cubicBezTo>
                      <a:pt x="636892" y="4763"/>
                      <a:pt x="619747" y="3810"/>
                      <a:pt x="617842" y="5715"/>
                    </a:cubicBezTo>
                    <a:cubicBezTo>
                      <a:pt x="615937" y="6668"/>
                      <a:pt x="613080" y="5715"/>
                      <a:pt x="611175" y="7620"/>
                    </a:cubicBezTo>
                    <a:cubicBezTo>
                      <a:pt x="609270" y="8573"/>
                      <a:pt x="597840" y="9525"/>
                      <a:pt x="597840" y="9525"/>
                    </a:cubicBezTo>
                    <a:lnTo>
                      <a:pt x="583552" y="12383"/>
                    </a:lnTo>
                    <a:lnTo>
                      <a:pt x="575932" y="12383"/>
                    </a:lnTo>
                    <a:lnTo>
                      <a:pt x="568312" y="12383"/>
                    </a:lnTo>
                    <a:lnTo>
                      <a:pt x="553072" y="12383"/>
                    </a:lnTo>
                    <a:lnTo>
                      <a:pt x="542595" y="12383"/>
                    </a:lnTo>
                    <a:lnTo>
                      <a:pt x="523545" y="12383"/>
                    </a:lnTo>
                    <a:lnTo>
                      <a:pt x="506400" y="10478"/>
                    </a:lnTo>
                    <a:lnTo>
                      <a:pt x="489255" y="8573"/>
                    </a:lnTo>
                    <a:lnTo>
                      <a:pt x="478777" y="8573"/>
                    </a:lnTo>
                    <a:lnTo>
                      <a:pt x="471157" y="9525"/>
                    </a:lnTo>
                    <a:lnTo>
                      <a:pt x="456870" y="11430"/>
                    </a:lnTo>
                    <a:lnTo>
                      <a:pt x="452107" y="12383"/>
                    </a:lnTo>
                    <a:lnTo>
                      <a:pt x="448297" y="14288"/>
                    </a:lnTo>
                    <a:lnTo>
                      <a:pt x="447345" y="18098"/>
                    </a:lnTo>
                    <a:lnTo>
                      <a:pt x="442582" y="20955"/>
                    </a:lnTo>
                    <a:lnTo>
                      <a:pt x="434962" y="21908"/>
                    </a:lnTo>
                    <a:lnTo>
                      <a:pt x="425437" y="26670"/>
                    </a:lnTo>
                    <a:lnTo>
                      <a:pt x="416865" y="28575"/>
                    </a:lnTo>
                    <a:lnTo>
                      <a:pt x="396862" y="28575"/>
                    </a:lnTo>
                    <a:lnTo>
                      <a:pt x="392100" y="27623"/>
                    </a:lnTo>
                    <a:lnTo>
                      <a:pt x="384480" y="29528"/>
                    </a:lnTo>
                    <a:lnTo>
                      <a:pt x="374955" y="32385"/>
                    </a:lnTo>
                    <a:lnTo>
                      <a:pt x="365430" y="36195"/>
                    </a:lnTo>
                    <a:lnTo>
                      <a:pt x="360667" y="38100"/>
                    </a:lnTo>
                    <a:lnTo>
                      <a:pt x="349237" y="38100"/>
                    </a:lnTo>
                    <a:lnTo>
                      <a:pt x="338760" y="36195"/>
                    </a:lnTo>
                    <a:cubicBezTo>
                      <a:pt x="334950" y="35243"/>
                      <a:pt x="308280" y="35243"/>
                      <a:pt x="308280" y="35243"/>
                    </a:cubicBezTo>
                    <a:lnTo>
                      <a:pt x="299707" y="35243"/>
                    </a:lnTo>
                    <a:lnTo>
                      <a:pt x="291135" y="35243"/>
                    </a:lnTo>
                    <a:lnTo>
                      <a:pt x="286372" y="35243"/>
                    </a:lnTo>
                    <a:lnTo>
                      <a:pt x="275895" y="35243"/>
                    </a:lnTo>
                    <a:lnTo>
                      <a:pt x="263512" y="35243"/>
                    </a:lnTo>
                    <a:lnTo>
                      <a:pt x="255892" y="35243"/>
                    </a:lnTo>
                    <a:lnTo>
                      <a:pt x="250177" y="36195"/>
                    </a:lnTo>
                    <a:cubicBezTo>
                      <a:pt x="250177" y="36195"/>
                      <a:pt x="242557" y="36195"/>
                      <a:pt x="240652" y="39053"/>
                    </a:cubicBezTo>
                    <a:cubicBezTo>
                      <a:pt x="238747" y="40958"/>
                      <a:pt x="237795" y="40958"/>
                      <a:pt x="235890" y="41910"/>
                    </a:cubicBezTo>
                    <a:cubicBezTo>
                      <a:pt x="233985" y="42863"/>
                      <a:pt x="224460" y="42863"/>
                      <a:pt x="224460" y="42863"/>
                    </a:cubicBezTo>
                    <a:lnTo>
                      <a:pt x="219697" y="42863"/>
                    </a:lnTo>
                    <a:lnTo>
                      <a:pt x="215887" y="44768"/>
                    </a:lnTo>
                    <a:lnTo>
                      <a:pt x="210172" y="47625"/>
                    </a:lnTo>
                    <a:cubicBezTo>
                      <a:pt x="210172" y="47625"/>
                      <a:pt x="205410" y="48578"/>
                      <a:pt x="201600" y="49530"/>
                    </a:cubicBezTo>
                    <a:cubicBezTo>
                      <a:pt x="198742" y="50483"/>
                      <a:pt x="191122" y="51435"/>
                      <a:pt x="191122" y="51435"/>
                    </a:cubicBezTo>
                    <a:lnTo>
                      <a:pt x="185407" y="51435"/>
                    </a:lnTo>
                    <a:lnTo>
                      <a:pt x="182550" y="51435"/>
                    </a:lnTo>
                    <a:lnTo>
                      <a:pt x="171120" y="51435"/>
                    </a:lnTo>
                    <a:lnTo>
                      <a:pt x="163500" y="53340"/>
                    </a:lnTo>
                    <a:cubicBezTo>
                      <a:pt x="163500" y="53340"/>
                      <a:pt x="160642" y="53340"/>
                      <a:pt x="158737" y="56198"/>
                    </a:cubicBezTo>
                    <a:cubicBezTo>
                      <a:pt x="156832" y="58103"/>
                      <a:pt x="151117" y="60960"/>
                      <a:pt x="150165" y="61913"/>
                    </a:cubicBezTo>
                    <a:cubicBezTo>
                      <a:pt x="149212" y="62865"/>
                      <a:pt x="146354" y="64770"/>
                      <a:pt x="146354" y="64770"/>
                    </a:cubicBezTo>
                    <a:lnTo>
                      <a:pt x="134925" y="67628"/>
                    </a:lnTo>
                    <a:lnTo>
                      <a:pt x="113970" y="69533"/>
                    </a:lnTo>
                    <a:lnTo>
                      <a:pt x="100635" y="70485"/>
                    </a:lnTo>
                    <a:lnTo>
                      <a:pt x="92062" y="71438"/>
                    </a:lnTo>
                    <a:cubicBezTo>
                      <a:pt x="92062" y="71438"/>
                      <a:pt x="88252" y="73343"/>
                      <a:pt x="88252" y="75248"/>
                    </a:cubicBezTo>
                    <a:cubicBezTo>
                      <a:pt x="88252" y="76200"/>
                      <a:pt x="87300" y="79058"/>
                      <a:pt x="87300" y="79058"/>
                    </a:cubicBezTo>
                    <a:cubicBezTo>
                      <a:pt x="87300" y="79058"/>
                      <a:pt x="90157" y="80963"/>
                      <a:pt x="92062" y="80963"/>
                    </a:cubicBezTo>
                    <a:cubicBezTo>
                      <a:pt x="93967" y="80963"/>
                      <a:pt x="104445" y="81915"/>
                      <a:pt x="104445" y="81915"/>
                    </a:cubicBezTo>
                    <a:cubicBezTo>
                      <a:pt x="104445" y="81915"/>
                      <a:pt x="106350" y="82868"/>
                      <a:pt x="108254" y="82868"/>
                    </a:cubicBezTo>
                    <a:cubicBezTo>
                      <a:pt x="110160" y="83820"/>
                      <a:pt x="113017" y="85725"/>
                      <a:pt x="113017" y="85725"/>
                    </a:cubicBezTo>
                    <a:cubicBezTo>
                      <a:pt x="113017" y="85725"/>
                      <a:pt x="113970" y="84773"/>
                      <a:pt x="113970" y="89535"/>
                    </a:cubicBezTo>
                    <a:cubicBezTo>
                      <a:pt x="113017" y="94298"/>
                      <a:pt x="111112" y="98108"/>
                      <a:pt x="111112" y="98108"/>
                    </a:cubicBezTo>
                    <a:lnTo>
                      <a:pt x="102540" y="100013"/>
                    </a:lnTo>
                    <a:cubicBezTo>
                      <a:pt x="102540" y="100013"/>
                      <a:pt x="95872" y="100965"/>
                      <a:pt x="95872" y="102870"/>
                    </a:cubicBezTo>
                    <a:cubicBezTo>
                      <a:pt x="95872" y="103823"/>
                      <a:pt x="94920" y="106680"/>
                      <a:pt x="94920" y="106680"/>
                    </a:cubicBezTo>
                    <a:lnTo>
                      <a:pt x="89204" y="110490"/>
                    </a:lnTo>
                    <a:lnTo>
                      <a:pt x="83490" y="112395"/>
                    </a:lnTo>
                    <a:lnTo>
                      <a:pt x="81585" y="114300"/>
                    </a:lnTo>
                    <a:lnTo>
                      <a:pt x="75870" y="120968"/>
                    </a:lnTo>
                    <a:close/>
                  </a:path>
                </a:pathLst>
              </a:custGeom>
              <a:grpFill/>
              <a:ln w="9525" cap="flat">
                <a:noFill/>
                <a:prstDash val="solid"/>
                <a:miter/>
              </a:ln>
            </p:spPr>
            <p:txBody>
              <a:bodyPr rtlCol="0" anchor="ctr"/>
              <a:lstStyle/>
              <a:p>
                <a:endParaRPr lang="en-US" sz="1765" noProof="0"/>
              </a:p>
            </p:txBody>
          </p:sp>
          <p:sp>
            <p:nvSpPr>
              <p:cNvPr id="208" name="Freeform: Shape 207">
                <a:extLst>
                  <a:ext uri="{FF2B5EF4-FFF2-40B4-BE49-F238E27FC236}">
                    <a16:creationId xmlns:a16="http://schemas.microsoft.com/office/drawing/2014/main" id="{F19745BF-A0F3-AD78-FD47-CFC9502A5A6F}"/>
                  </a:ext>
                </a:extLst>
              </p:cNvPr>
              <p:cNvSpPr/>
              <p:nvPr/>
            </p:nvSpPr>
            <p:spPr>
              <a:xfrm>
                <a:off x="7292898" y="3092496"/>
                <a:ext cx="56620" cy="27622"/>
              </a:xfrm>
              <a:custGeom>
                <a:avLst/>
                <a:gdLst>
                  <a:gd name="connsiteX0" fmla="*/ 43286 w 56620"/>
                  <a:gd name="connsiteY0" fmla="*/ 24765 h 27622"/>
                  <a:gd name="connsiteX1" fmla="*/ 41381 w 56620"/>
                  <a:gd name="connsiteY1" fmla="*/ 26670 h 27622"/>
                  <a:gd name="connsiteX2" fmla="*/ 28046 w 56620"/>
                  <a:gd name="connsiteY2" fmla="*/ 27622 h 27622"/>
                  <a:gd name="connsiteX3" fmla="*/ 21378 w 56620"/>
                  <a:gd name="connsiteY3" fmla="*/ 27622 h 27622"/>
                  <a:gd name="connsiteX4" fmla="*/ 14711 w 56620"/>
                  <a:gd name="connsiteY4" fmla="*/ 27622 h 27622"/>
                  <a:gd name="connsiteX5" fmla="*/ 10901 w 56620"/>
                  <a:gd name="connsiteY5" fmla="*/ 26670 h 27622"/>
                  <a:gd name="connsiteX6" fmla="*/ 9948 w 56620"/>
                  <a:gd name="connsiteY6" fmla="*/ 23813 h 27622"/>
                  <a:gd name="connsiteX7" fmla="*/ 3281 w 56620"/>
                  <a:gd name="connsiteY7" fmla="*/ 21907 h 27622"/>
                  <a:gd name="connsiteX8" fmla="*/ 1376 w 56620"/>
                  <a:gd name="connsiteY8" fmla="*/ 21907 h 27622"/>
                  <a:gd name="connsiteX9" fmla="*/ 1376 w 56620"/>
                  <a:gd name="connsiteY9" fmla="*/ 19050 h 27622"/>
                  <a:gd name="connsiteX10" fmla="*/ 1376 w 56620"/>
                  <a:gd name="connsiteY10" fmla="*/ 16193 h 27622"/>
                  <a:gd name="connsiteX11" fmla="*/ 423 w 56620"/>
                  <a:gd name="connsiteY11" fmla="*/ 12382 h 27622"/>
                  <a:gd name="connsiteX12" fmla="*/ 423 w 56620"/>
                  <a:gd name="connsiteY12" fmla="*/ 10477 h 27622"/>
                  <a:gd name="connsiteX13" fmla="*/ 1376 w 56620"/>
                  <a:gd name="connsiteY13" fmla="*/ 10477 h 27622"/>
                  <a:gd name="connsiteX14" fmla="*/ 4233 w 56620"/>
                  <a:gd name="connsiteY14" fmla="*/ 10477 h 27622"/>
                  <a:gd name="connsiteX15" fmla="*/ 7091 w 56620"/>
                  <a:gd name="connsiteY15" fmla="*/ 8572 h 27622"/>
                  <a:gd name="connsiteX16" fmla="*/ 12806 w 56620"/>
                  <a:gd name="connsiteY16" fmla="*/ 8572 h 27622"/>
                  <a:gd name="connsiteX17" fmla="*/ 19473 w 56620"/>
                  <a:gd name="connsiteY17" fmla="*/ 7620 h 27622"/>
                  <a:gd name="connsiteX18" fmla="*/ 28046 w 56620"/>
                  <a:gd name="connsiteY18" fmla="*/ 4763 h 27622"/>
                  <a:gd name="connsiteX19" fmla="*/ 30903 w 56620"/>
                  <a:gd name="connsiteY19" fmla="*/ 4763 h 27622"/>
                  <a:gd name="connsiteX20" fmla="*/ 34713 w 56620"/>
                  <a:gd name="connsiteY20" fmla="*/ 3810 h 27622"/>
                  <a:gd name="connsiteX21" fmla="*/ 40428 w 56620"/>
                  <a:gd name="connsiteY21" fmla="*/ 5715 h 27622"/>
                  <a:gd name="connsiteX22" fmla="*/ 45191 w 56620"/>
                  <a:gd name="connsiteY22" fmla="*/ 3810 h 27622"/>
                  <a:gd name="connsiteX23" fmla="*/ 49001 w 56620"/>
                  <a:gd name="connsiteY23" fmla="*/ 0 h 27622"/>
                  <a:gd name="connsiteX24" fmla="*/ 51858 w 56620"/>
                  <a:gd name="connsiteY24" fmla="*/ 952 h 27622"/>
                  <a:gd name="connsiteX25" fmla="*/ 55668 w 56620"/>
                  <a:gd name="connsiteY25" fmla="*/ 2857 h 27622"/>
                  <a:gd name="connsiteX26" fmla="*/ 54716 w 56620"/>
                  <a:gd name="connsiteY26" fmla="*/ 7620 h 27622"/>
                  <a:gd name="connsiteX27" fmla="*/ 55668 w 56620"/>
                  <a:gd name="connsiteY27" fmla="*/ 10477 h 27622"/>
                  <a:gd name="connsiteX28" fmla="*/ 56621 w 56620"/>
                  <a:gd name="connsiteY28" fmla="*/ 12382 h 27622"/>
                  <a:gd name="connsiteX29" fmla="*/ 54716 w 56620"/>
                  <a:gd name="connsiteY29" fmla="*/ 15240 h 27622"/>
                  <a:gd name="connsiteX30" fmla="*/ 46143 w 56620"/>
                  <a:gd name="connsiteY30" fmla="*/ 17145 h 27622"/>
                  <a:gd name="connsiteX31" fmla="*/ 47096 w 56620"/>
                  <a:gd name="connsiteY31" fmla="*/ 20955 h 27622"/>
                  <a:gd name="connsiteX32" fmla="*/ 47096 w 56620"/>
                  <a:gd name="connsiteY32" fmla="*/ 21907 h 27622"/>
                  <a:gd name="connsiteX33" fmla="*/ 48048 w 56620"/>
                  <a:gd name="connsiteY33" fmla="*/ 23813 h 27622"/>
                  <a:gd name="connsiteX34" fmla="*/ 43286 w 56620"/>
                  <a:gd name="connsiteY34" fmla="*/ 24765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620" h="27622">
                    <a:moveTo>
                      <a:pt x="43286" y="24765"/>
                    </a:moveTo>
                    <a:cubicBezTo>
                      <a:pt x="43286" y="24765"/>
                      <a:pt x="43286" y="25718"/>
                      <a:pt x="41381" y="26670"/>
                    </a:cubicBezTo>
                    <a:cubicBezTo>
                      <a:pt x="39476" y="26670"/>
                      <a:pt x="28046" y="27622"/>
                      <a:pt x="28046" y="27622"/>
                    </a:cubicBezTo>
                    <a:lnTo>
                      <a:pt x="21378" y="27622"/>
                    </a:lnTo>
                    <a:lnTo>
                      <a:pt x="14711" y="27622"/>
                    </a:lnTo>
                    <a:lnTo>
                      <a:pt x="10901" y="26670"/>
                    </a:lnTo>
                    <a:cubicBezTo>
                      <a:pt x="10901" y="26670"/>
                      <a:pt x="10901" y="24765"/>
                      <a:pt x="9948" y="23813"/>
                    </a:cubicBezTo>
                    <a:cubicBezTo>
                      <a:pt x="8043" y="22860"/>
                      <a:pt x="3281" y="21907"/>
                      <a:pt x="3281" y="21907"/>
                    </a:cubicBezTo>
                    <a:lnTo>
                      <a:pt x="1376" y="21907"/>
                    </a:lnTo>
                    <a:lnTo>
                      <a:pt x="1376" y="19050"/>
                    </a:lnTo>
                    <a:lnTo>
                      <a:pt x="1376" y="16193"/>
                    </a:lnTo>
                    <a:lnTo>
                      <a:pt x="423" y="12382"/>
                    </a:lnTo>
                    <a:cubicBezTo>
                      <a:pt x="423" y="12382"/>
                      <a:pt x="-529" y="10477"/>
                      <a:pt x="423" y="10477"/>
                    </a:cubicBezTo>
                    <a:cubicBezTo>
                      <a:pt x="1376" y="10477"/>
                      <a:pt x="-1482" y="10477"/>
                      <a:pt x="1376" y="10477"/>
                    </a:cubicBezTo>
                    <a:cubicBezTo>
                      <a:pt x="4233" y="10477"/>
                      <a:pt x="2328" y="10477"/>
                      <a:pt x="4233" y="10477"/>
                    </a:cubicBezTo>
                    <a:cubicBezTo>
                      <a:pt x="6138" y="10477"/>
                      <a:pt x="7091" y="8572"/>
                      <a:pt x="7091" y="8572"/>
                    </a:cubicBezTo>
                    <a:cubicBezTo>
                      <a:pt x="10901" y="8572"/>
                      <a:pt x="9948" y="8572"/>
                      <a:pt x="12806" y="8572"/>
                    </a:cubicBezTo>
                    <a:cubicBezTo>
                      <a:pt x="15663" y="8572"/>
                      <a:pt x="13758" y="10477"/>
                      <a:pt x="19473" y="7620"/>
                    </a:cubicBezTo>
                    <a:cubicBezTo>
                      <a:pt x="24236" y="4763"/>
                      <a:pt x="26141" y="4763"/>
                      <a:pt x="28046" y="4763"/>
                    </a:cubicBezTo>
                    <a:cubicBezTo>
                      <a:pt x="29951" y="4763"/>
                      <a:pt x="30903" y="4763"/>
                      <a:pt x="30903" y="4763"/>
                    </a:cubicBezTo>
                    <a:cubicBezTo>
                      <a:pt x="30903" y="4763"/>
                      <a:pt x="29951" y="1905"/>
                      <a:pt x="34713" y="3810"/>
                    </a:cubicBezTo>
                    <a:cubicBezTo>
                      <a:pt x="39476" y="5715"/>
                      <a:pt x="38523" y="5715"/>
                      <a:pt x="40428" y="5715"/>
                    </a:cubicBezTo>
                    <a:cubicBezTo>
                      <a:pt x="42333" y="5715"/>
                      <a:pt x="43286" y="3810"/>
                      <a:pt x="45191" y="3810"/>
                    </a:cubicBezTo>
                    <a:cubicBezTo>
                      <a:pt x="47096" y="2857"/>
                      <a:pt x="46143" y="0"/>
                      <a:pt x="49001" y="0"/>
                    </a:cubicBezTo>
                    <a:cubicBezTo>
                      <a:pt x="51858" y="952"/>
                      <a:pt x="49001" y="0"/>
                      <a:pt x="51858" y="952"/>
                    </a:cubicBezTo>
                    <a:cubicBezTo>
                      <a:pt x="54716" y="1905"/>
                      <a:pt x="54716" y="952"/>
                      <a:pt x="55668" y="2857"/>
                    </a:cubicBezTo>
                    <a:cubicBezTo>
                      <a:pt x="56621" y="4763"/>
                      <a:pt x="55668" y="6668"/>
                      <a:pt x="54716" y="7620"/>
                    </a:cubicBezTo>
                    <a:cubicBezTo>
                      <a:pt x="54716" y="8572"/>
                      <a:pt x="55668" y="8572"/>
                      <a:pt x="55668" y="10477"/>
                    </a:cubicBezTo>
                    <a:cubicBezTo>
                      <a:pt x="55668" y="11430"/>
                      <a:pt x="56621" y="12382"/>
                      <a:pt x="56621" y="12382"/>
                    </a:cubicBezTo>
                    <a:cubicBezTo>
                      <a:pt x="56621" y="13335"/>
                      <a:pt x="55668" y="14288"/>
                      <a:pt x="54716" y="15240"/>
                    </a:cubicBezTo>
                    <a:cubicBezTo>
                      <a:pt x="53763" y="16193"/>
                      <a:pt x="46143" y="17145"/>
                      <a:pt x="46143" y="17145"/>
                    </a:cubicBezTo>
                    <a:lnTo>
                      <a:pt x="47096" y="20955"/>
                    </a:lnTo>
                    <a:cubicBezTo>
                      <a:pt x="47096" y="20955"/>
                      <a:pt x="46143" y="20955"/>
                      <a:pt x="47096" y="21907"/>
                    </a:cubicBezTo>
                    <a:cubicBezTo>
                      <a:pt x="48048" y="23813"/>
                      <a:pt x="49001" y="23813"/>
                      <a:pt x="48048" y="23813"/>
                    </a:cubicBezTo>
                    <a:cubicBezTo>
                      <a:pt x="48048" y="24765"/>
                      <a:pt x="43286" y="24765"/>
                      <a:pt x="43286" y="24765"/>
                    </a:cubicBezTo>
                    <a:close/>
                  </a:path>
                </a:pathLst>
              </a:custGeom>
              <a:grpFill/>
              <a:ln w="9525" cap="flat">
                <a:noFill/>
                <a:prstDash val="solid"/>
                <a:miter/>
              </a:ln>
            </p:spPr>
            <p:txBody>
              <a:bodyPr rtlCol="0" anchor="ctr"/>
              <a:lstStyle/>
              <a:p>
                <a:endParaRPr lang="en-US" sz="1765" noProof="0"/>
              </a:p>
            </p:txBody>
          </p:sp>
          <p:sp>
            <p:nvSpPr>
              <p:cNvPr id="209" name="Freeform: Shape 208">
                <a:extLst>
                  <a:ext uri="{FF2B5EF4-FFF2-40B4-BE49-F238E27FC236}">
                    <a16:creationId xmlns:a16="http://schemas.microsoft.com/office/drawing/2014/main" id="{3D99DAF4-041B-364A-2ED1-100AC0B996DF}"/>
                  </a:ext>
                </a:extLst>
              </p:cNvPr>
              <p:cNvSpPr/>
              <p:nvPr/>
            </p:nvSpPr>
            <p:spPr>
              <a:xfrm>
                <a:off x="7209128" y="3423014"/>
                <a:ext cx="121340" cy="68579"/>
              </a:xfrm>
              <a:custGeom>
                <a:avLst/>
                <a:gdLst>
                  <a:gd name="connsiteX0" fmla="*/ 70857 w 121340"/>
                  <a:gd name="connsiteY0" fmla="*/ 11430 h 68579"/>
                  <a:gd name="connsiteX1" fmla="*/ 68000 w 121340"/>
                  <a:gd name="connsiteY1" fmla="*/ 6667 h 68579"/>
                  <a:gd name="connsiteX2" fmla="*/ 65143 w 121340"/>
                  <a:gd name="connsiteY2" fmla="*/ 1905 h 68579"/>
                  <a:gd name="connsiteX3" fmla="*/ 60380 w 121340"/>
                  <a:gd name="connsiteY3" fmla="*/ 0 h 68579"/>
                  <a:gd name="connsiteX4" fmla="*/ 57523 w 121340"/>
                  <a:gd name="connsiteY4" fmla="*/ 952 h 68579"/>
                  <a:gd name="connsiteX5" fmla="*/ 49903 w 121340"/>
                  <a:gd name="connsiteY5" fmla="*/ 1905 h 68579"/>
                  <a:gd name="connsiteX6" fmla="*/ 44188 w 121340"/>
                  <a:gd name="connsiteY6" fmla="*/ 1905 h 68579"/>
                  <a:gd name="connsiteX7" fmla="*/ 39425 w 121340"/>
                  <a:gd name="connsiteY7" fmla="*/ 5715 h 68579"/>
                  <a:gd name="connsiteX8" fmla="*/ 37520 w 121340"/>
                  <a:gd name="connsiteY8" fmla="*/ 9525 h 68579"/>
                  <a:gd name="connsiteX9" fmla="*/ 31805 w 121340"/>
                  <a:gd name="connsiteY9" fmla="*/ 14288 h 68579"/>
                  <a:gd name="connsiteX10" fmla="*/ 28948 w 121340"/>
                  <a:gd name="connsiteY10" fmla="*/ 16192 h 68579"/>
                  <a:gd name="connsiteX11" fmla="*/ 27043 w 121340"/>
                  <a:gd name="connsiteY11" fmla="*/ 18098 h 68579"/>
                  <a:gd name="connsiteX12" fmla="*/ 27995 w 121340"/>
                  <a:gd name="connsiteY12" fmla="*/ 19050 h 68579"/>
                  <a:gd name="connsiteX13" fmla="*/ 24185 w 121340"/>
                  <a:gd name="connsiteY13" fmla="*/ 24765 h 68579"/>
                  <a:gd name="connsiteX14" fmla="*/ 19423 w 121340"/>
                  <a:gd name="connsiteY14" fmla="*/ 27623 h 68579"/>
                  <a:gd name="connsiteX15" fmla="*/ 8945 w 121340"/>
                  <a:gd name="connsiteY15" fmla="*/ 29527 h 68579"/>
                  <a:gd name="connsiteX16" fmla="*/ 4182 w 121340"/>
                  <a:gd name="connsiteY16" fmla="*/ 31432 h 68579"/>
                  <a:gd name="connsiteX17" fmla="*/ 1325 w 121340"/>
                  <a:gd name="connsiteY17" fmla="*/ 33338 h 68579"/>
                  <a:gd name="connsiteX18" fmla="*/ 3230 w 121340"/>
                  <a:gd name="connsiteY18" fmla="*/ 38100 h 68579"/>
                  <a:gd name="connsiteX19" fmla="*/ 2278 w 121340"/>
                  <a:gd name="connsiteY19" fmla="*/ 42863 h 68579"/>
                  <a:gd name="connsiteX20" fmla="*/ 1325 w 121340"/>
                  <a:gd name="connsiteY20" fmla="*/ 47625 h 68579"/>
                  <a:gd name="connsiteX21" fmla="*/ 12755 w 121340"/>
                  <a:gd name="connsiteY21" fmla="*/ 49530 h 68579"/>
                  <a:gd name="connsiteX22" fmla="*/ 20375 w 121340"/>
                  <a:gd name="connsiteY22" fmla="*/ 49530 h 68579"/>
                  <a:gd name="connsiteX23" fmla="*/ 27995 w 121340"/>
                  <a:gd name="connsiteY23" fmla="*/ 49530 h 68579"/>
                  <a:gd name="connsiteX24" fmla="*/ 29900 w 121340"/>
                  <a:gd name="connsiteY24" fmla="*/ 51435 h 68579"/>
                  <a:gd name="connsiteX25" fmla="*/ 34663 w 121340"/>
                  <a:gd name="connsiteY25" fmla="*/ 53340 h 68579"/>
                  <a:gd name="connsiteX26" fmla="*/ 42282 w 121340"/>
                  <a:gd name="connsiteY26" fmla="*/ 53340 h 68579"/>
                  <a:gd name="connsiteX27" fmla="*/ 47045 w 121340"/>
                  <a:gd name="connsiteY27" fmla="*/ 56198 h 68579"/>
                  <a:gd name="connsiteX28" fmla="*/ 47045 w 121340"/>
                  <a:gd name="connsiteY28" fmla="*/ 60007 h 68579"/>
                  <a:gd name="connsiteX29" fmla="*/ 47045 w 121340"/>
                  <a:gd name="connsiteY29" fmla="*/ 64770 h 68579"/>
                  <a:gd name="connsiteX30" fmla="*/ 53713 w 121340"/>
                  <a:gd name="connsiteY30" fmla="*/ 68580 h 68579"/>
                  <a:gd name="connsiteX31" fmla="*/ 57523 w 121340"/>
                  <a:gd name="connsiteY31" fmla="*/ 68580 h 68579"/>
                  <a:gd name="connsiteX32" fmla="*/ 62285 w 121340"/>
                  <a:gd name="connsiteY32" fmla="*/ 67627 h 68579"/>
                  <a:gd name="connsiteX33" fmla="*/ 71810 w 121340"/>
                  <a:gd name="connsiteY33" fmla="*/ 65723 h 68579"/>
                  <a:gd name="connsiteX34" fmla="*/ 74668 w 121340"/>
                  <a:gd name="connsiteY34" fmla="*/ 65723 h 68579"/>
                  <a:gd name="connsiteX35" fmla="*/ 75620 w 121340"/>
                  <a:gd name="connsiteY35" fmla="*/ 60007 h 68579"/>
                  <a:gd name="connsiteX36" fmla="*/ 76573 w 121340"/>
                  <a:gd name="connsiteY36" fmla="*/ 57150 h 68579"/>
                  <a:gd name="connsiteX37" fmla="*/ 81335 w 121340"/>
                  <a:gd name="connsiteY37" fmla="*/ 56198 h 68579"/>
                  <a:gd name="connsiteX38" fmla="*/ 88003 w 121340"/>
                  <a:gd name="connsiteY38" fmla="*/ 56198 h 68579"/>
                  <a:gd name="connsiteX39" fmla="*/ 96575 w 121340"/>
                  <a:gd name="connsiteY39" fmla="*/ 56198 h 68579"/>
                  <a:gd name="connsiteX40" fmla="*/ 98480 w 121340"/>
                  <a:gd name="connsiteY40" fmla="*/ 56198 h 68579"/>
                  <a:gd name="connsiteX41" fmla="*/ 104195 w 121340"/>
                  <a:gd name="connsiteY41" fmla="*/ 55245 h 68579"/>
                  <a:gd name="connsiteX42" fmla="*/ 109910 w 121340"/>
                  <a:gd name="connsiteY42" fmla="*/ 53340 h 68579"/>
                  <a:gd name="connsiteX43" fmla="*/ 114673 w 121340"/>
                  <a:gd name="connsiteY43" fmla="*/ 51435 h 68579"/>
                  <a:gd name="connsiteX44" fmla="*/ 120388 w 121340"/>
                  <a:gd name="connsiteY44" fmla="*/ 44767 h 68579"/>
                  <a:gd name="connsiteX45" fmla="*/ 121340 w 121340"/>
                  <a:gd name="connsiteY45" fmla="*/ 40957 h 68579"/>
                  <a:gd name="connsiteX46" fmla="*/ 116578 w 121340"/>
                  <a:gd name="connsiteY46" fmla="*/ 38100 h 68579"/>
                  <a:gd name="connsiteX47" fmla="*/ 108957 w 121340"/>
                  <a:gd name="connsiteY47" fmla="*/ 35242 h 68579"/>
                  <a:gd name="connsiteX48" fmla="*/ 108957 w 121340"/>
                  <a:gd name="connsiteY48" fmla="*/ 29527 h 68579"/>
                  <a:gd name="connsiteX49" fmla="*/ 106100 w 121340"/>
                  <a:gd name="connsiteY49" fmla="*/ 25717 h 68579"/>
                  <a:gd name="connsiteX50" fmla="*/ 101338 w 121340"/>
                  <a:gd name="connsiteY50" fmla="*/ 24765 h 68579"/>
                  <a:gd name="connsiteX51" fmla="*/ 90860 w 121340"/>
                  <a:gd name="connsiteY51" fmla="*/ 21907 h 68579"/>
                  <a:gd name="connsiteX52" fmla="*/ 89907 w 121340"/>
                  <a:gd name="connsiteY52" fmla="*/ 19050 h 68579"/>
                  <a:gd name="connsiteX53" fmla="*/ 82288 w 121340"/>
                  <a:gd name="connsiteY53" fmla="*/ 16192 h 68579"/>
                  <a:gd name="connsiteX54" fmla="*/ 76573 w 121340"/>
                  <a:gd name="connsiteY54" fmla="*/ 15240 h 68579"/>
                  <a:gd name="connsiteX55" fmla="*/ 70857 w 121340"/>
                  <a:gd name="connsiteY55" fmla="*/ 11430 h 6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340" h="68579">
                    <a:moveTo>
                      <a:pt x="70857" y="11430"/>
                    </a:moveTo>
                    <a:lnTo>
                      <a:pt x="68000" y="6667"/>
                    </a:lnTo>
                    <a:lnTo>
                      <a:pt x="65143" y="1905"/>
                    </a:lnTo>
                    <a:lnTo>
                      <a:pt x="60380" y="0"/>
                    </a:lnTo>
                    <a:lnTo>
                      <a:pt x="57523" y="952"/>
                    </a:lnTo>
                    <a:lnTo>
                      <a:pt x="49903" y="1905"/>
                    </a:lnTo>
                    <a:lnTo>
                      <a:pt x="44188" y="1905"/>
                    </a:lnTo>
                    <a:cubicBezTo>
                      <a:pt x="44188" y="1905"/>
                      <a:pt x="39425" y="4763"/>
                      <a:pt x="39425" y="5715"/>
                    </a:cubicBezTo>
                    <a:cubicBezTo>
                      <a:pt x="40378" y="6667"/>
                      <a:pt x="37520" y="7620"/>
                      <a:pt x="37520" y="9525"/>
                    </a:cubicBezTo>
                    <a:cubicBezTo>
                      <a:pt x="36568" y="10477"/>
                      <a:pt x="31805" y="14288"/>
                      <a:pt x="31805" y="14288"/>
                    </a:cubicBezTo>
                    <a:lnTo>
                      <a:pt x="28948" y="16192"/>
                    </a:lnTo>
                    <a:cubicBezTo>
                      <a:pt x="28948" y="16192"/>
                      <a:pt x="27043" y="16192"/>
                      <a:pt x="27043" y="18098"/>
                    </a:cubicBezTo>
                    <a:cubicBezTo>
                      <a:pt x="27995" y="19050"/>
                      <a:pt x="27995" y="17145"/>
                      <a:pt x="27995" y="19050"/>
                    </a:cubicBezTo>
                    <a:cubicBezTo>
                      <a:pt x="27995" y="21907"/>
                      <a:pt x="24185" y="24765"/>
                      <a:pt x="24185" y="24765"/>
                    </a:cubicBezTo>
                    <a:lnTo>
                      <a:pt x="19423" y="27623"/>
                    </a:lnTo>
                    <a:lnTo>
                      <a:pt x="8945" y="29527"/>
                    </a:lnTo>
                    <a:lnTo>
                      <a:pt x="4182" y="31432"/>
                    </a:lnTo>
                    <a:lnTo>
                      <a:pt x="1325" y="33338"/>
                    </a:lnTo>
                    <a:cubicBezTo>
                      <a:pt x="3230" y="38100"/>
                      <a:pt x="3230" y="38100"/>
                      <a:pt x="3230" y="38100"/>
                    </a:cubicBezTo>
                    <a:cubicBezTo>
                      <a:pt x="3230" y="38100"/>
                      <a:pt x="1325" y="40957"/>
                      <a:pt x="2278" y="42863"/>
                    </a:cubicBezTo>
                    <a:cubicBezTo>
                      <a:pt x="3230" y="43815"/>
                      <a:pt x="-2485" y="46673"/>
                      <a:pt x="1325" y="47625"/>
                    </a:cubicBezTo>
                    <a:cubicBezTo>
                      <a:pt x="5135" y="48577"/>
                      <a:pt x="9898" y="48577"/>
                      <a:pt x="12755" y="49530"/>
                    </a:cubicBezTo>
                    <a:cubicBezTo>
                      <a:pt x="14660" y="50482"/>
                      <a:pt x="17518" y="48577"/>
                      <a:pt x="20375" y="49530"/>
                    </a:cubicBezTo>
                    <a:cubicBezTo>
                      <a:pt x="23232" y="50482"/>
                      <a:pt x="27995" y="49530"/>
                      <a:pt x="27995" y="49530"/>
                    </a:cubicBezTo>
                    <a:lnTo>
                      <a:pt x="29900" y="51435"/>
                    </a:lnTo>
                    <a:cubicBezTo>
                      <a:pt x="29900" y="51435"/>
                      <a:pt x="31805" y="53340"/>
                      <a:pt x="34663" y="53340"/>
                    </a:cubicBezTo>
                    <a:cubicBezTo>
                      <a:pt x="36568" y="53340"/>
                      <a:pt x="39425" y="53340"/>
                      <a:pt x="42282" y="53340"/>
                    </a:cubicBezTo>
                    <a:cubicBezTo>
                      <a:pt x="45140" y="54292"/>
                      <a:pt x="47045" y="54292"/>
                      <a:pt x="47045" y="56198"/>
                    </a:cubicBezTo>
                    <a:cubicBezTo>
                      <a:pt x="47998" y="58102"/>
                      <a:pt x="46093" y="58102"/>
                      <a:pt x="47045" y="60007"/>
                    </a:cubicBezTo>
                    <a:cubicBezTo>
                      <a:pt x="47998" y="61913"/>
                      <a:pt x="45140" y="62865"/>
                      <a:pt x="47045" y="64770"/>
                    </a:cubicBezTo>
                    <a:cubicBezTo>
                      <a:pt x="48950" y="66675"/>
                      <a:pt x="53713" y="68580"/>
                      <a:pt x="53713" y="68580"/>
                    </a:cubicBezTo>
                    <a:lnTo>
                      <a:pt x="57523" y="68580"/>
                    </a:lnTo>
                    <a:cubicBezTo>
                      <a:pt x="57523" y="68580"/>
                      <a:pt x="58475" y="68580"/>
                      <a:pt x="62285" y="67627"/>
                    </a:cubicBezTo>
                    <a:cubicBezTo>
                      <a:pt x="66095" y="67627"/>
                      <a:pt x="71810" y="65723"/>
                      <a:pt x="71810" y="65723"/>
                    </a:cubicBezTo>
                    <a:lnTo>
                      <a:pt x="74668" y="65723"/>
                    </a:lnTo>
                    <a:lnTo>
                      <a:pt x="75620" y="60007"/>
                    </a:lnTo>
                    <a:lnTo>
                      <a:pt x="76573" y="57150"/>
                    </a:lnTo>
                    <a:lnTo>
                      <a:pt x="81335" y="56198"/>
                    </a:lnTo>
                    <a:cubicBezTo>
                      <a:pt x="81335" y="56198"/>
                      <a:pt x="86098" y="56198"/>
                      <a:pt x="88003" y="56198"/>
                    </a:cubicBezTo>
                    <a:cubicBezTo>
                      <a:pt x="89907" y="57150"/>
                      <a:pt x="94670" y="56198"/>
                      <a:pt x="96575" y="56198"/>
                    </a:cubicBezTo>
                    <a:cubicBezTo>
                      <a:pt x="98480" y="56198"/>
                      <a:pt x="96575" y="56198"/>
                      <a:pt x="98480" y="56198"/>
                    </a:cubicBezTo>
                    <a:cubicBezTo>
                      <a:pt x="100385" y="55245"/>
                      <a:pt x="104195" y="55245"/>
                      <a:pt x="104195" y="55245"/>
                    </a:cubicBezTo>
                    <a:lnTo>
                      <a:pt x="109910" y="53340"/>
                    </a:lnTo>
                    <a:cubicBezTo>
                      <a:pt x="109910" y="53340"/>
                      <a:pt x="111815" y="52388"/>
                      <a:pt x="114673" y="51435"/>
                    </a:cubicBezTo>
                    <a:cubicBezTo>
                      <a:pt x="117530" y="51435"/>
                      <a:pt x="120388" y="44767"/>
                      <a:pt x="120388" y="44767"/>
                    </a:cubicBezTo>
                    <a:lnTo>
                      <a:pt x="121340" y="40957"/>
                    </a:lnTo>
                    <a:lnTo>
                      <a:pt x="116578" y="38100"/>
                    </a:lnTo>
                    <a:cubicBezTo>
                      <a:pt x="116578" y="38100"/>
                      <a:pt x="108957" y="36195"/>
                      <a:pt x="108957" y="35242"/>
                    </a:cubicBezTo>
                    <a:cubicBezTo>
                      <a:pt x="109910" y="34290"/>
                      <a:pt x="108957" y="29527"/>
                      <a:pt x="108957" y="29527"/>
                    </a:cubicBezTo>
                    <a:lnTo>
                      <a:pt x="106100" y="25717"/>
                    </a:lnTo>
                    <a:lnTo>
                      <a:pt x="101338" y="24765"/>
                    </a:lnTo>
                    <a:lnTo>
                      <a:pt x="90860" y="21907"/>
                    </a:lnTo>
                    <a:lnTo>
                      <a:pt x="89907" y="19050"/>
                    </a:lnTo>
                    <a:lnTo>
                      <a:pt x="82288" y="16192"/>
                    </a:lnTo>
                    <a:lnTo>
                      <a:pt x="76573" y="15240"/>
                    </a:lnTo>
                    <a:lnTo>
                      <a:pt x="70857" y="11430"/>
                    </a:lnTo>
                    <a:close/>
                  </a:path>
                </a:pathLst>
              </a:custGeom>
              <a:grpFill/>
              <a:ln w="9525" cap="flat">
                <a:noFill/>
                <a:prstDash val="solid"/>
                <a:miter/>
              </a:ln>
            </p:spPr>
            <p:txBody>
              <a:bodyPr rtlCol="0" anchor="ctr"/>
              <a:lstStyle/>
              <a:p>
                <a:endParaRPr lang="en-US" sz="1765" noProof="0"/>
              </a:p>
            </p:txBody>
          </p:sp>
          <p:sp>
            <p:nvSpPr>
              <p:cNvPr id="210" name="Freeform: Shape 209">
                <a:extLst>
                  <a:ext uri="{FF2B5EF4-FFF2-40B4-BE49-F238E27FC236}">
                    <a16:creationId xmlns:a16="http://schemas.microsoft.com/office/drawing/2014/main" id="{5F156592-92AB-D96C-25BD-0E41848FAD69}"/>
                  </a:ext>
                </a:extLst>
              </p:cNvPr>
              <p:cNvSpPr/>
              <p:nvPr/>
            </p:nvSpPr>
            <p:spPr>
              <a:xfrm>
                <a:off x="7826721" y="3175364"/>
                <a:ext cx="181927" cy="61912"/>
              </a:xfrm>
              <a:custGeom>
                <a:avLst/>
                <a:gdLst>
                  <a:gd name="connsiteX0" fmla="*/ 152400 w 181927"/>
                  <a:gd name="connsiteY0" fmla="*/ 1905 h 61912"/>
                  <a:gd name="connsiteX1" fmla="*/ 140970 w 181927"/>
                  <a:gd name="connsiteY1" fmla="*/ 0 h 61912"/>
                  <a:gd name="connsiteX2" fmla="*/ 135255 w 181927"/>
                  <a:gd name="connsiteY2" fmla="*/ 0 h 61912"/>
                  <a:gd name="connsiteX3" fmla="*/ 126683 w 181927"/>
                  <a:gd name="connsiteY3" fmla="*/ 952 h 61912"/>
                  <a:gd name="connsiteX4" fmla="*/ 117158 w 181927"/>
                  <a:gd name="connsiteY4" fmla="*/ 3810 h 61912"/>
                  <a:gd name="connsiteX5" fmla="*/ 111443 w 181927"/>
                  <a:gd name="connsiteY5" fmla="*/ 4763 h 61912"/>
                  <a:gd name="connsiteX6" fmla="*/ 100965 w 181927"/>
                  <a:gd name="connsiteY6" fmla="*/ 5715 h 61912"/>
                  <a:gd name="connsiteX7" fmla="*/ 92393 w 181927"/>
                  <a:gd name="connsiteY7" fmla="*/ 5715 h 61912"/>
                  <a:gd name="connsiteX8" fmla="*/ 83820 w 181927"/>
                  <a:gd name="connsiteY8" fmla="*/ 6667 h 61912"/>
                  <a:gd name="connsiteX9" fmla="*/ 76200 w 181927"/>
                  <a:gd name="connsiteY9" fmla="*/ 7620 h 61912"/>
                  <a:gd name="connsiteX10" fmla="*/ 61913 w 181927"/>
                  <a:gd name="connsiteY10" fmla="*/ 7620 h 61912"/>
                  <a:gd name="connsiteX11" fmla="*/ 46673 w 181927"/>
                  <a:gd name="connsiteY11" fmla="*/ 5715 h 61912"/>
                  <a:gd name="connsiteX12" fmla="*/ 33338 w 181927"/>
                  <a:gd name="connsiteY12" fmla="*/ 2857 h 61912"/>
                  <a:gd name="connsiteX13" fmla="*/ 24765 w 181927"/>
                  <a:gd name="connsiteY13" fmla="*/ 952 h 61912"/>
                  <a:gd name="connsiteX14" fmla="*/ 14288 w 181927"/>
                  <a:gd name="connsiteY14" fmla="*/ 952 h 61912"/>
                  <a:gd name="connsiteX15" fmla="*/ 8573 w 181927"/>
                  <a:gd name="connsiteY15" fmla="*/ 1905 h 61912"/>
                  <a:gd name="connsiteX16" fmla="*/ 0 w 181927"/>
                  <a:gd name="connsiteY16" fmla="*/ 3810 h 61912"/>
                  <a:gd name="connsiteX17" fmla="*/ 953 w 181927"/>
                  <a:gd name="connsiteY17" fmla="*/ 10477 h 61912"/>
                  <a:gd name="connsiteX18" fmla="*/ 12383 w 181927"/>
                  <a:gd name="connsiteY18" fmla="*/ 12382 h 61912"/>
                  <a:gd name="connsiteX19" fmla="*/ 29528 w 181927"/>
                  <a:gd name="connsiteY19" fmla="*/ 21907 h 61912"/>
                  <a:gd name="connsiteX20" fmla="*/ 30480 w 181927"/>
                  <a:gd name="connsiteY20" fmla="*/ 23813 h 61912"/>
                  <a:gd name="connsiteX21" fmla="*/ 29528 w 181927"/>
                  <a:gd name="connsiteY21" fmla="*/ 29527 h 61912"/>
                  <a:gd name="connsiteX22" fmla="*/ 37148 w 181927"/>
                  <a:gd name="connsiteY22" fmla="*/ 34290 h 61912"/>
                  <a:gd name="connsiteX23" fmla="*/ 38100 w 181927"/>
                  <a:gd name="connsiteY23" fmla="*/ 36195 h 61912"/>
                  <a:gd name="connsiteX24" fmla="*/ 39053 w 181927"/>
                  <a:gd name="connsiteY24" fmla="*/ 41910 h 61912"/>
                  <a:gd name="connsiteX25" fmla="*/ 40005 w 181927"/>
                  <a:gd name="connsiteY25" fmla="*/ 45720 h 61912"/>
                  <a:gd name="connsiteX26" fmla="*/ 49530 w 181927"/>
                  <a:gd name="connsiteY26" fmla="*/ 48577 h 61912"/>
                  <a:gd name="connsiteX27" fmla="*/ 57150 w 181927"/>
                  <a:gd name="connsiteY27" fmla="*/ 49530 h 61912"/>
                  <a:gd name="connsiteX28" fmla="*/ 60960 w 181927"/>
                  <a:gd name="connsiteY28" fmla="*/ 54292 h 61912"/>
                  <a:gd name="connsiteX29" fmla="*/ 66675 w 181927"/>
                  <a:gd name="connsiteY29" fmla="*/ 57150 h 61912"/>
                  <a:gd name="connsiteX30" fmla="*/ 74295 w 181927"/>
                  <a:gd name="connsiteY30" fmla="*/ 60007 h 61912"/>
                  <a:gd name="connsiteX31" fmla="*/ 81915 w 181927"/>
                  <a:gd name="connsiteY31" fmla="*/ 61913 h 61912"/>
                  <a:gd name="connsiteX32" fmla="*/ 93345 w 181927"/>
                  <a:gd name="connsiteY32" fmla="*/ 59055 h 61912"/>
                  <a:gd name="connsiteX33" fmla="*/ 107633 w 181927"/>
                  <a:gd name="connsiteY33" fmla="*/ 59055 h 61912"/>
                  <a:gd name="connsiteX34" fmla="*/ 112395 w 181927"/>
                  <a:gd name="connsiteY34" fmla="*/ 56197 h 61912"/>
                  <a:gd name="connsiteX35" fmla="*/ 115253 w 181927"/>
                  <a:gd name="connsiteY35" fmla="*/ 50482 h 61912"/>
                  <a:gd name="connsiteX36" fmla="*/ 120968 w 181927"/>
                  <a:gd name="connsiteY36" fmla="*/ 47625 h 61912"/>
                  <a:gd name="connsiteX37" fmla="*/ 130493 w 181927"/>
                  <a:gd name="connsiteY37" fmla="*/ 45720 h 61912"/>
                  <a:gd name="connsiteX38" fmla="*/ 138113 w 181927"/>
                  <a:gd name="connsiteY38" fmla="*/ 44767 h 61912"/>
                  <a:gd name="connsiteX39" fmla="*/ 143828 w 181927"/>
                  <a:gd name="connsiteY39" fmla="*/ 40005 h 61912"/>
                  <a:gd name="connsiteX40" fmla="*/ 147638 w 181927"/>
                  <a:gd name="connsiteY40" fmla="*/ 36195 h 61912"/>
                  <a:gd name="connsiteX41" fmla="*/ 159068 w 181927"/>
                  <a:gd name="connsiteY41" fmla="*/ 34290 h 61912"/>
                  <a:gd name="connsiteX42" fmla="*/ 166688 w 181927"/>
                  <a:gd name="connsiteY42" fmla="*/ 35242 h 61912"/>
                  <a:gd name="connsiteX43" fmla="*/ 171450 w 181927"/>
                  <a:gd name="connsiteY43" fmla="*/ 35242 h 61912"/>
                  <a:gd name="connsiteX44" fmla="*/ 179070 w 181927"/>
                  <a:gd name="connsiteY44" fmla="*/ 32385 h 61912"/>
                  <a:gd name="connsiteX45" fmla="*/ 181928 w 181927"/>
                  <a:gd name="connsiteY45" fmla="*/ 23813 h 61912"/>
                  <a:gd name="connsiteX46" fmla="*/ 180975 w 181927"/>
                  <a:gd name="connsiteY46" fmla="*/ 20002 h 61912"/>
                  <a:gd name="connsiteX47" fmla="*/ 173355 w 181927"/>
                  <a:gd name="connsiteY47" fmla="*/ 17145 h 61912"/>
                  <a:gd name="connsiteX48" fmla="*/ 168593 w 181927"/>
                  <a:gd name="connsiteY48" fmla="*/ 15240 h 61912"/>
                  <a:gd name="connsiteX49" fmla="*/ 164783 w 181927"/>
                  <a:gd name="connsiteY49" fmla="*/ 12382 h 61912"/>
                  <a:gd name="connsiteX50" fmla="*/ 161925 w 181927"/>
                  <a:gd name="connsiteY50" fmla="*/ 10477 h 61912"/>
                  <a:gd name="connsiteX51" fmla="*/ 158115 w 181927"/>
                  <a:gd name="connsiteY51" fmla="*/ 10477 h 61912"/>
                  <a:gd name="connsiteX52" fmla="*/ 154305 w 181927"/>
                  <a:gd name="connsiteY52" fmla="*/ 7620 h 61912"/>
                  <a:gd name="connsiteX53" fmla="*/ 152400 w 181927"/>
                  <a:gd name="connsiteY53" fmla="*/ 1905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1927" h="61912">
                    <a:moveTo>
                      <a:pt x="152400" y="1905"/>
                    </a:moveTo>
                    <a:lnTo>
                      <a:pt x="140970" y="0"/>
                    </a:lnTo>
                    <a:lnTo>
                      <a:pt x="135255" y="0"/>
                    </a:lnTo>
                    <a:lnTo>
                      <a:pt x="126683" y="952"/>
                    </a:lnTo>
                    <a:lnTo>
                      <a:pt x="117158" y="3810"/>
                    </a:lnTo>
                    <a:lnTo>
                      <a:pt x="111443" y="4763"/>
                    </a:lnTo>
                    <a:lnTo>
                      <a:pt x="100965" y="5715"/>
                    </a:lnTo>
                    <a:lnTo>
                      <a:pt x="92393" y="5715"/>
                    </a:lnTo>
                    <a:lnTo>
                      <a:pt x="83820" y="6667"/>
                    </a:lnTo>
                    <a:cubicBezTo>
                      <a:pt x="83820" y="6667"/>
                      <a:pt x="79058" y="6667"/>
                      <a:pt x="76200" y="7620"/>
                    </a:cubicBezTo>
                    <a:cubicBezTo>
                      <a:pt x="73343" y="8572"/>
                      <a:pt x="61913" y="7620"/>
                      <a:pt x="61913" y="7620"/>
                    </a:cubicBezTo>
                    <a:lnTo>
                      <a:pt x="46673" y="5715"/>
                    </a:lnTo>
                    <a:lnTo>
                      <a:pt x="33338" y="2857"/>
                    </a:lnTo>
                    <a:lnTo>
                      <a:pt x="24765" y="952"/>
                    </a:lnTo>
                    <a:lnTo>
                      <a:pt x="14288" y="952"/>
                    </a:lnTo>
                    <a:lnTo>
                      <a:pt x="8573" y="1905"/>
                    </a:lnTo>
                    <a:lnTo>
                      <a:pt x="0" y="3810"/>
                    </a:lnTo>
                    <a:lnTo>
                      <a:pt x="953" y="10477"/>
                    </a:lnTo>
                    <a:cubicBezTo>
                      <a:pt x="5715" y="12382"/>
                      <a:pt x="10478" y="12382"/>
                      <a:pt x="12383" y="12382"/>
                    </a:cubicBezTo>
                    <a:cubicBezTo>
                      <a:pt x="14288" y="13335"/>
                      <a:pt x="29528" y="21907"/>
                      <a:pt x="29528" y="21907"/>
                    </a:cubicBezTo>
                    <a:cubicBezTo>
                      <a:pt x="29528" y="21907"/>
                      <a:pt x="29528" y="21907"/>
                      <a:pt x="30480" y="23813"/>
                    </a:cubicBezTo>
                    <a:cubicBezTo>
                      <a:pt x="31433" y="25717"/>
                      <a:pt x="28575" y="27622"/>
                      <a:pt x="29528" y="29527"/>
                    </a:cubicBezTo>
                    <a:cubicBezTo>
                      <a:pt x="30480" y="31432"/>
                      <a:pt x="35243" y="32385"/>
                      <a:pt x="37148" y="34290"/>
                    </a:cubicBezTo>
                    <a:cubicBezTo>
                      <a:pt x="38100" y="36195"/>
                      <a:pt x="36195" y="32385"/>
                      <a:pt x="38100" y="36195"/>
                    </a:cubicBezTo>
                    <a:cubicBezTo>
                      <a:pt x="40958" y="40005"/>
                      <a:pt x="39053" y="38100"/>
                      <a:pt x="39053" y="41910"/>
                    </a:cubicBezTo>
                    <a:cubicBezTo>
                      <a:pt x="40005" y="45720"/>
                      <a:pt x="40005" y="45720"/>
                      <a:pt x="40005" y="45720"/>
                    </a:cubicBezTo>
                    <a:lnTo>
                      <a:pt x="49530" y="48577"/>
                    </a:lnTo>
                    <a:cubicBezTo>
                      <a:pt x="49530" y="48577"/>
                      <a:pt x="57150" y="46672"/>
                      <a:pt x="57150" y="49530"/>
                    </a:cubicBezTo>
                    <a:cubicBezTo>
                      <a:pt x="58103" y="51435"/>
                      <a:pt x="59055" y="52388"/>
                      <a:pt x="60960" y="54292"/>
                    </a:cubicBezTo>
                    <a:cubicBezTo>
                      <a:pt x="62865" y="56197"/>
                      <a:pt x="66675" y="57150"/>
                      <a:pt x="66675" y="57150"/>
                    </a:cubicBezTo>
                    <a:lnTo>
                      <a:pt x="74295" y="60007"/>
                    </a:lnTo>
                    <a:lnTo>
                      <a:pt x="81915" y="61913"/>
                    </a:lnTo>
                    <a:cubicBezTo>
                      <a:pt x="81915" y="61913"/>
                      <a:pt x="90488" y="58102"/>
                      <a:pt x="93345" y="59055"/>
                    </a:cubicBezTo>
                    <a:cubicBezTo>
                      <a:pt x="97155" y="60007"/>
                      <a:pt x="107633" y="59055"/>
                      <a:pt x="107633" y="59055"/>
                    </a:cubicBezTo>
                    <a:lnTo>
                      <a:pt x="112395" y="56197"/>
                    </a:lnTo>
                    <a:lnTo>
                      <a:pt x="115253" y="50482"/>
                    </a:lnTo>
                    <a:cubicBezTo>
                      <a:pt x="115253" y="50482"/>
                      <a:pt x="116205" y="48577"/>
                      <a:pt x="120968" y="47625"/>
                    </a:cubicBezTo>
                    <a:cubicBezTo>
                      <a:pt x="125730" y="46672"/>
                      <a:pt x="130493" y="45720"/>
                      <a:pt x="130493" y="45720"/>
                    </a:cubicBezTo>
                    <a:lnTo>
                      <a:pt x="138113" y="44767"/>
                    </a:lnTo>
                    <a:lnTo>
                      <a:pt x="143828" y="40005"/>
                    </a:lnTo>
                    <a:cubicBezTo>
                      <a:pt x="143828" y="40005"/>
                      <a:pt x="143828" y="36195"/>
                      <a:pt x="147638" y="36195"/>
                    </a:cubicBezTo>
                    <a:cubicBezTo>
                      <a:pt x="151448" y="36195"/>
                      <a:pt x="156210" y="33338"/>
                      <a:pt x="159068" y="34290"/>
                    </a:cubicBezTo>
                    <a:cubicBezTo>
                      <a:pt x="161925" y="35242"/>
                      <a:pt x="166688" y="35242"/>
                      <a:pt x="166688" y="35242"/>
                    </a:cubicBezTo>
                    <a:lnTo>
                      <a:pt x="171450" y="35242"/>
                    </a:lnTo>
                    <a:lnTo>
                      <a:pt x="179070" y="32385"/>
                    </a:lnTo>
                    <a:lnTo>
                      <a:pt x="181928" y="23813"/>
                    </a:lnTo>
                    <a:lnTo>
                      <a:pt x="180975" y="20002"/>
                    </a:lnTo>
                    <a:lnTo>
                      <a:pt x="173355" y="17145"/>
                    </a:lnTo>
                    <a:lnTo>
                      <a:pt x="168593" y="15240"/>
                    </a:lnTo>
                    <a:lnTo>
                      <a:pt x="164783" y="12382"/>
                    </a:lnTo>
                    <a:cubicBezTo>
                      <a:pt x="164783" y="12382"/>
                      <a:pt x="165735" y="10477"/>
                      <a:pt x="161925" y="10477"/>
                    </a:cubicBezTo>
                    <a:cubicBezTo>
                      <a:pt x="158115" y="10477"/>
                      <a:pt x="158115" y="10477"/>
                      <a:pt x="158115" y="10477"/>
                    </a:cubicBezTo>
                    <a:lnTo>
                      <a:pt x="154305" y="7620"/>
                    </a:lnTo>
                    <a:lnTo>
                      <a:pt x="152400" y="1905"/>
                    </a:lnTo>
                    <a:close/>
                  </a:path>
                </a:pathLst>
              </a:custGeom>
              <a:grpFill/>
              <a:ln w="9525" cap="flat">
                <a:noFill/>
                <a:prstDash val="solid"/>
                <a:miter/>
              </a:ln>
            </p:spPr>
            <p:txBody>
              <a:bodyPr rtlCol="0" anchor="ctr"/>
              <a:lstStyle/>
              <a:p>
                <a:endParaRPr lang="en-US" sz="1765" noProof="0"/>
              </a:p>
            </p:txBody>
          </p:sp>
          <p:sp>
            <p:nvSpPr>
              <p:cNvPr id="211" name="Freeform: Shape 210">
                <a:extLst>
                  <a:ext uri="{FF2B5EF4-FFF2-40B4-BE49-F238E27FC236}">
                    <a16:creationId xmlns:a16="http://schemas.microsoft.com/office/drawing/2014/main" id="{2AD7ED52-0607-3A63-0B0C-7111CCD20268}"/>
                  </a:ext>
                </a:extLst>
              </p:cNvPr>
              <p:cNvSpPr/>
              <p:nvPr/>
            </p:nvSpPr>
            <p:spPr>
              <a:xfrm>
                <a:off x="6775161" y="3774486"/>
                <a:ext cx="164782" cy="41909"/>
              </a:xfrm>
              <a:custGeom>
                <a:avLst/>
                <a:gdLst>
                  <a:gd name="connsiteX0" fmla="*/ 160973 w 164782"/>
                  <a:gd name="connsiteY0" fmla="*/ 40005 h 41909"/>
                  <a:gd name="connsiteX1" fmla="*/ 155258 w 164782"/>
                  <a:gd name="connsiteY1" fmla="*/ 40005 h 41909"/>
                  <a:gd name="connsiteX2" fmla="*/ 142875 w 164782"/>
                  <a:gd name="connsiteY2" fmla="*/ 41910 h 41909"/>
                  <a:gd name="connsiteX3" fmla="*/ 134303 w 164782"/>
                  <a:gd name="connsiteY3" fmla="*/ 40957 h 41909"/>
                  <a:gd name="connsiteX4" fmla="*/ 128588 w 164782"/>
                  <a:gd name="connsiteY4" fmla="*/ 38100 h 41909"/>
                  <a:gd name="connsiteX5" fmla="*/ 122873 w 164782"/>
                  <a:gd name="connsiteY5" fmla="*/ 35242 h 41909"/>
                  <a:gd name="connsiteX6" fmla="*/ 120015 w 164782"/>
                  <a:gd name="connsiteY6" fmla="*/ 32385 h 41909"/>
                  <a:gd name="connsiteX7" fmla="*/ 116205 w 164782"/>
                  <a:gd name="connsiteY7" fmla="*/ 30480 h 41909"/>
                  <a:gd name="connsiteX8" fmla="*/ 108585 w 164782"/>
                  <a:gd name="connsiteY8" fmla="*/ 28575 h 41909"/>
                  <a:gd name="connsiteX9" fmla="*/ 103823 w 164782"/>
                  <a:gd name="connsiteY9" fmla="*/ 27622 h 41909"/>
                  <a:gd name="connsiteX10" fmla="*/ 99060 w 164782"/>
                  <a:gd name="connsiteY10" fmla="*/ 25717 h 41909"/>
                  <a:gd name="connsiteX11" fmla="*/ 89535 w 164782"/>
                  <a:gd name="connsiteY11" fmla="*/ 23813 h 41909"/>
                  <a:gd name="connsiteX12" fmla="*/ 82868 w 164782"/>
                  <a:gd name="connsiteY12" fmla="*/ 22860 h 41909"/>
                  <a:gd name="connsiteX13" fmla="*/ 73343 w 164782"/>
                  <a:gd name="connsiteY13" fmla="*/ 19050 h 41909"/>
                  <a:gd name="connsiteX14" fmla="*/ 61913 w 164782"/>
                  <a:gd name="connsiteY14" fmla="*/ 16192 h 41909"/>
                  <a:gd name="connsiteX15" fmla="*/ 57150 w 164782"/>
                  <a:gd name="connsiteY15" fmla="*/ 15240 h 41909"/>
                  <a:gd name="connsiteX16" fmla="*/ 53340 w 164782"/>
                  <a:gd name="connsiteY16" fmla="*/ 15240 h 41909"/>
                  <a:gd name="connsiteX17" fmla="*/ 45720 w 164782"/>
                  <a:gd name="connsiteY17" fmla="*/ 15240 h 41909"/>
                  <a:gd name="connsiteX18" fmla="*/ 37148 w 164782"/>
                  <a:gd name="connsiteY18" fmla="*/ 16192 h 41909"/>
                  <a:gd name="connsiteX19" fmla="*/ 30480 w 164782"/>
                  <a:gd name="connsiteY19" fmla="*/ 16192 h 41909"/>
                  <a:gd name="connsiteX20" fmla="*/ 20003 w 164782"/>
                  <a:gd name="connsiteY20" fmla="*/ 16192 h 41909"/>
                  <a:gd name="connsiteX21" fmla="*/ 13335 w 164782"/>
                  <a:gd name="connsiteY21" fmla="*/ 15240 h 41909"/>
                  <a:gd name="connsiteX22" fmla="*/ 4763 w 164782"/>
                  <a:gd name="connsiteY22" fmla="*/ 14288 h 41909"/>
                  <a:gd name="connsiteX23" fmla="*/ 0 w 164782"/>
                  <a:gd name="connsiteY23" fmla="*/ 8572 h 41909"/>
                  <a:gd name="connsiteX24" fmla="*/ 0 w 164782"/>
                  <a:gd name="connsiteY24" fmla="*/ 4763 h 41909"/>
                  <a:gd name="connsiteX25" fmla="*/ 3810 w 164782"/>
                  <a:gd name="connsiteY25" fmla="*/ 3810 h 41909"/>
                  <a:gd name="connsiteX26" fmla="*/ 8573 w 164782"/>
                  <a:gd name="connsiteY26" fmla="*/ 3810 h 41909"/>
                  <a:gd name="connsiteX27" fmla="*/ 16193 w 164782"/>
                  <a:gd name="connsiteY27" fmla="*/ 952 h 41909"/>
                  <a:gd name="connsiteX28" fmla="*/ 20955 w 164782"/>
                  <a:gd name="connsiteY28" fmla="*/ 0 h 41909"/>
                  <a:gd name="connsiteX29" fmla="*/ 22860 w 164782"/>
                  <a:gd name="connsiteY29" fmla="*/ 0 h 41909"/>
                  <a:gd name="connsiteX30" fmla="*/ 32385 w 164782"/>
                  <a:gd name="connsiteY30" fmla="*/ 952 h 41909"/>
                  <a:gd name="connsiteX31" fmla="*/ 40958 w 164782"/>
                  <a:gd name="connsiteY31" fmla="*/ 1905 h 41909"/>
                  <a:gd name="connsiteX32" fmla="*/ 52388 w 164782"/>
                  <a:gd name="connsiteY32" fmla="*/ 952 h 41909"/>
                  <a:gd name="connsiteX33" fmla="*/ 59055 w 164782"/>
                  <a:gd name="connsiteY33" fmla="*/ 952 h 41909"/>
                  <a:gd name="connsiteX34" fmla="*/ 70485 w 164782"/>
                  <a:gd name="connsiteY34" fmla="*/ 1905 h 41909"/>
                  <a:gd name="connsiteX35" fmla="*/ 81915 w 164782"/>
                  <a:gd name="connsiteY35" fmla="*/ 2857 h 41909"/>
                  <a:gd name="connsiteX36" fmla="*/ 89535 w 164782"/>
                  <a:gd name="connsiteY36" fmla="*/ 5715 h 41909"/>
                  <a:gd name="connsiteX37" fmla="*/ 97155 w 164782"/>
                  <a:gd name="connsiteY37" fmla="*/ 7620 h 41909"/>
                  <a:gd name="connsiteX38" fmla="*/ 104775 w 164782"/>
                  <a:gd name="connsiteY38" fmla="*/ 7620 h 41909"/>
                  <a:gd name="connsiteX39" fmla="*/ 113348 w 164782"/>
                  <a:gd name="connsiteY39" fmla="*/ 9525 h 41909"/>
                  <a:gd name="connsiteX40" fmla="*/ 118110 w 164782"/>
                  <a:gd name="connsiteY40" fmla="*/ 13335 h 41909"/>
                  <a:gd name="connsiteX41" fmla="*/ 123825 w 164782"/>
                  <a:gd name="connsiteY41" fmla="*/ 16192 h 41909"/>
                  <a:gd name="connsiteX42" fmla="*/ 130493 w 164782"/>
                  <a:gd name="connsiteY42" fmla="*/ 20002 h 41909"/>
                  <a:gd name="connsiteX43" fmla="*/ 139065 w 164782"/>
                  <a:gd name="connsiteY43" fmla="*/ 21907 h 41909"/>
                  <a:gd name="connsiteX44" fmla="*/ 151448 w 164782"/>
                  <a:gd name="connsiteY44" fmla="*/ 22860 h 41909"/>
                  <a:gd name="connsiteX45" fmla="*/ 160020 w 164782"/>
                  <a:gd name="connsiteY45" fmla="*/ 23813 h 41909"/>
                  <a:gd name="connsiteX46" fmla="*/ 164783 w 164782"/>
                  <a:gd name="connsiteY46" fmla="*/ 27622 h 41909"/>
                  <a:gd name="connsiteX47" fmla="*/ 161925 w 164782"/>
                  <a:gd name="connsiteY47" fmla="*/ 33338 h 41909"/>
                  <a:gd name="connsiteX48" fmla="*/ 160973 w 164782"/>
                  <a:gd name="connsiteY48" fmla="*/ 40005 h 4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782" h="41909">
                    <a:moveTo>
                      <a:pt x="160973" y="40005"/>
                    </a:moveTo>
                    <a:cubicBezTo>
                      <a:pt x="160973" y="40005"/>
                      <a:pt x="158115" y="38100"/>
                      <a:pt x="155258" y="40005"/>
                    </a:cubicBezTo>
                    <a:cubicBezTo>
                      <a:pt x="152400" y="40957"/>
                      <a:pt x="142875" y="41910"/>
                      <a:pt x="142875" y="41910"/>
                    </a:cubicBezTo>
                    <a:lnTo>
                      <a:pt x="134303" y="40957"/>
                    </a:lnTo>
                    <a:lnTo>
                      <a:pt x="128588" y="38100"/>
                    </a:lnTo>
                    <a:lnTo>
                      <a:pt x="122873" y="35242"/>
                    </a:lnTo>
                    <a:lnTo>
                      <a:pt x="120015" y="32385"/>
                    </a:lnTo>
                    <a:lnTo>
                      <a:pt x="116205" y="30480"/>
                    </a:lnTo>
                    <a:lnTo>
                      <a:pt x="108585" y="28575"/>
                    </a:lnTo>
                    <a:lnTo>
                      <a:pt x="103823" y="27622"/>
                    </a:lnTo>
                    <a:lnTo>
                      <a:pt x="99060" y="25717"/>
                    </a:lnTo>
                    <a:lnTo>
                      <a:pt x="89535" y="23813"/>
                    </a:lnTo>
                    <a:lnTo>
                      <a:pt x="82868" y="22860"/>
                    </a:lnTo>
                    <a:lnTo>
                      <a:pt x="73343" y="19050"/>
                    </a:lnTo>
                    <a:lnTo>
                      <a:pt x="61913" y="16192"/>
                    </a:lnTo>
                    <a:lnTo>
                      <a:pt x="57150" y="15240"/>
                    </a:lnTo>
                    <a:lnTo>
                      <a:pt x="53340" y="15240"/>
                    </a:lnTo>
                    <a:cubicBezTo>
                      <a:pt x="53340" y="15240"/>
                      <a:pt x="47625" y="14288"/>
                      <a:pt x="45720" y="15240"/>
                    </a:cubicBezTo>
                    <a:cubicBezTo>
                      <a:pt x="43815" y="16192"/>
                      <a:pt x="37148" y="16192"/>
                      <a:pt x="37148" y="16192"/>
                    </a:cubicBezTo>
                    <a:cubicBezTo>
                      <a:pt x="37148" y="16192"/>
                      <a:pt x="37148" y="15240"/>
                      <a:pt x="30480" y="16192"/>
                    </a:cubicBezTo>
                    <a:cubicBezTo>
                      <a:pt x="23813" y="17145"/>
                      <a:pt x="20003" y="16192"/>
                      <a:pt x="20003" y="16192"/>
                    </a:cubicBezTo>
                    <a:lnTo>
                      <a:pt x="13335" y="15240"/>
                    </a:lnTo>
                    <a:lnTo>
                      <a:pt x="4763" y="14288"/>
                    </a:lnTo>
                    <a:lnTo>
                      <a:pt x="0" y="8572"/>
                    </a:lnTo>
                    <a:lnTo>
                      <a:pt x="0" y="4763"/>
                    </a:lnTo>
                    <a:cubicBezTo>
                      <a:pt x="3810" y="3810"/>
                      <a:pt x="-952" y="3810"/>
                      <a:pt x="3810" y="3810"/>
                    </a:cubicBezTo>
                    <a:cubicBezTo>
                      <a:pt x="8573" y="3810"/>
                      <a:pt x="8573" y="3810"/>
                      <a:pt x="8573" y="3810"/>
                    </a:cubicBezTo>
                    <a:lnTo>
                      <a:pt x="16193" y="952"/>
                    </a:lnTo>
                    <a:cubicBezTo>
                      <a:pt x="16193" y="952"/>
                      <a:pt x="18098" y="0"/>
                      <a:pt x="20955" y="0"/>
                    </a:cubicBezTo>
                    <a:cubicBezTo>
                      <a:pt x="22860" y="0"/>
                      <a:pt x="19050" y="0"/>
                      <a:pt x="22860" y="0"/>
                    </a:cubicBezTo>
                    <a:cubicBezTo>
                      <a:pt x="26670" y="0"/>
                      <a:pt x="32385" y="952"/>
                      <a:pt x="32385" y="952"/>
                    </a:cubicBezTo>
                    <a:cubicBezTo>
                      <a:pt x="32385" y="952"/>
                      <a:pt x="38100" y="1905"/>
                      <a:pt x="40958" y="1905"/>
                    </a:cubicBezTo>
                    <a:cubicBezTo>
                      <a:pt x="43815" y="1905"/>
                      <a:pt x="52388" y="952"/>
                      <a:pt x="52388" y="952"/>
                    </a:cubicBezTo>
                    <a:lnTo>
                      <a:pt x="59055" y="952"/>
                    </a:lnTo>
                    <a:lnTo>
                      <a:pt x="70485" y="1905"/>
                    </a:lnTo>
                    <a:cubicBezTo>
                      <a:pt x="70485" y="1905"/>
                      <a:pt x="80010" y="2857"/>
                      <a:pt x="81915" y="2857"/>
                    </a:cubicBezTo>
                    <a:cubicBezTo>
                      <a:pt x="83820" y="3810"/>
                      <a:pt x="89535" y="5715"/>
                      <a:pt x="89535" y="5715"/>
                    </a:cubicBezTo>
                    <a:lnTo>
                      <a:pt x="97155" y="7620"/>
                    </a:lnTo>
                    <a:cubicBezTo>
                      <a:pt x="97155" y="7620"/>
                      <a:pt x="102870" y="7620"/>
                      <a:pt x="104775" y="7620"/>
                    </a:cubicBezTo>
                    <a:cubicBezTo>
                      <a:pt x="106680" y="7620"/>
                      <a:pt x="113348" y="9525"/>
                      <a:pt x="113348" y="9525"/>
                    </a:cubicBezTo>
                    <a:cubicBezTo>
                      <a:pt x="113348" y="9525"/>
                      <a:pt x="116205" y="12382"/>
                      <a:pt x="118110" y="13335"/>
                    </a:cubicBezTo>
                    <a:cubicBezTo>
                      <a:pt x="120015" y="15240"/>
                      <a:pt x="122873" y="14288"/>
                      <a:pt x="123825" y="16192"/>
                    </a:cubicBezTo>
                    <a:cubicBezTo>
                      <a:pt x="124778" y="18097"/>
                      <a:pt x="130493" y="20002"/>
                      <a:pt x="130493" y="20002"/>
                    </a:cubicBezTo>
                    <a:lnTo>
                      <a:pt x="139065" y="21907"/>
                    </a:lnTo>
                    <a:cubicBezTo>
                      <a:pt x="139065" y="21907"/>
                      <a:pt x="149543" y="22860"/>
                      <a:pt x="151448" y="22860"/>
                    </a:cubicBezTo>
                    <a:cubicBezTo>
                      <a:pt x="153353" y="22860"/>
                      <a:pt x="158115" y="23813"/>
                      <a:pt x="160020" y="23813"/>
                    </a:cubicBezTo>
                    <a:cubicBezTo>
                      <a:pt x="161925" y="23813"/>
                      <a:pt x="164783" y="27622"/>
                      <a:pt x="164783" y="27622"/>
                    </a:cubicBezTo>
                    <a:cubicBezTo>
                      <a:pt x="163830" y="30480"/>
                      <a:pt x="161925" y="33338"/>
                      <a:pt x="161925" y="33338"/>
                    </a:cubicBezTo>
                    <a:lnTo>
                      <a:pt x="160973" y="40005"/>
                    </a:lnTo>
                    <a:close/>
                  </a:path>
                </a:pathLst>
              </a:custGeom>
              <a:grpFill/>
              <a:ln w="9525" cap="flat">
                <a:noFill/>
                <a:prstDash val="solid"/>
                <a:miter/>
              </a:ln>
            </p:spPr>
            <p:txBody>
              <a:bodyPr rtlCol="0" anchor="ctr"/>
              <a:lstStyle/>
              <a:p>
                <a:endParaRPr lang="en-US" sz="1765" noProof="0"/>
              </a:p>
            </p:txBody>
          </p:sp>
          <p:sp>
            <p:nvSpPr>
              <p:cNvPr id="212" name="Freeform: Shape 211">
                <a:extLst>
                  <a:ext uri="{FF2B5EF4-FFF2-40B4-BE49-F238E27FC236}">
                    <a16:creationId xmlns:a16="http://schemas.microsoft.com/office/drawing/2014/main" id="{CC4C3BF0-C5C6-C12C-752B-0E3AA59D702D}"/>
                  </a:ext>
                </a:extLst>
              </p:cNvPr>
              <p:cNvSpPr/>
              <p:nvPr/>
            </p:nvSpPr>
            <p:spPr>
              <a:xfrm>
                <a:off x="6870411" y="3828779"/>
                <a:ext cx="50482" cy="15239"/>
              </a:xfrm>
              <a:custGeom>
                <a:avLst/>
                <a:gdLst>
                  <a:gd name="connsiteX0" fmla="*/ 40958 w 50482"/>
                  <a:gd name="connsiteY0" fmla="*/ 13335 h 15239"/>
                  <a:gd name="connsiteX1" fmla="*/ 32385 w 50482"/>
                  <a:gd name="connsiteY1" fmla="*/ 13335 h 15239"/>
                  <a:gd name="connsiteX2" fmla="*/ 26670 w 50482"/>
                  <a:gd name="connsiteY2" fmla="*/ 13335 h 15239"/>
                  <a:gd name="connsiteX3" fmla="*/ 20003 w 50482"/>
                  <a:gd name="connsiteY3" fmla="*/ 13335 h 15239"/>
                  <a:gd name="connsiteX4" fmla="*/ 15240 w 50482"/>
                  <a:gd name="connsiteY4" fmla="*/ 12383 h 15239"/>
                  <a:gd name="connsiteX5" fmla="*/ 12383 w 50482"/>
                  <a:gd name="connsiteY5" fmla="*/ 12383 h 15239"/>
                  <a:gd name="connsiteX6" fmla="*/ 7620 w 50482"/>
                  <a:gd name="connsiteY6" fmla="*/ 11430 h 15239"/>
                  <a:gd name="connsiteX7" fmla="*/ 4763 w 50482"/>
                  <a:gd name="connsiteY7" fmla="*/ 10477 h 15239"/>
                  <a:gd name="connsiteX8" fmla="*/ 953 w 50482"/>
                  <a:gd name="connsiteY8" fmla="*/ 7620 h 15239"/>
                  <a:gd name="connsiteX9" fmla="*/ 0 w 50482"/>
                  <a:gd name="connsiteY9" fmla="*/ 4763 h 15239"/>
                  <a:gd name="connsiteX10" fmla="*/ 1905 w 50482"/>
                  <a:gd name="connsiteY10" fmla="*/ 3810 h 15239"/>
                  <a:gd name="connsiteX11" fmla="*/ 6668 w 50482"/>
                  <a:gd name="connsiteY11" fmla="*/ 0 h 15239"/>
                  <a:gd name="connsiteX12" fmla="*/ 8573 w 50482"/>
                  <a:gd name="connsiteY12" fmla="*/ 0 h 15239"/>
                  <a:gd name="connsiteX13" fmla="*/ 14288 w 50482"/>
                  <a:gd name="connsiteY13" fmla="*/ 0 h 15239"/>
                  <a:gd name="connsiteX14" fmla="*/ 21908 w 50482"/>
                  <a:gd name="connsiteY14" fmla="*/ 0 h 15239"/>
                  <a:gd name="connsiteX15" fmla="*/ 26670 w 50482"/>
                  <a:gd name="connsiteY15" fmla="*/ 0 h 15239"/>
                  <a:gd name="connsiteX16" fmla="*/ 29528 w 50482"/>
                  <a:gd name="connsiteY16" fmla="*/ 0 h 15239"/>
                  <a:gd name="connsiteX17" fmla="*/ 33338 w 50482"/>
                  <a:gd name="connsiteY17" fmla="*/ 952 h 15239"/>
                  <a:gd name="connsiteX18" fmla="*/ 40005 w 50482"/>
                  <a:gd name="connsiteY18" fmla="*/ 1905 h 15239"/>
                  <a:gd name="connsiteX19" fmla="*/ 45720 w 50482"/>
                  <a:gd name="connsiteY19" fmla="*/ 3810 h 15239"/>
                  <a:gd name="connsiteX20" fmla="*/ 48578 w 50482"/>
                  <a:gd name="connsiteY20" fmla="*/ 6667 h 15239"/>
                  <a:gd name="connsiteX21" fmla="*/ 50483 w 50482"/>
                  <a:gd name="connsiteY21" fmla="*/ 10477 h 15239"/>
                  <a:gd name="connsiteX22" fmla="*/ 50483 w 50482"/>
                  <a:gd name="connsiteY22" fmla="*/ 12383 h 15239"/>
                  <a:gd name="connsiteX23" fmla="*/ 46673 w 50482"/>
                  <a:gd name="connsiteY23" fmla="*/ 15240 h 15239"/>
                  <a:gd name="connsiteX24" fmla="*/ 40958 w 50482"/>
                  <a:gd name="connsiteY24"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482" h="15239">
                    <a:moveTo>
                      <a:pt x="40958" y="13335"/>
                    </a:moveTo>
                    <a:lnTo>
                      <a:pt x="32385" y="13335"/>
                    </a:lnTo>
                    <a:lnTo>
                      <a:pt x="26670" y="13335"/>
                    </a:lnTo>
                    <a:lnTo>
                      <a:pt x="20003" y="13335"/>
                    </a:lnTo>
                    <a:lnTo>
                      <a:pt x="15240" y="12383"/>
                    </a:lnTo>
                    <a:cubicBezTo>
                      <a:pt x="15240" y="12383"/>
                      <a:pt x="13335" y="12383"/>
                      <a:pt x="12383" y="12383"/>
                    </a:cubicBezTo>
                    <a:cubicBezTo>
                      <a:pt x="10478" y="12383"/>
                      <a:pt x="7620" y="11430"/>
                      <a:pt x="7620" y="11430"/>
                    </a:cubicBezTo>
                    <a:lnTo>
                      <a:pt x="4763" y="10477"/>
                    </a:lnTo>
                    <a:lnTo>
                      <a:pt x="953" y="7620"/>
                    </a:lnTo>
                    <a:lnTo>
                      <a:pt x="0" y="4763"/>
                    </a:lnTo>
                    <a:lnTo>
                      <a:pt x="1905" y="3810"/>
                    </a:lnTo>
                    <a:cubicBezTo>
                      <a:pt x="4763" y="1905"/>
                      <a:pt x="4763" y="0"/>
                      <a:pt x="6668" y="0"/>
                    </a:cubicBezTo>
                    <a:cubicBezTo>
                      <a:pt x="8573" y="0"/>
                      <a:pt x="5715" y="0"/>
                      <a:pt x="8573" y="0"/>
                    </a:cubicBezTo>
                    <a:cubicBezTo>
                      <a:pt x="11430" y="0"/>
                      <a:pt x="14288" y="0"/>
                      <a:pt x="14288" y="0"/>
                    </a:cubicBezTo>
                    <a:cubicBezTo>
                      <a:pt x="14288" y="0"/>
                      <a:pt x="20003" y="0"/>
                      <a:pt x="21908" y="0"/>
                    </a:cubicBezTo>
                    <a:cubicBezTo>
                      <a:pt x="23813" y="0"/>
                      <a:pt x="26670" y="0"/>
                      <a:pt x="26670" y="0"/>
                    </a:cubicBezTo>
                    <a:lnTo>
                      <a:pt x="29528" y="0"/>
                    </a:lnTo>
                    <a:lnTo>
                      <a:pt x="33338" y="952"/>
                    </a:lnTo>
                    <a:cubicBezTo>
                      <a:pt x="33338" y="952"/>
                      <a:pt x="34290" y="0"/>
                      <a:pt x="40005" y="1905"/>
                    </a:cubicBezTo>
                    <a:cubicBezTo>
                      <a:pt x="45720" y="3810"/>
                      <a:pt x="45720" y="3810"/>
                      <a:pt x="45720" y="3810"/>
                    </a:cubicBezTo>
                    <a:cubicBezTo>
                      <a:pt x="45720" y="3810"/>
                      <a:pt x="47625" y="4763"/>
                      <a:pt x="48578" y="6667"/>
                    </a:cubicBezTo>
                    <a:cubicBezTo>
                      <a:pt x="49530" y="8573"/>
                      <a:pt x="50483" y="8573"/>
                      <a:pt x="50483" y="10477"/>
                    </a:cubicBezTo>
                    <a:cubicBezTo>
                      <a:pt x="50483" y="12383"/>
                      <a:pt x="50483" y="10477"/>
                      <a:pt x="50483" y="12383"/>
                    </a:cubicBezTo>
                    <a:cubicBezTo>
                      <a:pt x="50483" y="14288"/>
                      <a:pt x="46673" y="15240"/>
                      <a:pt x="46673" y="15240"/>
                    </a:cubicBezTo>
                    <a:lnTo>
                      <a:pt x="40958" y="13335"/>
                    </a:lnTo>
                    <a:close/>
                  </a:path>
                </a:pathLst>
              </a:custGeom>
              <a:grpFill/>
              <a:ln w="9525" cap="flat">
                <a:noFill/>
                <a:prstDash val="solid"/>
                <a:miter/>
              </a:ln>
            </p:spPr>
            <p:txBody>
              <a:bodyPr rtlCol="0" anchor="ctr"/>
              <a:lstStyle/>
              <a:p>
                <a:endParaRPr lang="en-US" sz="1765" noProof="0"/>
              </a:p>
            </p:txBody>
          </p:sp>
          <p:sp>
            <p:nvSpPr>
              <p:cNvPr id="213" name="Freeform: Shape 212">
                <a:extLst>
                  <a:ext uri="{FF2B5EF4-FFF2-40B4-BE49-F238E27FC236}">
                    <a16:creationId xmlns:a16="http://schemas.microsoft.com/office/drawing/2014/main" id="{506B438B-5A1A-D004-0CFE-BDA4C8565F32}"/>
                  </a:ext>
                </a:extLst>
              </p:cNvPr>
              <p:cNvSpPr/>
              <p:nvPr/>
            </p:nvSpPr>
            <p:spPr>
              <a:xfrm>
                <a:off x="6929466" y="3811210"/>
                <a:ext cx="125729" cy="30056"/>
              </a:xfrm>
              <a:custGeom>
                <a:avLst/>
                <a:gdLst>
                  <a:gd name="connsiteX0" fmla="*/ 12382 w 125729"/>
                  <a:gd name="connsiteY0" fmla="*/ 17568 h 30056"/>
                  <a:gd name="connsiteX1" fmla="*/ 4763 w 125729"/>
                  <a:gd name="connsiteY1" fmla="*/ 17568 h 30056"/>
                  <a:gd name="connsiteX2" fmla="*/ 0 w 125729"/>
                  <a:gd name="connsiteY2" fmla="*/ 18521 h 30056"/>
                  <a:gd name="connsiteX3" fmla="*/ 952 w 125729"/>
                  <a:gd name="connsiteY3" fmla="*/ 21378 h 30056"/>
                  <a:gd name="connsiteX4" fmla="*/ 1905 w 125729"/>
                  <a:gd name="connsiteY4" fmla="*/ 22331 h 30056"/>
                  <a:gd name="connsiteX5" fmla="*/ 4763 w 125729"/>
                  <a:gd name="connsiteY5" fmla="*/ 25188 h 30056"/>
                  <a:gd name="connsiteX6" fmla="*/ 5715 w 125729"/>
                  <a:gd name="connsiteY6" fmla="*/ 27093 h 30056"/>
                  <a:gd name="connsiteX7" fmla="*/ 18097 w 125729"/>
                  <a:gd name="connsiteY7" fmla="*/ 29951 h 30056"/>
                  <a:gd name="connsiteX8" fmla="*/ 23813 w 125729"/>
                  <a:gd name="connsiteY8" fmla="*/ 29951 h 30056"/>
                  <a:gd name="connsiteX9" fmla="*/ 28575 w 125729"/>
                  <a:gd name="connsiteY9" fmla="*/ 28046 h 30056"/>
                  <a:gd name="connsiteX10" fmla="*/ 33338 w 125729"/>
                  <a:gd name="connsiteY10" fmla="*/ 28046 h 30056"/>
                  <a:gd name="connsiteX11" fmla="*/ 39052 w 125729"/>
                  <a:gd name="connsiteY11" fmla="*/ 28998 h 30056"/>
                  <a:gd name="connsiteX12" fmla="*/ 51435 w 125729"/>
                  <a:gd name="connsiteY12" fmla="*/ 28998 h 30056"/>
                  <a:gd name="connsiteX13" fmla="*/ 57150 w 125729"/>
                  <a:gd name="connsiteY13" fmla="*/ 28998 h 30056"/>
                  <a:gd name="connsiteX14" fmla="*/ 64770 w 125729"/>
                  <a:gd name="connsiteY14" fmla="*/ 28998 h 30056"/>
                  <a:gd name="connsiteX15" fmla="*/ 78105 w 125729"/>
                  <a:gd name="connsiteY15" fmla="*/ 28046 h 30056"/>
                  <a:gd name="connsiteX16" fmla="*/ 87630 w 125729"/>
                  <a:gd name="connsiteY16" fmla="*/ 28998 h 30056"/>
                  <a:gd name="connsiteX17" fmla="*/ 95250 w 125729"/>
                  <a:gd name="connsiteY17" fmla="*/ 29951 h 30056"/>
                  <a:gd name="connsiteX18" fmla="*/ 100013 w 125729"/>
                  <a:gd name="connsiteY18" fmla="*/ 29951 h 30056"/>
                  <a:gd name="connsiteX19" fmla="*/ 107632 w 125729"/>
                  <a:gd name="connsiteY19" fmla="*/ 29951 h 30056"/>
                  <a:gd name="connsiteX20" fmla="*/ 116205 w 125729"/>
                  <a:gd name="connsiteY20" fmla="*/ 28998 h 30056"/>
                  <a:gd name="connsiteX21" fmla="*/ 121920 w 125729"/>
                  <a:gd name="connsiteY21" fmla="*/ 28046 h 30056"/>
                  <a:gd name="connsiteX22" fmla="*/ 124777 w 125729"/>
                  <a:gd name="connsiteY22" fmla="*/ 26141 h 30056"/>
                  <a:gd name="connsiteX23" fmla="*/ 125730 w 125729"/>
                  <a:gd name="connsiteY23" fmla="*/ 23283 h 30056"/>
                  <a:gd name="connsiteX24" fmla="*/ 122872 w 125729"/>
                  <a:gd name="connsiteY24" fmla="*/ 20426 h 30056"/>
                  <a:gd name="connsiteX25" fmla="*/ 116205 w 125729"/>
                  <a:gd name="connsiteY25" fmla="*/ 17568 h 30056"/>
                  <a:gd name="connsiteX26" fmla="*/ 111442 w 125729"/>
                  <a:gd name="connsiteY26" fmla="*/ 13758 h 30056"/>
                  <a:gd name="connsiteX27" fmla="*/ 110490 w 125729"/>
                  <a:gd name="connsiteY27" fmla="*/ 12806 h 30056"/>
                  <a:gd name="connsiteX28" fmla="*/ 102870 w 125729"/>
                  <a:gd name="connsiteY28" fmla="*/ 10901 h 30056"/>
                  <a:gd name="connsiteX29" fmla="*/ 98107 w 125729"/>
                  <a:gd name="connsiteY29" fmla="*/ 9948 h 30056"/>
                  <a:gd name="connsiteX30" fmla="*/ 91440 w 125729"/>
                  <a:gd name="connsiteY30" fmla="*/ 7091 h 30056"/>
                  <a:gd name="connsiteX31" fmla="*/ 86677 w 125729"/>
                  <a:gd name="connsiteY31" fmla="*/ 5186 h 30056"/>
                  <a:gd name="connsiteX32" fmla="*/ 76200 w 125729"/>
                  <a:gd name="connsiteY32" fmla="*/ 2328 h 30056"/>
                  <a:gd name="connsiteX33" fmla="*/ 63817 w 125729"/>
                  <a:gd name="connsiteY33" fmla="*/ 423 h 30056"/>
                  <a:gd name="connsiteX34" fmla="*/ 57150 w 125729"/>
                  <a:gd name="connsiteY34" fmla="*/ 423 h 30056"/>
                  <a:gd name="connsiteX35" fmla="*/ 48577 w 125729"/>
                  <a:gd name="connsiteY35" fmla="*/ 1376 h 30056"/>
                  <a:gd name="connsiteX36" fmla="*/ 42863 w 125729"/>
                  <a:gd name="connsiteY36" fmla="*/ 2328 h 30056"/>
                  <a:gd name="connsiteX37" fmla="*/ 35242 w 125729"/>
                  <a:gd name="connsiteY37" fmla="*/ 6138 h 30056"/>
                  <a:gd name="connsiteX38" fmla="*/ 31432 w 125729"/>
                  <a:gd name="connsiteY38" fmla="*/ 9948 h 30056"/>
                  <a:gd name="connsiteX39" fmla="*/ 27622 w 125729"/>
                  <a:gd name="connsiteY39" fmla="*/ 11853 h 30056"/>
                  <a:gd name="connsiteX40" fmla="*/ 23813 w 125729"/>
                  <a:gd name="connsiteY40" fmla="*/ 12806 h 30056"/>
                  <a:gd name="connsiteX41" fmla="*/ 20002 w 125729"/>
                  <a:gd name="connsiteY41" fmla="*/ 13758 h 30056"/>
                  <a:gd name="connsiteX42" fmla="*/ 12382 w 125729"/>
                  <a:gd name="connsiteY42" fmla="*/ 17568 h 3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5729" h="30056">
                    <a:moveTo>
                      <a:pt x="12382" y="17568"/>
                    </a:moveTo>
                    <a:cubicBezTo>
                      <a:pt x="10477" y="17568"/>
                      <a:pt x="4763" y="17568"/>
                      <a:pt x="4763" y="17568"/>
                    </a:cubicBezTo>
                    <a:lnTo>
                      <a:pt x="0" y="18521"/>
                    </a:lnTo>
                    <a:cubicBezTo>
                      <a:pt x="0" y="18521"/>
                      <a:pt x="952" y="20426"/>
                      <a:pt x="952" y="21378"/>
                    </a:cubicBezTo>
                    <a:cubicBezTo>
                      <a:pt x="1905" y="22331"/>
                      <a:pt x="1905" y="22331"/>
                      <a:pt x="1905" y="22331"/>
                    </a:cubicBezTo>
                    <a:cubicBezTo>
                      <a:pt x="1905" y="22331"/>
                      <a:pt x="3810" y="23283"/>
                      <a:pt x="4763" y="25188"/>
                    </a:cubicBezTo>
                    <a:cubicBezTo>
                      <a:pt x="5715" y="27093"/>
                      <a:pt x="4763" y="23283"/>
                      <a:pt x="5715" y="27093"/>
                    </a:cubicBezTo>
                    <a:cubicBezTo>
                      <a:pt x="6667" y="30903"/>
                      <a:pt x="18097" y="29951"/>
                      <a:pt x="18097" y="29951"/>
                    </a:cubicBezTo>
                    <a:cubicBezTo>
                      <a:pt x="18097" y="29951"/>
                      <a:pt x="22860" y="29951"/>
                      <a:pt x="23813" y="29951"/>
                    </a:cubicBezTo>
                    <a:cubicBezTo>
                      <a:pt x="25717" y="29951"/>
                      <a:pt x="28575" y="28046"/>
                      <a:pt x="28575" y="28046"/>
                    </a:cubicBezTo>
                    <a:lnTo>
                      <a:pt x="33338" y="28046"/>
                    </a:lnTo>
                    <a:cubicBezTo>
                      <a:pt x="33338" y="28046"/>
                      <a:pt x="37147" y="28998"/>
                      <a:pt x="39052" y="28998"/>
                    </a:cubicBezTo>
                    <a:cubicBezTo>
                      <a:pt x="40957" y="28998"/>
                      <a:pt x="51435" y="28998"/>
                      <a:pt x="51435" y="28998"/>
                    </a:cubicBezTo>
                    <a:cubicBezTo>
                      <a:pt x="51435" y="28998"/>
                      <a:pt x="54292" y="28998"/>
                      <a:pt x="57150" y="28998"/>
                    </a:cubicBezTo>
                    <a:cubicBezTo>
                      <a:pt x="59055" y="28998"/>
                      <a:pt x="61913" y="28998"/>
                      <a:pt x="64770" y="28998"/>
                    </a:cubicBezTo>
                    <a:cubicBezTo>
                      <a:pt x="67627" y="28998"/>
                      <a:pt x="75247" y="28046"/>
                      <a:pt x="78105" y="28046"/>
                    </a:cubicBezTo>
                    <a:cubicBezTo>
                      <a:pt x="80963" y="28046"/>
                      <a:pt x="85725" y="28998"/>
                      <a:pt x="87630" y="28998"/>
                    </a:cubicBezTo>
                    <a:cubicBezTo>
                      <a:pt x="89535" y="28998"/>
                      <a:pt x="93345" y="28998"/>
                      <a:pt x="95250" y="29951"/>
                    </a:cubicBezTo>
                    <a:cubicBezTo>
                      <a:pt x="97155" y="29951"/>
                      <a:pt x="97155" y="29951"/>
                      <a:pt x="100013" y="29951"/>
                    </a:cubicBezTo>
                    <a:cubicBezTo>
                      <a:pt x="102870" y="29951"/>
                      <a:pt x="104775" y="29951"/>
                      <a:pt x="107632" y="29951"/>
                    </a:cubicBezTo>
                    <a:cubicBezTo>
                      <a:pt x="111442" y="29951"/>
                      <a:pt x="114300" y="29951"/>
                      <a:pt x="116205" y="28998"/>
                    </a:cubicBezTo>
                    <a:cubicBezTo>
                      <a:pt x="118110" y="28998"/>
                      <a:pt x="120967" y="28046"/>
                      <a:pt x="121920" y="28046"/>
                    </a:cubicBezTo>
                    <a:cubicBezTo>
                      <a:pt x="123825" y="28046"/>
                      <a:pt x="124777" y="27093"/>
                      <a:pt x="124777" y="26141"/>
                    </a:cubicBezTo>
                    <a:cubicBezTo>
                      <a:pt x="125730" y="25188"/>
                      <a:pt x="125730" y="23283"/>
                      <a:pt x="125730" y="23283"/>
                    </a:cubicBezTo>
                    <a:cubicBezTo>
                      <a:pt x="125730" y="23283"/>
                      <a:pt x="124777" y="21378"/>
                      <a:pt x="122872" y="20426"/>
                    </a:cubicBezTo>
                    <a:cubicBezTo>
                      <a:pt x="120967" y="19473"/>
                      <a:pt x="118110" y="18521"/>
                      <a:pt x="116205" y="17568"/>
                    </a:cubicBezTo>
                    <a:cubicBezTo>
                      <a:pt x="114300" y="16616"/>
                      <a:pt x="111442" y="13758"/>
                      <a:pt x="111442" y="13758"/>
                    </a:cubicBezTo>
                    <a:cubicBezTo>
                      <a:pt x="111442" y="13758"/>
                      <a:pt x="112395" y="12806"/>
                      <a:pt x="110490" y="12806"/>
                    </a:cubicBezTo>
                    <a:cubicBezTo>
                      <a:pt x="108585" y="12806"/>
                      <a:pt x="102870" y="10901"/>
                      <a:pt x="102870" y="10901"/>
                    </a:cubicBezTo>
                    <a:lnTo>
                      <a:pt x="98107" y="9948"/>
                    </a:lnTo>
                    <a:lnTo>
                      <a:pt x="91440" y="7091"/>
                    </a:lnTo>
                    <a:lnTo>
                      <a:pt x="86677" y="5186"/>
                    </a:lnTo>
                    <a:cubicBezTo>
                      <a:pt x="86677" y="5186"/>
                      <a:pt x="79057" y="2328"/>
                      <a:pt x="76200" y="2328"/>
                    </a:cubicBezTo>
                    <a:cubicBezTo>
                      <a:pt x="73342" y="2328"/>
                      <a:pt x="63817" y="423"/>
                      <a:pt x="63817" y="423"/>
                    </a:cubicBezTo>
                    <a:cubicBezTo>
                      <a:pt x="63817" y="423"/>
                      <a:pt x="60007" y="-529"/>
                      <a:pt x="57150" y="423"/>
                    </a:cubicBezTo>
                    <a:cubicBezTo>
                      <a:pt x="54292" y="1376"/>
                      <a:pt x="50482" y="1376"/>
                      <a:pt x="48577" y="1376"/>
                    </a:cubicBezTo>
                    <a:cubicBezTo>
                      <a:pt x="46672" y="2328"/>
                      <a:pt x="42863" y="2328"/>
                      <a:pt x="42863" y="2328"/>
                    </a:cubicBezTo>
                    <a:cubicBezTo>
                      <a:pt x="42863" y="2328"/>
                      <a:pt x="38100" y="3281"/>
                      <a:pt x="35242" y="6138"/>
                    </a:cubicBezTo>
                    <a:cubicBezTo>
                      <a:pt x="33338" y="8996"/>
                      <a:pt x="32385" y="8996"/>
                      <a:pt x="31432" y="9948"/>
                    </a:cubicBezTo>
                    <a:cubicBezTo>
                      <a:pt x="30480" y="10901"/>
                      <a:pt x="27622" y="11853"/>
                      <a:pt x="27622" y="11853"/>
                    </a:cubicBezTo>
                    <a:cubicBezTo>
                      <a:pt x="27622" y="11853"/>
                      <a:pt x="25717" y="11853"/>
                      <a:pt x="23813" y="12806"/>
                    </a:cubicBezTo>
                    <a:cubicBezTo>
                      <a:pt x="21907" y="13758"/>
                      <a:pt x="20002" y="13758"/>
                      <a:pt x="20002" y="13758"/>
                    </a:cubicBezTo>
                    <a:lnTo>
                      <a:pt x="12382" y="17568"/>
                    </a:lnTo>
                    <a:close/>
                  </a:path>
                </a:pathLst>
              </a:custGeom>
              <a:grpFill/>
              <a:ln w="9525" cap="flat">
                <a:noFill/>
                <a:prstDash val="solid"/>
                <a:miter/>
              </a:ln>
            </p:spPr>
            <p:txBody>
              <a:bodyPr rtlCol="0" anchor="ctr"/>
              <a:lstStyle/>
              <a:p>
                <a:endParaRPr lang="en-US" sz="1765" noProof="0"/>
              </a:p>
            </p:txBody>
          </p:sp>
          <p:sp>
            <p:nvSpPr>
              <p:cNvPr id="214" name="Freeform: Shape 213">
                <a:extLst>
                  <a:ext uri="{FF2B5EF4-FFF2-40B4-BE49-F238E27FC236}">
                    <a16:creationId xmlns:a16="http://schemas.microsoft.com/office/drawing/2014/main" id="{895CE6A2-B3CB-135D-E033-679AC380CE32}"/>
                  </a:ext>
                </a:extLst>
              </p:cNvPr>
              <p:cNvSpPr/>
              <p:nvPr/>
            </p:nvSpPr>
            <p:spPr>
              <a:xfrm>
                <a:off x="5443566" y="3186793"/>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cubicBezTo>
                      <a:pt x="1905" y="0"/>
                      <a:pt x="952" y="0"/>
                      <a:pt x="0" y="0"/>
                    </a:cubicBezTo>
                    <a:cubicBezTo>
                      <a:pt x="0" y="0"/>
                      <a:pt x="952" y="0"/>
                      <a:pt x="1905" y="0"/>
                    </a:cubicBezTo>
                    <a:close/>
                  </a:path>
                </a:pathLst>
              </a:custGeom>
              <a:grpFill/>
              <a:ln w="9525" cap="flat">
                <a:noFill/>
                <a:prstDash val="solid"/>
                <a:miter/>
              </a:ln>
            </p:spPr>
            <p:txBody>
              <a:bodyPr rtlCol="0" anchor="ctr"/>
              <a:lstStyle/>
              <a:p>
                <a:endParaRPr lang="en-US" sz="1765" noProof="0"/>
              </a:p>
            </p:txBody>
          </p:sp>
          <p:sp>
            <p:nvSpPr>
              <p:cNvPr id="215" name="Freeform: Shape 214">
                <a:extLst>
                  <a:ext uri="{FF2B5EF4-FFF2-40B4-BE49-F238E27FC236}">
                    <a16:creationId xmlns:a16="http://schemas.microsoft.com/office/drawing/2014/main" id="{F88131FE-C09C-3FC4-7FD1-B99D406415AD}"/>
                  </a:ext>
                </a:extLst>
              </p:cNvPr>
              <p:cNvSpPr/>
              <p:nvPr/>
            </p:nvSpPr>
            <p:spPr>
              <a:xfrm>
                <a:off x="5337839" y="3029631"/>
                <a:ext cx="2242184" cy="1686775"/>
              </a:xfrm>
              <a:custGeom>
                <a:avLst/>
                <a:gdLst>
                  <a:gd name="connsiteX0" fmla="*/ 2242185 w 2242184"/>
                  <a:gd name="connsiteY0" fmla="*/ 1098233 h 1686775"/>
                  <a:gd name="connsiteX1" fmla="*/ 2238375 w 2242184"/>
                  <a:gd name="connsiteY1" fmla="*/ 1078230 h 1686775"/>
                  <a:gd name="connsiteX2" fmla="*/ 2238375 w 2242184"/>
                  <a:gd name="connsiteY2" fmla="*/ 1068705 h 1686775"/>
                  <a:gd name="connsiteX3" fmla="*/ 2238375 w 2242184"/>
                  <a:gd name="connsiteY3" fmla="*/ 1062990 h 1686775"/>
                  <a:gd name="connsiteX4" fmla="*/ 2227898 w 2242184"/>
                  <a:gd name="connsiteY4" fmla="*/ 1052513 h 1686775"/>
                  <a:gd name="connsiteX5" fmla="*/ 2212658 w 2242184"/>
                  <a:gd name="connsiteY5" fmla="*/ 1049655 h 1686775"/>
                  <a:gd name="connsiteX6" fmla="*/ 2188845 w 2242184"/>
                  <a:gd name="connsiteY6" fmla="*/ 1042035 h 1686775"/>
                  <a:gd name="connsiteX7" fmla="*/ 2180273 w 2242184"/>
                  <a:gd name="connsiteY7" fmla="*/ 1037273 h 1686775"/>
                  <a:gd name="connsiteX8" fmla="*/ 2165033 w 2242184"/>
                  <a:gd name="connsiteY8" fmla="*/ 1034415 h 1686775"/>
                  <a:gd name="connsiteX9" fmla="*/ 2153603 w 2242184"/>
                  <a:gd name="connsiteY9" fmla="*/ 1032510 h 1686775"/>
                  <a:gd name="connsiteX10" fmla="*/ 2118360 w 2242184"/>
                  <a:gd name="connsiteY10" fmla="*/ 1026795 h 1686775"/>
                  <a:gd name="connsiteX11" fmla="*/ 2109788 w 2242184"/>
                  <a:gd name="connsiteY11" fmla="*/ 1024890 h 1686775"/>
                  <a:gd name="connsiteX12" fmla="*/ 2087880 w 2242184"/>
                  <a:gd name="connsiteY12" fmla="*/ 1020127 h 1686775"/>
                  <a:gd name="connsiteX13" fmla="*/ 2070735 w 2242184"/>
                  <a:gd name="connsiteY13" fmla="*/ 1015365 h 1686775"/>
                  <a:gd name="connsiteX14" fmla="*/ 2059305 w 2242184"/>
                  <a:gd name="connsiteY14" fmla="*/ 1013460 h 1686775"/>
                  <a:gd name="connsiteX15" fmla="*/ 2045970 w 2242184"/>
                  <a:gd name="connsiteY15" fmla="*/ 1010602 h 1686775"/>
                  <a:gd name="connsiteX16" fmla="*/ 2037398 w 2242184"/>
                  <a:gd name="connsiteY16" fmla="*/ 1005840 h 1686775"/>
                  <a:gd name="connsiteX17" fmla="*/ 2022158 w 2242184"/>
                  <a:gd name="connsiteY17" fmla="*/ 992505 h 1686775"/>
                  <a:gd name="connsiteX18" fmla="*/ 2006918 w 2242184"/>
                  <a:gd name="connsiteY18" fmla="*/ 979170 h 1686775"/>
                  <a:gd name="connsiteX19" fmla="*/ 2000250 w 2242184"/>
                  <a:gd name="connsiteY19" fmla="*/ 970598 h 1686775"/>
                  <a:gd name="connsiteX20" fmla="*/ 1993583 w 2242184"/>
                  <a:gd name="connsiteY20" fmla="*/ 963930 h 1686775"/>
                  <a:gd name="connsiteX21" fmla="*/ 1969770 w 2242184"/>
                  <a:gd name="connsiteY21" fmla="*/ 950595 h 1686775"/>
                  <a:gd name="connsiteX22" fmla="*/ 1954530 w 2242184"/>
                  <a:gd name="connsiteY22" fmla="*/ 944880 h 1686775"/>
                  <a:gd name="connsiteX23" fmla="*/ 1937385 w 2242184"/>
                  <a:gd name="connsiteY23" fmla="*/ 939165 h 1686775"/>
                  <a:gd name="connsiteX24" fmla="*/ 1910715 w 2242184"/>
                  <a:gd name="connsiteY24" fmla="*/ 934402 h 1686775"/>
                  <a:gd name="connsiteX25" fmla="*/ 1902143 w 2242184"/>
                  <a:gd name="connsiteY25" fmla="*/ 934402 h 1686775"/>
                  <a:gd name="connsiteX26" fmla="*/ 1880235 w 2242184"/>
                  <a:gd name="connsiteY26" fmla="*/ 928688 h 1686775"/>
                  <a:gd name="connsiteX27" fmla="*/ 1866900 w 2242184"/>
                  <a:gd name="connsiteY27" fmla="*/ 922973 h 1686775"/>
                  <a:gd name="connsiteX28" fmla="*/ 1858328 w 2242184"/>
                  <a:gd name="connsiteY28" fmla="*/ 911543 h 1686775"/>
                  <a:gd name="connsiteX29" fmla="*/ 1841183 w 2242184"/>
                  <a:gd name="connsiteY29" fmla="*/ 902970 h 1686775"/>
                  <a:gd name="connsiteX30" fmla="*/ 1830705 w 2242184"/>
                  <a:gd name="connsiteY30" fmla="*/ 897255 h 1686775"/>
                  <a:gd name="connsiteX31" fmla="*/ 1804035 w 2242184"/>
                  <a:gd name="connsiteY31" fmla="*/ 889635 h 1686775"/>
                  <a:gd name="connsiteX32" fmla="*/ 1784033 w 2242184"/>
                  <a:gd name="connsiteY32" fmla="*/ 887730 h 1686775"/>
                  <a:gd name="connsiteX33" fmla="*/ 1740218 w 2242184"/>
                  <a:gd name="connsiteY33" fmla="*/ 887730 h 1686775"/>
                  <a:gd name="connsiteX34" fmla="*/ 1720215 w 2242184"/>
                  <a:gd name="connsiteY34" fmla="*/ 887730 h 1686775"/>
                  <a:gd name="connsiteX35" fmla="*/ 1706880 w 2242184"/>
                  <a:gd name="connsiteY35" fmla="*/ 887730 h 1686775"/>
                  <a:gd name="connsiteX36" fmla="*/ 1674495 w 2242184"/>
                  <a:gd name="connsiteY36" fmla="*/ 879158 h 1686775"/>
                  <a:gd name="connsiteX37" fmla="*/ 1652588 w 2242184"/>
                  <a:gd name="connsiteY37" fmla="*/ 880110 h 1686775"/>
                  <a:gd name="connsiteX38" fmla="*/ 1644015 w 2242184"/>
                  <a:gd name="connsiteY38" fmla="*/ 878205 h 1686775"/>
                  <a:gd name="connsiteX39" fmla="*/ 1622108 w 2242184"/>
                  <a:gd name="connsiteY39" fmla="*/ 878205 h 1686775"/>
                  <a:gd name="connsiteX40" fmla="*/ 1590675 w 2242184"/>
                  <a:gd name="connsiteY40" fmla="*/ 884873 h 1686775"/>
                  <a:gd name="connsiteX41" fmla="*/ 1572578 w 2242184"/>
                  <a:gd name="connsiteY41" fmla="*/ 896302 h 1686775"/>
                  <a:gd name="connsiteX42" fmla="*/ 1557338 w 2242184"/>
                  <a:gd name="connsiteY42" fmla="*/ 897255 h 1686775"/>
                  <a:gd name="connsiteX43" fmla="*/ 1524000 w 2242184"/>
                  <a:gd name="connsiteY43" fmla="*/ 900113 h 1686775"/>
                  <a:gd name="connsiteX44" fmla="*/ 1508760 w 2242184"/>
                  <a:gd name="connsiteY44" fmla="*/ 900113 h 1686775"/>
                  <a:gd name="connsiteX45" fmla="*/ 1500188 w 2242184"/>
                  <a:gd name="connsiteY45" fmla="*/ 900113 h 1686775"/>
                  <a:gd name="connsiteX46" fmla="*/ 1480185 w 2242184"/>
                  <a:gd name="connsiteY46" fmla="*/ 897255 h 1686775"/>
                  <a:gd name="connsiteX47" fmla="*/ 1466850 w 2242184"/>
                  <a:gd name="connsiteY47" fmla="*/ 894398 h 1686775"/>
                  <a:gd name="connsiteX48" fmla="*/ 1458278 w 2242184"/>
                  <a:gd name="connsiteY48" fmla="*/ 882015 h 1686775"/>
                  <a:gd name="connsiteX49" fmla="*/ 1458278 w 2242184"/>
                  <a:gd name="connsiteY49" fmla="*/ 875348 h 1686775"/>
                  <a:gd name="connsiteX50" fmla="*/ 1458278 w 2242184"/>
                  <a:gd name="connsiteY50" fmla="*/ 866775 h 1686775"/>
                  <a:gd name="connsiteX51" fmla="*/ 1456373 w 2242184"/>
                  <a:gd name="connsiteY51" fmla="*/ 855345 h 1686775"/>
                  <a:gd name="connsiteX52" fmla="*/ 1454468 w 2242184"/>
                  <a:gd name="connsiteY52" fmla="*/ 838200 h 1686775"/>
                  <a:gd name="connsiteX53" fmla="*/ 1445895 w 2242184"/>
                  <a:gd name="connsiteY53" fmla="*/ 832485 h 1686775"/>
                  <a:gd name="connsiteX54" fmla="*/ 1432560 w 2242184"/>
                  <a:gd name="connsiteY54" fmla="*/ 830580 h 1686775"/>
                  <a:gd name="connsiteX55" fmla="*/ 1423988 w 2242184"/>
                  <a:gd name="connsiteY55" fmla="*/ 828675 h 1686775"/>
                  <a:gd name="connsiteX56" fmla="*/ 1403985 w 2242184"/>
                  <a:gd name="connsiteY56" fmla="*/ 821055 h 1686775"/>
                  <a:gd name="connsiteX57" fmla="*/ 1392555 w 2242184"/>
                  <a:gd name="connsiteY57" fmla="*/ 821055 h 1686775"/>
                  <a:gd name="connsiteX58" fmla="*/ 1379220 w 2242184"/>
                  <a:gd name="connsiteY58" fmla="*/ 821055 h 1686775"/>
                  <a:gd name="connsiteX59" fmla="*/ 1367790 w 2242184"/>
                  <a:gd name="connsiteY59" fmla="*/ 821055 h 1686775"/>
                  <a:gd name="connsiteX60" fmla="*/ 1359218 w 2242184"/>
                  <a:gd name="connsiteY60" fmla="*/ 815340 h 1686775"/>
                  <a:gd name="connsiteX61" fmla="*/ 1370648 w 2242184"/>
                  <a:gd name="connsiteY61" fmla="*/ 811530 h 1686775"/>
                  <a:gd name="connsiteX62" fmla="*/ 1382078 w 2242184"/>
                  <a:gd name="connsiteY62" fmla="*/ 808673 h 1686775"/>
                  <a:gd name="connsiteX63" fmla="*/ 1386840 w 2242184"/>
                  <a:gd name="connsiteY63" fmla="*/ 802958 h 1686775"/>
                  <a:gd name="connsiteX64" fmla="*/ 1386840 w 2242184"/>
                  <a:gd name="connsiteY64" fmla="*/ 797243 h 1686775"/>
                  <a:gd name="connsiteX65" fmla="*/ 1384935 w 2242184"/>
                  <a:gd name="connsiteY65" fmla="*/ 784860 h 1686775"/>
                  <a:gd name="connsiteX66" fmla="*/ 1384935 w 2242184"/>
                  <a:gd name="connsiteY66" fmla="*/ 776288 h 1686775"/>
                  <a:gd name="connsiteX67" fmla="*/ 1391603 w 2242184"/>
                  <a:gd name="connsiteY67" fmla="*/ 767715 h 1686775"/>
                  <a:gd name="connsiteX68" fmla="*/ 1394460 w 2242184"/>
                  <a:gd name="connsiteY68" fmla="*/ 759143 h 1686775"/>
                  <a:gd name="connsiteX69" fmla="*/ 1377315 w 2242184"/>
                  <a:gd name="connsiteY69" fmla="*/ 754380 h 1686775"/>
                  <a:gd name="connsiteX70" fmla="*/ 1359218 w 2242184"/>
                  <a:gd name="connsiteY70" fmla="*/ 757238 h 1686775"/>
                  <a:gd name="connsiteX71" fmla="*/ 1361123 w 2242184"/>
                  <a:gd name="connsiteY71" fmla="*/ 761048 h 1686775"/>
                  <a:gd name="connsiteX72" fmla="*/ 1347788 w 2242184"/>
                  <a:gd name="connsiteY72" fmla="*/ 761048 h 1686775"/>
                  <a:gd name="connsiteX73" fmla="*/ 1332548 w 2242184"/>
                  <a:gd name="connsiteY73" fmla="*/ 763905 h 1686775"/>
                  <a:gd name="connsiteX74" fmla="*/ 1332548 w 2242184"/>
                  <a:gd name="connsiteY74" fmla="*/ 767715 h 1686775"/>
                  <a:gd name="connsiteX75" fmla="*/ 1319213 w 2242184"/>
                  <a:gd name="connsiteY75" fmla="*/ 777240 h 1686775"/>
                  <a:gd name="connsiteX76" fmla="*/ 1312545 w 2242184"/>
                  <a:gd name="connsiteY76" fmla="*/ 785813 h 1686775"/>
                  <a:gd name="connsiteX77" fmla="*/ 1299210 w 2242184"/>
                  <a:gd name="connsiteY77" fmla="*/ 788670 h 1686775"/>
                  <a:gd name="connsiteX78" fmla="*/ 1290638 w 2242184"/>
                  <a:gd name="connsiteY78" fmla="*/ 789623 h 1686775"/>
                  <a:gd name="connsiteX79" fmla="*/ 1279208 w 2242184"/>
                  <a:gd name="connsiteY79" fmla="*/ 790575 h 1686775"/>
                  <a:gd name="connsiteX80" fmla="*/ 1263968 w 2242184"/>
                  <a:gd name="connsiteY80" fmla="*/ 790575 h 1686775"/>
                  <a:gd name="connsiteX81" fmla="*/ 1253490 w 2242184"/>
                  <a:gd name="connsiteY81" fmla="*/ 784860 h 1686775"/>
                  <a:gd name="connsiteX82" fmla="*/ 1244918 w 2242184"/>
                  <a:gd name="connsiteY82" fmla="*/ 777240 h 1686775"/>
                  <a:gd name="connsiteX83" fmla="*/ 1236345 w 2242184"/>
                  <a:gd name="connsiteY83" fmla="*/ 771525 h 1686775"/>
                  <a:gd name="connsiteX84" fmla="*/ 1229678 w 2242184"/>
                  <a:gd name="connsiteY84" fmla="*/ 765810 h 1686775"/>
                  <a:gd name="connsiteX85" fmla="*/ 1225868 w 2242184"/>
                  <a:gd name="connsiteY85" fmla="*/ 757238 h 1686775"/>
                  <a:gd name="connsiteX86" fmla="*/ 1223963 w 2242184"/>
                  <a:gd name="connsiteY86" fmla="*/ 747713 h 1686775"/>
                  <a:gd name="connsiteX87" fmla="*/ 1223963 w 2242184"/>
                  <a:gd name="connsiteY87" fmla="*/ 733425 h 1686775"/>
                  <a:gd name="connsiteX88" fmla="*/ 1223963 w 2242184"/>
                  <a:gd name="connsiteY88" fmla="*/ 723900 h 1686775"/>
                  <a:gd name="connsiteX89" fmla="*/ 1217295 w 2242184"/>
                  <a:gd name="connsiteY89" fmla="*/ 715327 h 1686775"/>
                  <a:gd name="connsiteX90" fmla="*/ 1215390 w 2242184"/>
                  <a:gd name="connsiteY90" fmla="*/ 700088 h 1686775"/>
                  <a:gd name="connsiteX91" fmla="*/ 1217295 w 2242184"/>
                  <a:gd name="connsiteY91" fmla="*/ 694373 h 1686775"/>
                  <a:gd name="connsiteX92" fmla="*/ 1223963 w 2242184"/>
                  <a:gd name="connsiteY92" fmla="*/ 684848 h 1686775"/>
                  <a:gd name="connsiteX93" fmla="*/ 1238250 w 2242184"/>
                  <a:gd name="connsiteY93" fmla="*/ 675323 h 1686775"/>
                  <a:gd name="connsiteX94" fmla="*/ 1258253 w 2242184"/>
                  <a:gd name="connsiteY94" fmla="*/ 674370 h 1686775"/>
                  <a:gd name="connsiteX95" fmla="*/ 1271588 w 2242184"/>
                  <a:gd name="connsiteY95" fmla="*/ 673418 h 1686775"/>
                  <a:gd name="connsiteX96" fmla="*/ 1278255 w 2242184"/>
                  <a:gd name="connsiteY96" fmla="*/ 675323 h 1686775"/>
                  <a:gd name="connsiteX97" fmla="*/ 1291590 w 2242184"/>
                  <a:gd name="connsiteY97" fmla="*/ 675323 h 1686775"/>
                  <a:gd name="connsiteX98" fmla="*/ 1313498 w 2242184"/>
                  <a:gd name="connsiteY98" fmla="*/ 674370 h 1686775"/>
                  <a:gd name="connsiteX99" fmla="*/ 1322070 w 2242184"/>
                  <a:gd name="connsiteY99" fmla="*/ 677227 h 1686775"/>
                  <a:gd name="connsiteX100" fmla="*/ 1339215 w 2242184"/>
                  <a:gd name="connsiteY100" fmla="*/ 677227 h 1686775"/>
                  <a:gd name="connsiteX101" fmla="*/ 1347788 w 2242184"/>
                  <a:gd name="connsiteY101" fmla="*/ 676275 h 1686775"/>
                  <a:gd name="connsiteX102" fmla="*/ 1365885 w 2242184"/>
                  <a:gd name="connsiteY102" fmla="*/ 673418 h 1686775"/>
                  <a:gd name="connsiteX103" fmla="*/ 1377315 w 2242184"/>
                  <a:gd name="connsiteY103" fmla="*/ 672465 h 1686775"/>
                  <a:gd name="connsiteX104" fmla="*/ 1414463 w 2242184"/>
                  <a:gd name="connsiteY104" fmla="*/ 671513 h 1686775"/>
                  <a:gd name="connsiteX105" fmla="*/ 1436370 w 2242184"/>
                  <a:gd name="connsiteY105" fmla="*/ 674370 h 1686775"/>
                  <a:gd name="connsiteX106" fmla="*/ 1449705 w 2242184"/>
                  <a:gd name="connsiteY106" fmla="*/ 677227 h 1686775"/>
                  <a:gd name="connsiteX107" fmla="*/ 1458278 w 2242184"/>
                  <a:gd name="connsiteY107" fmla="*/ 679133 h 1686775"/>
                  <a:gd name="connsiteX108" fmla="*/ 1460183 w 2242184"/>
                  <a:gd name="connsiteY108" fmla="*/ 684848 h 1686775"/>
                  <a:gd name="connsiteX109" fmla="*/ 1463993 w 2242184"/>
                  <a:gd name="connsiteY109" fmla="*/ 701993 h 1686775"/>
                  <a:gd name="connsiteX110" fmla="*/ 1467803 w 2242184"/>
                  <a:gd name="connsiteY110" fmla="*/ 720090 h 1686775"/>
                  <a:gd name="connsiteX111" fmla="*/ 1474470 w 2242184"/>
                  <a:gd name="connsiteY111" fmla="*/ 724852 h 1686775"/>
                  <a:gd name="connsiteX112" fmla="*/ 1498283 w 2242184"/>
                  <a:gd name="connsiteY112" fmla="*/ 730568 h 1686775"/>
                  <a:gd name="connsiteX113" fmla="*/ 1506855 w 2242184"/>
                  <a:gd name="connsiteY113" fmla="*/ 727710 h 1686775"/>
                  <a:gd name="connsiteX114" fmla="*/ 1513523 w 2242184"/>
                  <a:gd name="connsiteY114" fmla="*/ 721043 h 1686775"/>
                  <a:gd name="connsiteX115" fmla="*/ 1516380 w 2242184"/>
                  <a:gd name="connsiteY115" fmla="*/ 708660 h 1686775"/>
                  <a:gd name="connsiteX116" fmla="*/ 1518285 w 2242184"/>
                  <a:gd name="connsiteY116" fmla="*/ 702945 h 1686775"/>
                  <a:gd name="connsiteX117" fmla="*/ 1509713 w 2242184"/>
                  <a:gd name="connsiteY117" fmla="*/ 682943 h 1686775"/>
                  <a:gd name="connsiteX118" fmla="*/ 1503045 w 2242184"/>
                  <a:gd name="connsiteY118" fmla="*/ 676275 h 1686775"/>
                  <a:gd name="connsiteX119" fmla="*/ 1501140 w 2242184"/>
                  <a:gd name="connsiteY119" fmla="*/ 667702 h 1686775"/>
                  <a:gd name="connsiteX120" fmla="*/ 1499235 w 2242184"/>
                  <a:gd name="connsiteY120" fmla="*/ 659130 h 1686775"/>
                  <a:gd name="connsiteX121" fmla="*/ 1497330 w 2242184"/>
                  <a:gd name="connsiteY121" fmla="*/ 641985 h 1686775"/>
                  <a:gd name="connsiteX122" fmla="*/ 1512570 w 2242184"/>
                  <a:gd name="connsiteY122" fmla="*/ 633413 h 1686775"/>
                  <a:gd name="connsiteX123" fmla="*/ 1521143 w 2242184"/>
                  <a:gd name="connsiteY123" fmla="*/ 633413 h 1686775"/>
                  <a:gd name="connsiteX124" fmla="*/ 1547813 w 2242184"/>
                  <a:gd name="connsiteY124" fmla="*/ 629602 h 1686775"/>
                  <a:gd name="connsiteX125" fmla="*/ 1556385 w 2242184"/>
                  <a:gd name="connsiteY125" fmla="*/ 625793 h 1686775"/>
                  <a:gd name="connsiteX126" fmla="*/ 1561148 w 2242184"/>
                  <a:gd name="connsiteY126" fmla="*/ 620077 h 1686775"/>
                  <a:gd name="connsiteX127" fmla="*/ 1583055 w 2242184"/>
                  <a:gd name="connsiteY127" fmla="*/ 605790 h 1686775"/>
                  <a:gd name="connsiteX128" fmla="*/ 1587818 w 2242184"/>
                  <a:gd name="connsiteY128" fmla="*/ 597218 h 1686775"/>
                  <a:gd name="connsiteX129" fmla="*/ 1587818 w 2242184"/>
                  <a:gd name="connsiteY129" fmla="*/ 591502 h 1686775"/>
                  <a:gd name="connsiteX130" fmla="*/ 1587818 w 2242184"/>
                  <a:gd name="connsiteY130" fmla="*/ 585788 h 1686775"/>
                  <a:gd name="connsiteX131" fmla="*/ 1581150 w 2242184"/>
                  <a:gd name="connsiteY131" fmla="*/ 574358 h 1686775"/>
                  <a:gd name="connsiteX132" fmla="*/ 1592580 w 2242184"/>
                  <a:gd name="connsiteY132" fmla="*/ 564833 h 1686775"/>
                  <a:gd name="connsiteX133" fmla="*/ 1604010 w 2242184"/>
                  <a:gd name="connsiteY133" fmla="*/ 564833 h 1686775"/>
                  <a:gd name="connsiteX134" fmla="*/ 1610678 w 2242184"/>
                  <a:gd name="connsiteY134" fmla="*/ 555308 h 1686775"/>
                  <a:gd name="connsiteX135" fmla="*/ 1622108 w 2242184"/>
                  <a:gd name="connsiteY135" fmla="*/ 549593 h 1686775"/>
                  <a:gd name="connsiteX136" fmla="*/ 1640205 w 2242184"/>
                  <a:gd name="connsiteY136" fmla="*/ 543877 h 1686775"/>
                  <a:gd name="connsiteX137" fmla="*/ 1653540 w 2242184"/>
                  <a:gd name="connsiteY137" fmla="*/ 538163 h 1686775"/>
                  <a:gd name="connsiteX138" fmla="*/ 1662113 w 2242184"/>
                  <a:gd name="connsiteY138" fmla="*/ 534352 h 1686775"/>
                  <a:gd name="connsiteX139" fmla="*/ 1677353 w 2242184"/>
                  <a:gd name="connsiteY139" fmla="*/ 524827 h 1686775"/>
                  <a:gd name="connsiteX140" fmla="*/ 1679258 w 2242184"/>
                  <a:gd name="connsiteY140" fmla="*/ 519112 h 1686775"/>
                  <a:gd name="connsiteX141" fmla="*/ 1679258 w 2242184"/>
                  <a:gd name="connsiteY141" fmla="*/ 507683 h 1686775"/>
                  <a:gd name="connsiteX142" fmla="*/ 1684020 w 2242184"/>
                  <a:gd name="connsiteY142" fmla="*/ 496252 h 1686775"/>
                  <a:gd name="connsiteX143" fmla="*/ 1688783 w 2242184"/>
                  <a:gd name="connsiteY143" fmla="*/ 490537 h 1686775"/>
                  <a:gd name="connsiteX144" fmla="*/ 1700213 w 2242184"/>
                  <a:gd name="connsiteY144" fmla="*/ 487680 h 1686775"/>
                  <a:gd name="connsiteX145" fmla="*/ 1708785 w 2242184"/>
                  <a:gd name="connsiteY145" fmla="*/ 487680 h 1686775"/>
                  <a:gd name="connsiteX146" fmla="*/ 1742123 w 2242184"/>
                  <a:gd name="connsiteY146" fmla="*/ 484823 h 1686775"/>
                  <a:gd name="connsiteX147" fmla="*/ 1760220 w 2242184"/>
                  <a:gd name="connsiteY147" fmla="*/ 479108 h 1686775"/>
                  <a:gd name="connsiteX148" fmla="*/ 1760220 w 2242184"/>
                  <a:gd name="connsiteY148" fmla="*/ 484823 h 1686775"/>
                  <a:gd name="connsiteX149" fmla="*/ 1768793 w 2242184"/>
                  <a:gd name="connsiteY149" fmla="*/ 494348 h 1686775"/>
                  <a:gd name="connsiteX150" fmla="*/ 1775460 w 2242184"/>
                  <a:gd name="connsiteY150" fmla="*/ 496252 h 1686775"/>
                  <a:gd name="connsiteX151" fmla="*/ 1784033 w 2242184"/>
                  <a:gd name="connsiteY151" fmla="*/ 492443 h 1686775"/>
                  <a:gd name="connsiteX152" fmla="*/ 1790700 w 2242184"/>
                  <a:gd name="connsiteY152" fmla="*/ 485775 h 1686775"/>
                  <a:gd name="connsiteX153" fmla="*/ 1799273 w 2242184"/>
                  <a:gd name="connsiteY153" fmla="*/ 484823 h 1686775"/>
                  <a:gd name="connsiteX154" fmla="*/ 1805940 w 2242184"/>
                  <a:gd name="connsiteY154" fmla="*/ 487680 h 1686775"/>
                  <a:gd name="connsiteX155" fmla="*/ 1817370 w 2242184"/>
                  <a:gd name="connsiteY155" fmla="*/ 486727 h 1686775"/>
                  <a:gd name="connsiteX156" fmla="*/ 1825943 w 2242184"/>
                  <a:gd name="connsiteY156" fmla="*/ 486727 h 1686775"/>
                  <a:gd name="connsiteX157" fmla="*/ 1841183 w 2242184"/>
                  <a:gd name="connsiteY157" fmla="*/ 481012 h 1686775"/>
                  <a:gd name="connsiteX158" fmla="*/ 1847850 w 2242184"/>
                  <a:gd name="connsiteY158" fmla="*/ 478155 h 1686775"/>
                  <a:gd name="connsiteX159" fmla="*/ 1854518 w 2242184"/>
                  <a:gd name="connsiteY159" fmla="*/ 472440 h 1686775"/>
                  <a:gd name="connsiteX160" fmla="*/ 1859280 w 2242184"/>
                  <a:gd name="connsiteY160" fmla="*/ 463868 h 1686775"/>
                  <a:gd name="connsiteX161" fmla="*/ 1852613 w 2242184"/>
                  <a:gd name="connsiteY161" fmla="*/ 461010 h 1686775"/>
                  <a:gd name="connsiteX162" fmla="*/ 1844040 w 2242184"/>
                  <a:gd name="connsiteY162" fmla="*/ 459105 h 1686775"/>
                  <a:gd name="connsiteX163" fmla="*/ 1830705 w 2242184"/>
                  <a:gd name="connsiteY163" fmla="*/ 460058 h 1686775"/>
                  <a:gd name="connsiteX164" fmla="*/ 1806893 w 2242184"/>
                  <a:gd name="connsiteY164" fmla="*/ 458152 h 1686775"/>
                  <a:gd name="connsiteX165" fmla="*/ 1793558 w 2242184"/>
                  <a:gd name="connsiteY165" fmla="*/ 455295 h 1686775"/>
                  <a:gd name="connsiteX166" fmla="*/ 1782128 w 2242184"/>
                  <a:gd name="connsiteY166" fmla="*/ 455295 h 1686775"/>
                  <a:gd name="connsiteX167" fmla="*/ 1773555 w 2242184"/>
                  <a:gd name="connsiteY167" fmla="*/ 450533 h 1686775"/>
                  <a:gd name="connsiteX168" fmla="*/ 1773555 w 2242184"/>
                  <a:gd name="connsiteY168" fmla="*/ 441960 h 1686775"/>
                  <a:gd name="connsiteX169" fmla="*/ 1773555 w 2242184"/>
                  <a:gd name="connsiteY169" fmla="*/ 435293 h 1686775"/>
                  <a:gd name="connsiteX170" fmla="*/ 1771650 w 2242184"/>
                  <a:gd name="connsiteY170" fmla="*/ 429577 h 1686775"/>
                  <a:gd name="connsiteX171" fmla="*/ 1756410 w 2242184"/>
                  <a:gd name="connsiteY171" fmla="*/ 416243 h 1686775"/>
                  <a:gd name="connsiteX172" fmla="*/ 1734503 w 2242184"/>
                  <a:gd name="connsiteY172" fmla="*/ 422910 h 1686775"/>
                  <a:gd name="connsiteX173" fmla="*/ 1723073 w 2242184"/>
                  <a:gd name="connsiteY173" fmla="*/ 425768 h 1686775"/>
                  <a:gd name="connsiteX174" fmla="*/ 1707833 w 2242184"/>
                  <a:gd name="connsiteY174" fmla="*/ 432435 h 1686775"/>
                  <a:gd name="connsiteX175" fmla="*/ 1699260 w 2242184"/>
                  <a:gd name="connsiteY175" fmla="*/ 432435 h 1686775"/>
                  <a:gd name="connsiteX176" fmla="*/ 1704023 w 2242184"/>
                  <a:gd name="connsiteY176" fmla="*/ 423862 h 1686775"/>
                  <a:gd name="connsiteX177" fmla="*/ 1719263 w 2242184"/>
                  <a:gd name="connsiteY177" fmla="*/ 414337 h 1686775"/>
                  <a:gd name="connsiteX178" fmla="*/ 1732598 w 2242184"/>
                  <a:gd name="connsiteY178" fmla="*/ 408623 h 1686775"/>
                  <a:gd name="connsiteX179" fmla="*/ 1745933 w 2242184"/>
                  <a:gd name="connsiteY179" fmla="*/ 407670 h 1686775"/>
                  <a:gd name="connsiteX180" fmla="*/ 1763078 w 2242184"/>
                  <a:gd name="connsiteY180" fmla="*/ 409575 h 1686775"/>
                  <a:gd name="connsiteX181" fmla="*/ 1778318 w 2242184"/>
                  <a:gd name="connsiteY181" fmla="*/ 409575 h 1686775"/>
                  <a:gd name="connsiteX182" fmla="*/ 1793558 w 2242184"/>
                  <a:gd name="connsiteY182" fmla="*/ 411480 h 1686775"/>
                  <a:gd name="connsiteX183" fmla="*/ 1798320 w 2242184"/>
                  <a:gd name="connsiteY183" fmla="*/ 417195 h 1686775"/>
                  <a:gd name="connsiteX184" fmla="*/ 1804988 w 2242184"/>
                  <a:gd name="connsiteY184" fmla="*/ 422910 h 1686775"/>
                  <a:gd name="connsiteX185" fmla="*/ 1818323 w 2242184"/>
                  <a:gd name="connsiteY185" fmla="*/ 425768 h 1686775"/>
                  <a:gd name="connsiteX186" fmla="*/ 1824990 w 2242184"/>
                  <a:gd name="connsiteY186" fmla="*/ 419100 h 1686775"/>
                  <a:gd name="connsiteX187" fmla="*/ 1836420 w 2242184"/>
                  <a:gd name="connsiteY187" fmla="*/ 415290 h 1686775"/>
                  <a:gd name="connsiteX188" fmla="*/ 1849755 w 2242184"/>
                  <a:gd name="connsiteY188" fmla="*/ 412433 h 1686775"/>
                  <a:gd name="connsiteX189" fmla="*/ 1861185 w 2242184"/>
                  <a:gd name="connsiteY189" fmla="*/ 414337 h 1686775"/>
                  <a:gd name="connsiteX190" fmla="*/ 1874520 w 2242184"/>
                  <a:gd name="connsiteY190" fmla="*/ 416243 h 1686775"/>
                  <a:gd name="connsiteX191" fmla="*/ 1883093 w 2242184"/>
                  <a:gd name="connsiteY191" fmla="*/ 407670 h 1686775"/>
                  <a:gd name="connsiteX192" fmla="*/ 1889760 w 2242184"/>
                  <a:gd name="connsiteY192" fmla="*/ 392430 h 1686775"/>
                  <a:gd name="connsiteX193" fmla="*/ 1901190 w 2242184"/>
                  <a:gd name="connsiteY193" fmla="*/ 386715 h 1686775"/>
                  <a:gd name="connsiteX194" fmla="*/ 1919288 w 2242184"/>
                  <a:gd name="connsiteY194" fmla="*/ 381000 h 1686775"/>
                  <a:gd name="connsiteX195" fmla="*/ 1925955 w 2242184"/>
                  <a:gd name="connsiteY195" fmla="*/ 371475 h 1686775"/>
                  <a:gd name="connsiteX196" fmla="*/ 1924050 w 2242184"/>
                  <a:gd name="connsiteY196" fmla="*/ 359093 h 1686775"/>
                  <a:gd name="connsiteX197" fmla="*/ 1920240 w 2242184"/>
                  <a:gd name="connsiteY197" fmla="*/ 352425 h 1686775"/>
                  <a:gd name="connsiteX198" fmla="*/ 1900238 w 2242184"/>
                  <a:gd name="connsiteY198" fmla="*/ 349568 h 1686775"/>
                  <a:gd name="connsiteX199" fmla="*/ 1891665 w 2242184"/>
                  <a:gd name="connsiteY199" fmla="*/ 340995 h 1686775"/>
                  <a:gd name="connsiteX200" fmla="*/ 1889760 w 2242184"/>
                  <a:gd name="connsiteY200" fmla="*/ 335280 h 1686775"/>
                  <a:gd name="connsiteX201" fmla="*/ 1876425 w 2242184"/>
                  <a:gd name="connsiteY201" fmla="*/ 332423 h 1686775"/>
                  <a:gd name="connsiteX202" fmla="*/ 1864995 w 2242184"/>
                  <a:gd name="connsiteY202" fmla="*/ 330518 h 1686775"/>
                  <a:gd name="connsiteX203" fmla="*/ 1854518 w 2242184"/>
                  <a:gd name="connsiteY203" fmla="*/ 319087 h 1686775"/>
                  <a:gd name="connsiteX204" fmla="*/ 1844040 w 2242184"/>
                  <a:gd name="connsiteY204" fmla="*/ 303848 h 1686775"/>
                  <a:gd name="connsiteX205" fmla="*/ 1837373 w 2242184"/>
                  <a:gd name="connsiteY205" fmla="*/ 291465 h 1686775"/>
                  <a:gd name="connsiteX206" fmla="*/ 1817370 w 2242184"/>
                  <a:gd name="connsiteY206" fmla="*/ 280987 h 1686775"/>
                  <a:gd name="connsiteX207" fmla="*/ 1810703 w 2242184"/>
                  <a:gd name="connsiteY207" fmla="*/ 273368 h 1686775"/>
                  <a:gd name="connsiteX208" fmla="*/ 1800225 w 2242184"/>
                  <a:gd name="connsiteY208" fmla="*/ 267653 h 1686775"/>
                  <a:gd name="connsiteX209" fmla="*/ 1786890 w 2242184"/>
                  <a:gd name="connsiteY209" fmla="*/ 257175 h 1686775"/>
                  <a:gd name="connsiteX210" fmla="*/ 1766888 w 2242184"/>
                  <a:gd name="connsiteY210" fmla="*/ 268605 h 1686775"/>
                  <a:gd name="connsiteX211" fmla="*/ 1753553 w 2242184"/>
                  <a:gd name="connsiteY211" fmla="*/ 275273 h 1686775"/>
                  <a:gd name="connsiteX212" fmla="*/ 1726883 w 2242184"/>
                  <a:gd name="connsiteY212" fmla="*/ 279083 h 1686775"/>
                  <a:gd name="connsiteX213" fmla="*/ 1715453 w 2242184"/>
                  <a:gd name="connsiteY213" fmla="*/ 276225 h 1686775"/>
                  <a:gd name="connsiteX214" fmla="*/ 1713548 w 2242184"/>
                  <a:gd name="connsiteY214" fmla="*/ 267653 h 1686775"/>
                  <a:gd name="connsiteX215" fmla="*/ 1711643 w 2242184"/>
                  <a:gd name="connsiteY215" fmla="*/ 258128 h 1686775"/>
                  <a:gd name="connsiteX216" fmla="*/ 1711643 w 2242184"/>
                  <a:gd name="connsiteY216" fmla="*/ 249555 h 1686775"/>
                  <a:gd name="connsiteX217" fmla="*/ 1709738 w 2242184"/>
                  <a:gd name="connsiteY217" fmla="*/ 242887 h 1686775"/>
                  <a:gd name="connsiteX218" fmla="*/ 1705928 w 2242184"/>
                  <a:gd name="connsiteY218" fmla="*/ 237173 h 1686775"/>
                  <a:gd name="connsiteX219" fmla="*/ 1690688 w 2242184"/>
                  <a:gd name="connsiteY219" fmla="*/ 234315 h 1686775"/>
                  <a:gd name="connsiteX220" fmla="*/ 1677353 w 2242184"/>
                  <a:gd name="connsiteY220" fmla="*/ 232410 h 1686775"/>
                  <a:gd name="connsiteX221" fmla="*/ 1665923 w 2242184"/>
                  <a:gd name="connsiteY221" fmla="*/ 232410 h 1686775"/>
                  <a:gd name="connsiteX222" fmla="*/ 1657350 w 2242184"/>
                  <a:gd name="connsiteY222" fmla="*/ 224790 h 1686775"/>
                  <a:gd name="connsiteX223" fmla="*/ 1647825 w 2242184"/>
                  <a:gd name="connsiteY223" fmla="*/ 218123 h 1686775"/>
                  <a:gd name="connsiteX224" fmla="*/ 1634490 w 2242184"/>
                  <a:gd name="connsiteY224" fmla="*/ 215265 h 1686775"/>
                  <a:gd name="connsiteX225" fmla="*/ 1617345 w 2242184"/>
                  <a:gd name="connsiteY225" fmla="*/ 215265 h 1686775"/>
                  <a:gd name="connsiteX226" fmla="*/ 1605915 w 2242184"/>
                  <a:gd name="connsiteY226" fmla="*/ 215265 h 1686775"/>
                  <a:gd name="connsiteX227" fmla="*/ 1584008 w 2242184"/>
                  <a:gd name="connsiteY227" fmla="*/ 215265 h 1686775"/>
                  <a:gd name="connsiteX228" fmla="*/ 1570673 w 2242184"/>
                  <a:gd name="connsiteY228" fmla="*/ 219075 h 1686775"/>
                  <a:gd name="connsiteX229" fmla="*/ 1559243 w 2242184"/>
                  <a:gd name="connsiteY229" fmla="*/ 242887 h 1686775"/>
                  <a:gd name="connsiteX230" fmla="*/ 1559243 w 2242184"/>
                  <a:gd name="connsiteY230" fmla="*/ 255270 h 1686775"/>
                  <a:gd name="connsiteX231" fmla="*/ 1559243 w 2242184"/>
                  <a:gd name="connsiteY231" fmla="*/ 261937 h 1686775"/>
                  <a:gd name="connsiteX232" fmla="*/ 1559243 w 2242184"/>
                  <a:gd name="connsiteY232" fmla="*/ 265748 h 1686775"/>
                  <a:gd name="connsiteX233" fmla="*/ 1563053 w 2242184"/>
                  <a:gd name="connsiteY233" fmla="*/ 280035 h 1686775"/>
                  <a:gd name="connsiteX234" fmla="*/ 1566863 w 2242184"/>
                  <a:gd name="connsiteY234" fmla="*/ 297180 h 1686775"/>
                  <a:gd name="connsiteX235" fmla="*/ 1564005 w 2242184"/>
                  <a:gd name="connsiteY235" fmla="*/ 320040 h 1686775"/>
                  <a:gd name="connsiteX236" fmla="*/ 1550670 w 2242184"/>
                  <a:gd name="connsiteY236" fmla="*/ 331470 h 1686775"/>
                  <a:gd name="connsiteX237" fmla="*/ 1542098 w 2242184"/>
                  <a:gd name="connsiteY237" fmla="*/ 331470 h 1686775"/>
                  <a:gd name="connsiteX238" fmla="*/ 1528763 w 2242184"/>
                  <a:gd name="connsiteY238" fmla="*/ 343853 h 1686775"/>
                  <a:gd name="connsiteX239" fmla="*/ 1535430 w 2242184"/>
                  <a:gd name="connsiteY239" fmla="*/ 359093 h 1686775"/>
                  <a:gd name="connsiteX240" fmla="*/ 1537335 w 2242184"/>
                  <a:gd name="connsiteY240" fmla="*/ 377190 h 1686775"/>
                  <a:gd name="connsiteX241" fmla="*/ 1544003 w 2242184"/>
                  <a:gd name="connsiteY241" fmla="*/ 382905 h 1686775"/>
                  <a:gd name="connsiteX242" fmla="*/ 1517333 w 2242184"/>
                  <a:gd name="connsiteY242" fmla="*/ 385762 h 1686775"/>
                  <a:gd name="connsiteX243" fmla="*/ 1510665 w 2242184"/>
                  <a:gd name="connsiteY243" fmla="*/ 380048 h 1686775"/>
                  <a:gd name="connsiteX244" fmla="*/ 1500188 w 2242184"/>
                  <a:gd name="connsiteY244" fmla="*/ 369570 h 1686775"/>
                  <a:gd name="connsiteX245" fmla="*/ 1496378 w 2242184"/>
                  <a:gd name="connsiteY245" fmla="*/ 358140 h 1686775"/>
                  <a:gd name="connsiteX246" fmla="*/ 1492568 w 2242184"/>
                  <a:gd name="connsiteY246" fmla="*/ 342900 h 1686775"/>
                  <a:gd name="connsiteX247" fmla="*/ 1490663 w 2242184"/>
                  <a:gd name="connsiteY247" fmla="*/ 328612 h 1686775"/>
                  <a:gd name="connsiteX248" fmla="*/ 1470660 w 2242184"/>
                  <a:gd name="connsiteY248" fmla="*/ 323850 h 1686775"/>
                  <a:gd name="connsiteX249" fmla="*/ 1450658 w 2242184"/>
                  <a:gd name="connsiteY249" fmla="*/ 320993 h 1686775"/>
                  <a:gd name="connsiteX250" fmla="*/ 1442085 w 2242184"/>
                  <a:gd name="connsiteY250" fmla="*/ 316230 h 1686775"/>
                  <a:gd name="connsiteX251" fmla="*/ 1437323 w 2242184"/>
                  <a:gd name="connsiteY251" fmla="*/ 310515 h 1686775"/>
                  <a:gd name="connsiteX252" fmla="*/ 1410653 w 2242184"/>
                  <a:gd name="connsiteY252" fmla="*/ 304800 h 1686775"/>
                  <a:gd name="connsiteX253" fmla="*/ 1390650 w 2242184"/>
                  <a:gd name="connsiteY253" fmla="*/ 303848 h 1686775"/>
                  <a:gd name="connsiteX254" fmla="*/ 1380173 w 2242184"/>
                  <a:gd name="connsiteY254" fmla="*/ 296228 h 1686775"/>
                  <a:gd name="connsiteX255" fmla="*/ 1366838 w 2242184"/>
                  <a:gd name="connsiteY255" fmla="*/ 294323 h 1686775"/>
                  <a:gd name="connsiteX256" fmla="*/ 1353503 w 2242184"/>
                  <a:gd name="connsiteY256" fmla="*/ 292418 h 1686775"/>
                  <a:gd name="connsiteX257" fmla="*/ 1336358 w 2242184"/>
                  <a:gd name="connsiteY257" fmla="*/ 289560 h 1686775"/>
                  <a:gd name="connsiteX258" fmla="*/ 1323023 w 2242184"/>
                  <a:gd name="connsiteY258" fmla="*/ 287655 h 1686775"/>
                  <a:gd name="connsiteX259" fmla="*/ 1312545 w 2242184"/>
                  <a:gd name="connsiteY259" fmla="*/ 279083 h 1686775"/>
                  <a:gd name="connsiteX260" fmla="*/ 1308735 w 2242184"/>
                  <a:gd name="connsiteY260" fmla="*/ 270510 h 1686775"/>
                  <a:gd name="connsiteX261" fmla="*/ 1291590 w 2242184"/>
                  <a:gd name="connsiteY261" fmla="*/ 264795 h 1686775"/>
                  <a:gd name="connsiteX262" fmla="*/ 1278255 w 2242184"/>
                  <a:gd name="connsiteY262" fmla="*/ 260033 h 1686775"/>
                  <a:gd name="connsiteX263" fmla="*/ 1263015 w 2242184"/>
                  <a:gd name="connsiteY263" fmla="*/ 255270 h 1686775"/>
                  <a:gd name="connsiteX264" fmla="*/ 1267778 w 2242184"/>
                  <a:gd name="connsiteY264" fmla="*/ 243840 h 1686775"/>
                  <a:gd name="connsiteX265" fmla="*/ 1279208 w 2242184"/>
                  <a:gd name="connsiteY265" fmla="*/ 234315 h 1686775"/>
                  <a:gd name="connsiteX266" fmla="*/ 1290638 w 2242184"/>
                  <a:gd name="connsiteY266" fmla="*/ 228600 h 1686775"/>
                  <a:gd name="connsiteX267" fmla="*/ 1292543 w 2242184"/>
                  <a:gd name="connsiteY267" fmla="*/ 222885 h 1686775"/>
                  <a:gd name="connsiteX268" fmla="*/ 1299210 w 2242184"/>
                  <a:gd name="connsiteY268" fmla="*/ 216217 h 1686775"/>
                  <a:gd name="connsiteX269" fmla="*/ 1301115 w 2242184"/>
                  <a:gd name="connsiteY269" fmla="*/ 210503 h 1686775"/>
                  <a:gd name="connsiteX270" fmla="*/ 1307783 w 2242184"/>
                  <a:gd name="connsiteY270" fmla="*/ 209550 h 1686775"/>
                  <a:gd name="connsiteX271" fmla="*/ 1319213 w 2242184"/>
                  <a:gd name="connsiteY271" fmla="*/ 200025 h 1686775"/>
                  <a:gd name="connsiteX272" fmla="*/ 1327785 w 2242184"/>
                  <a:gd name="connsiteY272" fmla="*/ 193358 h 1686775"/>
                  <a:gd name="connsiteX273" fmla="*/ 1334453 w 2242184"/>
                  <a:gd name="connsiteY273" fmla="*/ 192405 h 1686775"/>
                  <a:gd name="connsiteX274" fmla="*/ 1343025 w 2242184"/>
                  <a:gd name="connsiteY274" fmla="*/ 192405 h 1686775"/>
                  <a:gd name="connsiteX275" fmla="*/ 1361123 w 2242184"/>
                  <a:gd name="connsiteY275" fmla="*/ 185737 h 1686775"/>
                  <a:gd name="connsiteX276" fmla="*/ 1369695 w 2242184"/>
                  <a:gd name="connsiteY276" fmla="*/ 180023 h 1686775"/>
                  <a:gd name="connsiteX277" fmla="*/ 1398270 w 2242184"/>
                  <a:gd name="connsiteY277" fmla="*/ 164783 h 1686775"/>
                  <a:gd name="connsiteX278" fmla="*/ 1403033 w 2242184"/>
                  <a:gd name="connsiteY278" fmla="*/ 158115 h 1686775"/>
                  <a:gd name="connsiteX279" fmla="*/ 1405890 w 2242184"/>
                  <a:gd name="connsiteY279" fmla="*/ 151448 h 1686775"/>
                  <a:gd name="connsiteX280" fmla="*/ 1412558 w 2242184"/>
                  <a:gd name="connsiteY280" fmla="*/ 142875 h 1686775"/>
                  <a:gd name="connsiteX281" fmla="*/ 1425893 w 2242184"/>
                  <a:gd name="connsiteY281" fmla="*/ 140017 h 1686775"/>
                  <a:gd name="connsiteX282" fmla="*/ 1434465 w 2242184"/>
                  <a:gd name="connsiteY282" fmla="*/ 139065 h 1686775"/>
                  <a:gd name="connsiteX283" fmla="*/ 1461135 w 2242184"/>
                  <a:gd name="connsiteY283" fmla="*/ 139065 h 1686775"/>
                  <a:gd name="connsiteX284" fmla="*/ 1483043 w 2242184"/>
                  <a:gd name="connsiteY284" fmla="*/ 135255 h 1686775"/>
                  <a:gd name="connsiteX285" fmla="*/ 1487805 w 2242184"/>
                  <a:gd name="connsiteY285" fmla="*/ 128587 h 1686775"/>
                  <a:gd name="connsiteX286" fmla="*/ 1490663 w 2242184"/>
                  <a:gd name="connsiteY286" fmla="*/ 120015 h 1686775"/>
                  <a:gd name="connsiteX287" fmla="*/ 1497330 w 2242184"/>
                  <a:gd name="connsiteY287" fmla="*/ 111442 h 1686775"/>
                  <a:gd name="connsiteX288" fmla="*/ 1500188 w 2242184"/>
                  <a:gd name="connsiteY288" fmla="*/ 102870 h 1686775"/>
                  <a:gd name="connsiteX289" fmla="*/ 1500188 w 2242184"/>
                  <a:gd name="connsiteY289" fmla="*/ 91440 h 1686775"/>
                  <a:gd name="connsiteX290" fmla="*/ 1486853 w 2242184"/>
                  <a:gd name="connsiteY290" fmla="*/ 82867 h 1686775"/>
                  <a:gd name="connsiteX291" fmla="*/ 1478280 w 2242184"/>
                  <a:gd name="connsiteY291" fmla="*/ 78105 h 1686775"/>
                  <a:gd name="connsiteX292" fmla="*/ 1506855 w 2242184"/>
                  <a:gd name="connsiteY292" fmla="*/ 75248 h 1686775"/>
                  <a:gd name="connsiteX293" fmla="*/ 1513523 w 2242184"/>
                  <a:gd name="connsiteY293" fmla="*/ 77153 h 1686775"/>
                  <a:gd name="connsiteX294" fmla="*/ 1531620 w 2242184"/>
                  <a:gd name="connsiteY294" fmla="*/ 77153 h 1686775"/>
                  <a:gd name="connsiteX295" fmla="*/ 1544955 w 2242184"/>
                  <a:gd name="connsiteY295" fmla="*/ 77153 h 1686775"/>
                  <a:gd name="connsiteX296" fmla="*/ 1560195 w 2242184"/>
                  <a:gd name="connsiteY296" fmla="*/ 80010 h 1686775"/>
                  <a:gd name="connsiteX297" fmla="*/ 1584008 w 2242184"/>
                  <a:gd name="connsiteY297" fmla="*/ 84773 h 1686775"/>
                  <a:gd name="connsiteX298" fmla="*/ 1594485 w 2242184"/>
                  <a:gd name="connsiteY298" fmla="*/ 87630 h 1686775"/>
                  <a:gd name="connsiteX299" fmla="*/ 1603058 w 2242184"/>
                  <a:gd name="connsiteY299" fmla="*/ 90487 h 1686775"/>
                  <a:gd name="connsiteX300" fmla="*/ 1633538 w 2242184"/>
                  <a:gd name="connsiteY300" fmla="*/ 100965 h 1686775"/>
                  <a:gd name="connsiteX301" fmla="*/ 1642110 w 2242184"/>
                  <a:gd name="connsiteY301" fmla="*/ 105728 h 1686775"/>
                  <a:gd name="connsiteX302" fmla="*/ 1645920 w 2242184"/>
                  <a:gd name="connsiteY302" fmla="*/ 112395 h 1686775"/>
                  <a:gd name="connsiteX303" fmla="*/ 1647825 w 2242184"/>
                  <a:gd name="connsiteY303" fmla="*/ 118110 h 1686775"/>
                  <a:gd name="connsiteX304" fmla="*/ 1643063 w 2242184"/>
                  <a:gd name="connsiteY304" fmla="*/ 126683 h 1686775"/>
                  <a:gd name="connsiteX305" fmla="*/ 1643063 w 2242184"/>
                  <a:gd name="connsiteY305" fmla="*/ 130492 h 1686775"/>
                  <a:gd name="connsiteX306" fmla="*/ 1629728 w 2242184"/>
                  <a:gd name="connsiteY306" fmla="*/ 141923 h 1686775"/>
                  <a:gd name="connsiteX307" fmla="*/ 1624965 w 2242184"/>
                  <a:gd name="connsiteY307" fmla="*/ 151448 h 1686775"/>
                  <a:gd name="connsiteX308" fmla="*/ 1626870 w 2242184"/>
                  <a:gd name="connsiteY308" fmla="*/ 160973 h 1686775"/>
                  <a:gd name="connsiteX309" fmla="*/ 1637348 w 2242184"/>
                  <a:gd name="connsiteY309" fmla="*/ 169545 h 1686775"/>
                  <a:gd name="connsiteX310" fmla="*/ 1647825 w 2242184"/>
                  <a:gd name="connsiteY310" fmla="*/ 177165 h 1686775"/>
                  <a:gd name="connsiteX311" fmla="*/ 1654493 w 2242184"/>
                  <a:gd name="connsiteY311" fmla="*/ 182880 h 1686775"/>
                  <a:gd name="connsiteX312" fmla="*/ 1664970 w 2242184"/>
                  <a:gd name="connsiteY312" fmla="*/ 190500 h 1686775"/>
                  <a:gd name="connsiteX313" fmla="*/ 1680210 w 2242184"/>
                  <a:gd name="connsiteY313" fmla="*/ 196215 h 1686775"/>
                  <a:gd name="connsiteX314" fmla="*/ 1704023 w 2242184"/>
                  <a:gd name="connsiteY314" fmla="*/ 206692 h 1686775"/>
                  <a:gd name="connsiteX315" fmla="*/ 1710690 w 2242184"/>
                  <a:gd name="connsiteY315" fmla="*/ 209550 h 1686775"/>
                  <a:gd name="connsiteX316" fmla="*/ 1727835 w 2242184"/>
                  <a:gd name="connsiteY316" fmla="*/ 215265 h 1686775"/>
                  <a:gd name="connsiteX317" fmla="*/ 1736408 w 2242184"/>
                  <a:gd name="connsiteY317" fmla="*/ 218123 h 1686775"/>
                  <a:gd name="connsiteX318" fmla="*/ 1751648 w 2242184"/>
                  <a:gd name="connsiteY318" fmla="*/ 217170 h 1686775"/>
                  <a:gd name="connsiteX319" fmla="*/ 1762125 w 2242184"/>
                  <a:gd name="connsiteY319" fmla="*/ 218123 h 1686775"/>
                  <a:gd name="connsiteX320" fmla="*/ 1760220 w 2242184"/>
                  <a:gd name="connsiteY320" fmla="*/ 209550 h 1686775"/>
                  <a:gd name="connsiteX321" fmla="*/ 1771650 w 2242184"/>
                  <a:gd name="connsiteY321" fmla="*/ 209550 h 1686775"/>
                  <a:gd name="connsiteX322" fmla="*/ 1789748 w 2242184"/>
                  <a:gd name="connsiteY322" fmla="*/ 207645 h 1686775"/>
                  <a:gd name="connsiteX323" fmla="*/ 1792605 w 2242184"/>
                  <a:gd name="connsiteY323" fmla="*/ 203835 h 1686775"/>
                  <a:gd name="connsiteX324" fmla="*/ 1794510 w 2242184"/>
                  <a:gd name="connsiteY324" fmla="*/ 198120 h 1686775"/>
                  <a:gd name="connsiteX325" fmla="*/ 1789748 w 2242184"/>
                  <a:gd name="connsiteY325" fmla="*/ 192405 h 1686775"/>
                  <a:gd name="connsiteX326" fmla="*/ 1784985 w 2242184"/>
                  <a:gd name="connsiteY326" fmla="*/ 187642 h 1686775"/>
                  <a:gd name="connsiteX327" fmla="*/ 1778318 w 2242184"/>
                  <a:gd name="connsiteY327" fmla="*/ 178117 h 1686775"/>
                  <a:gd name="connsiteX328" fmla="*/ 1771650 w 2242184"/>
                  <a:gd name="connsiteY328" fmla="*/ 169545 h 1686775"/>
                  <a:gd name="connsiteX329" fmla="*/ 1755458 w 2242184"/>
                  <a:gd name="connsiteY329" fmla="*/ 163830 h 1686775"/>
                  <a:gd name="connsiteX330" fmla="*/ 1749743 w 2242184"/>
                  <a:gd name="connsiteY330" fmla="*/ 155258 h 1686775"/>
                  <a:gd name="connsiteX331" fmla="*/ 1751648 w 2242184"/>
                  <a:gd name="connsiteY331" fmla="*/ 148590 h 1686775"/>
                  <a:gd name="connsiteX332" fmla="*/ 1764983 w 2242184"/>
                  <a:gd name="connsiteY332" fmla="*/ 149542 h 1686775"/>
                  <a:gd name="connsiteX333" fmla="*/ 1772603 w 2242184"/>
                  <a:gd name="connsiteY333" fmla="*/ 155258 h 1686775"/>
                  <a:gd name="connsiteX334" fmla="*/ 1781175 w 2242184"/>
                  <a:gd name="connsiteY334" fmla="*/ 158115 h 1686775"/>
                  <a:gd name="connsiteX335" fmla="*/ 1786890 w 2242184"/>
                  <a:gd name="connsiteY335" fmla="*/ 161925 h 1686775"/>
                  <a:gd name="connsiteX336" fmla="*/ 1798320 w 2242184"/>
                  <a:gd name="connsiteY336" fmla="*/ 164783 h 1686775"/>
                  <a:gd name="connsiteX337" fmla="*/ 1806893 w 2242184"/>
                  <a:gd name="connsiteY337" fmla="*/ 165735 h 1686775"/>
                  <a:gd name="connsiteX338" fmla="*/ 1814513 w 2242184"/>
                  <a:gd name="connsiteY338" fmla="*/ 160973 h 1686775"/>
                  <a:gd name="connsiteX339" fmla="*/ 1820228 w 2242184"/>
                  <a:gd name="connsiteY339" fmla="*/ 156210 h 1686775"/>
                  <a:gd name="connsiteX340" fmla="*/ 1834515 w 2242184"/>
                  <a:gd name="connsiteY340" fmla="*/ 156210 h 1686775"/>
                  <a:gd name="connsiteX341" fmla="*/ 1839278 w 2242184"/>
                  <a:gd name="connsiteY341" fmla="*/ 156210 h 1686775"/>
                  <a:gd name="connsiteX342" fmla="*/ 1846898 w 2242184"/>
                  <a:gd name="connsiteY342" fmla="*/ 150495 h 1686775"/>
                  <a:gd name="connsiteX343" fmla="*/ 1852613 w 2242184"/>
                  <a:gd name="connsiteY343" fmla="*/ 145733 h 1686775"/>
                  <a:gd name="connsiteX344" fmla="*/ 1854518 w 2242184"/>
                  <a:gd name="connsiteY344" fmla="*/ 140017 h 1686775"/>
                  <a:gd name="connsiteX345" fmla="*/ 1856423 w 2242184"/>
                  <a:gd name="connsiteY345" fmla="*/ 134303 h 1686775"/>
                  <a:gd name="connsiteX346" fmla="*/ 1856423 w 2242184"/>
                  <a:gd name="connsiteY346" fmla="*/ 130492 h 1686775"/>
                  <a:gd name="connsiteX347" fmla="*/ 1848803 w 2242184"/>
                  <a:gd name="connsiteY347" fmla="*/ 126683 h 1686775"/>
                  <a:gd name="connsiteX348" fmla="*/ 1837373 w 2242184"/>
                  <a:gd name="connsiteY348" fmla="*/ 123825 h 1686775"/>
                  <a:gd name="connsiteX349" fmla="*/ 1820228 w 2242184"/>
                  <a:gd name="connsiteY349" fmla="*/ 119062 h 1686775"/>
                  <a:gd name="connsiteX350" fmla="*/ 1805940 w 2242184"/>
                  <a:gd name="connsiteY350" fmla="*/ 111442 h 1686775"/>
                  <a:gd name="connsiteX351" fmla="*/ 1800225 w 2242184"/>
                  <a:gd name="connsiteY351" fmla="*/ 112395 h 1686775"/>
                  <a:gd name="connsiteX352" fmla="*/ 1788795 w 2242184"/>
                  <a:gd name="connsiteY352" fmla="*/ 111442 h 1686775"/>
                  <a:gd name="connsiteX353" fmla="*/ 1778318 w 2242184"/>
                  <a:gd name="connsiteY353" fmla="*/ 105728 h 1686775"/>
                  <a:gd name="connsiteX354" fmla="*/ 1772603 w 2242184"/>
                  <a:gd name="connsiteY354" fmla="*/ 101917 h 1686775"/>
                  <a:gd name="connsiteX355" fmla="*/ 1762125 w 2242184"/>
                  <a:gd name="connsiteY355" fmla="*/ 100965 h 1686775"/>
                  <a:gd name="connsiteX356" fmla="*/ 1750695 w 2242184"/>
                  <a:gd name="connsiteY356" fmla="*/ 96203 h 1686775"/>
                  <a:gd name="connsiteX357" fmla="*/ 1752600 w 2242184"/>
                  <a:gd name="connsiteY357" fmla="*/ 85725 h 1686775"/>
                  <a:gd name="connsiteX358" fmla="*/ 1751648 w 2242184"/>
                  <a:gd name="connsiteY358" fmla="*/ 79058 h 1686775"/>
                  <a:gd name="connsiteX359" fmla="*/ 1751648 w 2242184"/>
                  <a:gd name="connsiteY359" fmla="*/ 75248 h 1686775"/>
                  <a:gd name="connsiteX360" fmla="*/ 1745933 w 2242184"/>
                  <a:gd name="connsiteY360" fmla="*/ 67628 h 1686775"/>
                  <a:gd name="connsiteX361" fmla="*/ 1737360 w 2242184"/>
                  <a:gd name="connsiteY361" fmla="*/ 63817 h 1686775"/>
                  <a:gd name="connsiteX362" fmla="*/ 1725930 w 2242184"/>
                  <a:gd name="connsiteY362" fmla="*/ 62865 h 1686775"/>
                  <a:gd name="connsiteX363" fmla="*/ 1708785 w 2242184"/>
                  <a:gd name="connsiteY363" fmla="*/ 54292 h 1686775"/>
                  <a:gd name="connsiteX364" fmla="*/ 1700213 w 2242184"/>
                  <a:gd name="connsiteY364" fmla="*/ 51435 h 1686775"/>
                  <a:gd name="connsiteX365" fmla="*/ 1676400 w 2242184"/>
                  <a:gd name="connsiteY365" fmla="*/ 46672 h 1686775"/>
                  <a:gd name="connsiteX366" fmla="*/ 1664970 w 2242184"/>
                  <a:gd name="connsiteY366" fmla="*/ 43815 h 1686775"/>
                  <a:gd name="connsiteX367" fmla="*/ 1650683 w 2242184"/>
                  <a:gd name="connsiteY367" fmla="*/ 42863 h 1686775"/>
                  <a:gd name="connsiteX368" fmla="*/ 1628775 w 2242184"/>
                  <a:gd name="connsiteY368" fmla="*/ 31432 h 1686775"/>
                  <a:gd name="connsiteX369" fmla="*/ 1612583 w 2242184"/>
                  <a:gd name="connsiteY369" fmla="*/ 22860 h 1686775"/>
                  <a:gd name="connsiteX370" fmla="*/ 1604010 w 2242184"/>
                  <a:gd name="connsiteY370" fmla="*/ 14288 h 1686775"/>
                  <a:gd name="connsiteX371" fmla="*/ 1590675 w 2242184"/>
                  <a:gd name="connsiteY371" fmla="*/ 15240 h 1686775"/>
                  <a:gd name="connsiteX372" fmla="*/ 1583055 w 2242184"/>
                  <a:gd name="connsiteY372" fmla="*/ 13335 h 1686775"/>
                  <a:gd name="connsiteX373" fmla="*/ 1561148 w 2242184"/>
                  <a:gd name="connsiteY373" fmla="*/ 17145 h 1686775"/>
                  <a:gd name="connsiteX374" fmla="*/ 1553528 w 2242184"/>
                  <a:gd name="connsiteY374" fmla="*/ 25717 h 1686775"/>
                  <a:gd name="connsiteX375" fmla="*/ 1544955 w 2242184"/>
                  <a:gd name="connsiteY375" fmla="*/ 24765 h 1686775"/>
                  <a:gd name="connsiteX376" fmla="*/ 1534478 w 2242184"/>
                  <a:gd name="connsiteY376" fmla="*/ 18097 h 1686775"/>
                  <a:gd name="connsiteX377" fmla="*/ 1524000 w 2242184"/>
                  <a:gd name="connsiteY377" fmla="*/ 11430 h 1686775"/>
                  <a:gd name="connsiteX378" fmla="*/ 1503998 w 2242184"/>
                  <a:gd name="connsiteY378" fmla="*/ 4763 h 1686775"/>
                  <a:gd name="connsiteX379" fmla="*/ 1495425 w 2242184"/>
                  <a:gd name="connsiteY379" fmla="*/ 1905 h 1686775"/>
                  <a:gd name="connsiteX380" fmla="*/ 1474470 w 2242184"/>
                  <a:gd name="connsiteY380" fmla="*/ 1905 h 1686775"/>
                  <a:gd name="connsiteX381" fmla="*/ 1468755 w 2242184"/>
                  <a:gd name="connsiteY381" fmla="*/ 1905 h 1686775"/>
                  <a:gd name="connsiteX382" fmla="*/ 1463993 w 2242184"/>
                  <a:gd name="connsiteY382" fmla="*/ 5715 h 1686775"/>
                  <a:gd name="connsiteX383" fmla="*/ 1458278 w 2242184"/>
                  <a:gd name="connsiteY383" fmla="*/ 8572 h 1686775"/>
                  <a:gd name="connsiteX384" fmla="*/ 1449705 w 2242184"/>
                  <a:gd name="connsiteY384" fmla="*/ 11430 h 1686775"/>
                  <a:gd name="connsiteX385" fmla="*/ 1444943 w 2242184"/>
                  <a:gd name="connsiteY385" fmla="*/ 17145 h 1686775"/>
                  <a:gd name="connsiteX386" fmla="*/ 1442085 w 2242184"/>
                  <a:gd name="connsiteY386" fmla="*/ 24765 h 1686775"/>
                  <a:gd name="connsiteX387" fmla="*/ 1443038 w 2242184"/>
                  <a:gd name="connsiteY387" fmla="*/ 28575 h 1686775"/>
                  <a:gd name="connsiteX388" fmla="*/ 1434465 w 2242184"/>
                  <a:gd name="connsiteY388" fmla="*/ 33338 h 1686775"/>
                  <a:gd name="connsiteX389" fmla="*/ 1425893 w 2242184"/>
                  <a:gd name="connsiteY389" fmla="*/ 31432 h 1686775"/>
                  <a:gd name="connsiteX390" fmla="*/ 1423035 w 2242184"/>
                  <a:gd name="connsiteY390" fmla="*/ 23813 h 1686775"/>
                  <a:gd name="connsiteX391" fmla="*/ 1425893 w 2242184"/>
                  <a:gd name="connsiteY391" fmla="*/ 19050 h 1686775"/>
                  <a:gd name="connsiteX392" fmla="*/ 1430655 w 2242184"/>
                  <a:gd name="connsiteY392" fmla="*/ 13335 h 1686775"/>
                  <a:gd name="connsiteX393" fmla="*/ 1432560 w 2242184"/>
                  <a:gd name="connsiteY393" fmla="*/ 7620 h 1686775"/>
                  <a:gd name="connsiteX394" fmla="*/ 1432560 w 2242184"/>
                  <a:gd name="connsiteY394" fmla="*/ 3810 h 1686775"/>
                  <a:gd name="connsiteX395" fmla="*/ 1415415 w 2242184"/>
                  <a:gd name="connsiteY395" fmla="*/ 953 h 1686775"/>
                  <a:gd name="connsiteX396" fmla="*/ 1402080 w 2242184"/>
                  <a:gd name="connsiteY396" fmla="*/ 0 h 1686775"/>
                  <a:gd name="connsiteX397" fmla="*/ 1380173 w 2242184"/>
                  <a:gd name="connsiteY397" fmla="*/ 6667 h 1686775"/>
                  <a:gd name="connsiteX398" fmla="*/ 1369695 w 2242184"/>
                  <a:gd name="connsiteY398" fmla="*/ 15240 h 1686775"/>
                  <a:gd name="connsiteX399" fmla="*/ 1369695 w 2242184"/>
                  <a:gd name="connsiteY399" fmla="*/ 18097 h 1686775"/>
                  <a:gd name="connsiteX400" fmla="*/ 1366838 w 2242184"/>
                  <a:gd name="connsiteY400" fmla="*/ 30480 h 1686775"/>
                  <a:gd name="connsiteX401" fmla="*/ 1366838 w 2242184"/>
                  <a:gd name="connsiteY401" fmla="*/ 40957 h 1686775"/>
                  <a:gd name="connsiteX402" fmla="*/ 1374458 w 2242184"/>
                  <a:gd name="connsiteY402" fmla="*/ 48578 h 1686775"/>
                  <a:gd name="connsiteX403" fmla="*/ 1382078 w 2242184"/>
                  <a:gd name="connsiteY403" fmla="*/ 55245 h 1686775"/>
                  <a:gd name="connsiteX404" fmla="*/ 1390650 w 2242184"/>
                  <a:gd name="connsiteY404" fmla="*/ 60960 h 1686775"/>
                  <a:gd name="connsiteX405" fmla="*/ 1407795 w 2242184"/>
                  <a:gd name="connsiteY405" fmla="*/ 65723 h 1686775"/>
                  <a:gd name="connsiteX406" fmla="*/ 1415415 w 2242184"/>
                  <a:gd name="connsiteY406" fmla="*/ 69533 h 1686775"/>
                  <a:gd name="connsiteX407" fmla="*/ 1418273 w 2242184"/>
                  <a:gd name="connsiteY407" fmla="*/ 72390 h 1686775"/>
                  <a:gd name="connsiteX408" fmla="*/ 1432560 w 2242184"/>
                  <a:gd name="connsiteY408" fmla="*/ 76200 h 1686775"/>
                  <a:gd name="connsiteX409" fmla="*/ 1443990 w 2242184"/>
                  <a:gd name="connsiteY409" fmla="*/ 80962 h 1686775"/>
                  <a:gd name="connsiteX410" fmla="*/ 1446848 w 2242184"/>
                  <a:gd name="connsiteY410" fmla="*/ 87630 h 1686775"/>
                  <a:gd name="connsiteX411" fmla="*/ 1441133 w 2242184"/>
                  <a:gd name="connsiteY411" fmla="*/ 95250 h 1686775"/>
                  <a:gd name="connsiteX412" fmla="*/ 1441133 w 2242184"/>
                  <a:gd name="connsiteY412" fmla="*/ 98108 h 1686775"/>
                  <a:gd name="connsiteX413" fmla="*/ 1429703 w 2242184"/>
                  <a:gd name="connsiteY413" fmla="*/ 104775 h 1686775"/>
                  <a:gd name="connsiteX414" fmla="*/ 1419225 w 2242184"/>
                  <a:gd name="connsiteY414" fmla="*/ 110490 h 1686775"/>
                  <a:gd name="connsiteX415" fmla="*/ 1417320 w 2242184"/>
                  <a:gd name="connsiteY415" fmla="*/ 116205 h 1686775"/>
                  <a:gd name="connsiteX416" fmla="*/ 1403033 w 2242184"/>
                  <a:gd name="connsiteY416" fmla="*/ 120015 h 1686775"/>
                  <a:gd name="connsiteX417" fmla="*/ 1397318 w 2242184"/>
                  <a:gd name="connsiteY417" fmla="*/ 116205 h 1686775"/>
                  <a:gd name="connsiteX418" fmla="*/ 1397318 w 2242184"/>
                  <a:gd name="connsiteY418" fmla="*/ 107633 h 1686775"/>
                  <a:gd name="connsiteX419" fmla="*/ 1397318 w 2242184"/>
                  <a:gd name="connsiteY419" fmla="*/ 101917 h 1686775"/>
                  <a:gd name="connsiteX420" fmla="*/ 1396365 w 2242184"/>
                  <a:gd name="connsiteY420" fmla="*/ 95250 h 1686775"/>
                  <a:gd name="connsiteX421" fmla="*/ 1393508 w 2242184"/>
                  <a:gd name="connsiteY421" fmla="*/ 90487 h 1686775"/>
                  <a:gd name="connsiteX422" fmla="*/ 1384935 w 2242184"/>
                  <a:gd name="connsiteY422" fmla="*/ 88583 h 1686775"/>
                  <a:gd name="connsiteX423" fmla="*/ 1376363 w 2242184"/>
                  <a:gd name="connsiteY423" fmla="*/ 88583 h 1686775"/>
                  <a:gd name="connsiteX424" fmla="*/ 1364933 w 2242184"/>
                  <a:gd name="connsiteY424" fmla="*/ 88583 h 1686775"/>
                  <a:gd name="connsiteX425" fmla="*/ 1354455 w 2242184"/>
                  <a:gd name="connsiteY425" fmla="*/ 84773 h 1686775"/>
                  <a:gd name="connsiteX426" fmla="*/ 1354455 w 2242184"/>
                  <a:gd name="connsiteY426" fmla="*/ 81915 h 1686775"/>
                  <a:gd name="connsiteX427" fmla="*/ 1341120 w 2242184"/>
                  <a:gd name="connsiteY427" fmla="*/ 76200 h 1686775"/>
                  <a:gd name="connsiteX428" fmla="*/ 1324928 w 2242184"/>
                  <a:gd name="connsiteY428" fmla="*/ 74295 h 1686775"/>
                  <a:gd name="connsiteX429" fmla="*/ 1319213 w 2242184"/>
                  <a:gd name="connsiteY429" fmla="*/ 73342 h 1686775"/>
                  <a:gd name="connsiteX430" fmla="*/ 1318260 w 2242184"/>
                  <a:gd name="connsiteY430" fmla="*/ 60960 h 1686775"/>
                  <a:gd name="connsiteX431" fmla="*/ 1315403 w 2242184"/>
                  <a:gd name="connsiteY431" fmla="*/ 53340 h 1686775"/>
                  <a:gd name="connsiteX432" fmla="*/ 1309688 w 2242184"/>
                  <a:gd name="connsiteY432" fmla="*/ 45720 h 1686775"/>
                  <a:gd name="connsiteX433" fmla="*/ 1304925 w 2242184"/>
                  <a:gd name="connsiteY433" fmla="*/ 41910 h 1686775"/>
                  <a:gd name="connsiteX434" fmla="*/ 1299210 w 2242184"/>
                  <a:gd name="connsiteY434" fmla="*/ 40005 h 1686775"/>
                  <a:gd name="connsiteX435" fmla="*/ 1274445 w 2242184"/>
                  <a:gd name="connsiteY435" fmla="*/ 35242 h 1686775"/>
                  <a:gd name="connsiteX436" fmla="*/ 1266825 w 2242184"/>
                  <a:gd name="connsiteY436" fmla="*/ 39053 h 1686775"/>
                  <a:gd name="connsiteX437" fmla="*/ 1259205 w 2242184"/>
                  <a:gd name="connsiteY437" fmla="*/ 44767 h 1686775"/>
                  <a:gd name="connsiteX438" fmla="*/ 1247775 w 2242184"/>
                  <a:gd name="connsiteY438" fmla="*/ 48578 h 1686775"/>
                  <a:gd name="connsiteX439" fmla="*/ 1247775 w 2242184"/>
                  <a:gd name="connsiteY439" fmla="*/ 56197 h 1686775"/>
                  <a:gd name="connsiteX440" fmla="*/ 1253490 w 2242184"/>
                  <a:gd name="connsiteY440" fmla="*/ 66675 h 1686775"/>
                  <a:gd name="connsiteX441" fmla="*/ 1258253 w 2242184"/>
                  <a:gd name="connsiteY441" fmla="*/ 72390 h 1686775"/>
                  <a:gd name="connsiteX442" fmla="*/ 1263968 w 2242184"/>
                  <a:gd name="connsiteY442" fmla="*/ 77153 h 1686775"/>
                  <a:gd name="connsiteX443" fmla="*/ 1272540 w 2242184"/>
                  <a:gd name="connsiteY443" fmla="*/ 80962 h 1686775"/>
                  <a:gd name="connsiteX444" fmla="*/ 1280160 w 2242184"/>
                  <a:gd name="connsiteY444" fmla="*/ 83820 h 1686775"/>
                  <a:gd name="connsiteX445" fmla="*/ 1287780 w 2242184"/>
                  <a:gd name="connsiteY445" fmla="*/ 89535 h 1686775"/>
                  <a:gd name="connsiteX446" fmla="*/ 1291590 w 2242184"/>
                  <a:gd name="connsiteY446" fmla="*/ 97155 h 1686775"/>
                  <a:gd name="connsiteX447" fmla="*/ 1285875 w 2242184"/>
                  <a:gd name="connsiteY447" fmla="*/ 108585 h 1686775"/>
                  <a:gd name="connsiteX448" fmla="*/ 1271588 w 2242184"/>
                  <a:gd name="connsiteY448" fmla="*/ 109537 h 1686775"/>
                  <a:gd name="connsiteX449" fmla="*/ 1255395 w 2242184"/>
                  <a:gd name="connsiteY449" fmla="*/ 109537 h 1686775"/>
                  <a:gd name="connsiteX450" fmla="*/ 1249680 w 2242184"/>
                  <a:gd name="connsiteY450" fmla="*/ 101917 h 1686775"/>
                  <a:gd name="connsiteX451" fmla="*/ 1251585 w 2242184"/>
                  <a:gd name="connsiteY451" fmla="*/ 94298 h 1686775"/>
                  <a:gd name="connsiteX452" fmla="*/ 1254443 w 2242184"/>
                  <a:gd name="connsiteY452" fmla="*/ 89535 h 1686775"/>
                  <a:gd name="connsiteX453" fmla="*/ 1243965 w 2242184"/>
                  <a:gd name="connsiteY453" fmla="*/ 81915 h 1686775"/>
                  <a:gd name="connsiteX454" fmla="*/ 1230630 w 2242184"/>
                  <a:gd name="connsiteY454" fmla="*/ 79058 h 1686775"/>
                  <a:gd name="connsiteX455" fmla="*/ 1203008 w 2242184"/>
                  <a:gd name="connsiteY455" fmla="*/ 78105 h 1686775"/>
                  <a:gd name="connsiteX456" fmla="*/ 1203008 w 2242184"/>
                  <a:gd name="connsiteY456" fmla="*/ 84773 h 1686775"/>
                  <a:gd name="connsiteX457" fmla="*/ 1214438 w 2242184"/>
                  <a:gd name="connsiteY457" fmla="*/ 90487 h 1686775"/>
                  <a:gd name="connsiteX458" fmla="*/ 1221105 w 2242184"/>
                  <a:gd name="connsiteY458" fmla="*/ 100965 h 1686775"/>
                  <a:gd name="connsiteX459" fmla="*/ 1212533 w 2242184"/>
                  <a:gd name="connsiteY459" fmla="*/ 103823 h 1686775"/>
                  <a:gd name="connsiteX460" fmla="*/ 1190625 w 2242184"/>
                  <a:gd name="connsiteY460" fmla="*/ 105728 h 1686775"/>
                  <a:gd name="connsiteX461" fmla="*/ 1163003 w 2242184"/>
                  <a:gd name="connsiteY461" fmla="*/ 107633 h 1686775"/>
                  <a:gd name="connsiteX462" fmla="*/ 1130618 w 2242184"/>
                  <a:gd name="connsiteY462" fmla="*/ 108585 h 1686775"/>
                  <a:gd name="connsiteX463" fmla="*/ 1111568 w 2242184"/>
                  <a:gd name="connsiteY463" fmla="*/ 109537 h 1686775"/>
                  <a:gd name="connsiteX464" fmla="*/ 1084898 w 2242184"/>
                  <a:gd name="connsiteY464" fmla="*/ 110490 h 1686775"/>
                  <a:gd name="connsiteX465" fmla="*/ 1076325 w 2242184"/>
                  <a:gd name="connsiteY465" fmla="*/ 110490 h 1686775"/>
                  <a:gd name="connsiteX466" fmla="*/ 1054418 w 2242184"/>
                  <a:gd name="connsiteY466" fmla="*/ 106680 h 1686775"/>
                  <a:gd name="connsiteX467" fmla="*/ 1051560 w 2242184"/>
                  <a:gd name="connsiteY467" fmla="*/ 112395 h 1686775"/>
                  <a:gd name="connsiteX468" fmla="*/ 1041083 w 2242184"/>
                  <a:gd name="connsiteY468" fmla="*/ 118110 h 1686775"/>
                  <a:gd name="connsiteX469" fmla="*/ 1032510 w 2242184"/>
                  <a:gd name="connsiteY469" fmla="*/ 116205 h 1686775"/>
                  <a:gd name="connsiteX470" fmla="*/ 1024890 w 2242184"/>
                  <a:gd name="connsiteY470" fmla="*/ 116205 h 1686775"/>
                  <a:gd name="connsiteX471" fmla="*/ 1013460 w 2242184"/>
                  <a:gd name="connsiteY471" fmla="*/ 114300 h 1686775"/>
                  <a:gd name="connsiteX472" fmla="*/ 1008698 w 2242184"/>
                  <a:gd name="connsiteY472" fmla="*/ 115253 h 1686775"/>
                  <a:gd name="connsiteX473" fmla="*/ 975360 w 2242184"/>
                  <a:gd name="connsiteY473" fmla="*/ 113348 h 1686775"/>
                  <a:gd name="connsiteX474" fmla="*/ 942975 w 2242184"/>
                  <a:gd name="connsiteY474" fmla="*/ 104775 h 1686775"/>
                  <a:gd name="connsiteX475" fmla="*/ 935355 w 2242184"/>
                  <a:gd name="connsiteY475" fmla="*/ 101917 h 1686775"/>
                  <a:gd name="connsiteX476" fmla="*/ 929640 w 2242184"/>
                  <a:gd name="connsiteY476" fmla="*/ 99060 h 1686775"/>
                  <a:gd name="connsiteX477" fmla="*/ 921068 w 2242184"/>
                  <a:gd name="connsiteY477" fmla="*/ 92392 h 1686775"/>
                  <a:gd name="connsiteX478" fmla="*/ 918210 w 2242184"/>
                  <a:gd name="connsiteY478" fmla="*/ 86678 h 1686775"/>
                  <a:gd name="connsiteX479" fmla="*/ 910590 w 2242184"/>
                  <a:gd name="connsiteY479" fmla="*/ 85725 h 1686775"/>
                  <a:gd name="connsiteX480" fmla="*/ 896303 w 2242184"/>
                  <a:gd name="connsiteY480" fmla="*/ 84773 h 1686775"/>
                  <a:gd name="connsiteX481" fmla="*/ 884873 w 2242184"/>
                  <a:gd name="connsiteY481" fmla="*/ 84773 h 1686775"/>
                  <a:gd name="connsiteX482" fmla="*/ 868680 w 2242184"/>
                  <a:gd name="connsiteY482" fmla="*/ 84773 h 1686775"/>
                  <a:gd name="connsiteX483" fmla="*/ 857250 w 2242184"/>
                  <a:gd name="connsiteY483" fmla="*/ 81915 h 1686775"/>
                  <a:gd name="connsiteX484" fmla="*/ 849630 w 2242184"/>
                  <a:gd name="connsiteY484" fmla="*/ 80010 h 1686775"/>
                  <a:gd name="connsiteX485" fmla="*/ 836295 w 2242184"/>
                  <a:gd name="connsiteY485" fmla="*/ 73342 h 1686775"/>
                  <a:gd name="connsiteX486" fmla="*/ 825818 w 2242184"/>
                  <a:gd name="connsiteY486" fmla="*/ 70485 h 1686775"/>
                  <a:gd name="connsiteX487" fmla="*/ 815340 w 2242184"/>
                  <a:gd name="connsiteY487" fmla="*/ 70485 h 1686775"/>
                  <a:gd name="connsiteX488" fmla="*/ 803910 w 2242184"/>
                  <a:gd name="connsiteY488" fmla="*/ 70485 h 1686775"/>
                  <a:gd name="connsiteX489" fmla="*/ 792480 w 2242184"/>
                  <a:gd name="connsiteY489" fmla="*/ 70485 h 1686775"/>
                  <a:gd name="connsiteX490" fmla="*/ 786765 w 2242184"/>
                  <a:gd name="connsiteY490" fmla="*/ 71437 h 1686775"/>
                  <a:gd name="connsiteX491" fmla="*/ 770573 w 2242184"/>
                  <a:gd name="connsiteY491" fmla="*/ 72390 h 1686775"/>
                  <a:gd name="connsiteX492" fmla="*/ 754380 w 2242184"/>
                  <a:gd name="connsiteY492" fmla="*/ 72390 h 1686775"/>
                  <a:gd name="connsiteX493" fmla="*/ 731520 w 2242184"/>
                  <a:gd name="connsiteY493" fmla="*/ 63817 h 1686775"/>
                  <a:gd name="connsiteX494" fmla="*/ 714375 w 2242184"/>
                  <a:gd name="connsiteY494" fmla="*/ 59055 h 1686775"/>
                  <a:gd name="connsiteX495" fmla="*/ 703898 w 2242184"/>
                  <a:gd name="connsiteY495" fmla="*/ 59055 h 1686775"/>
                  <a:gd name="connsiteX496" fmla="*/ 679133 w 2242184"/>
                  <a:gd name="connsiteY496" fmla="*/ 61913 h 1686775"/>
                  <a:gd name="connsiteX497" fmla="*/ 673418 w 2242184"/>
                  <a:gd name="connsiteY497" fmla="*/ 62865 h 1686775"/>
                  <a:gd name="connsiteX498" fmla="*/ 665798 w 2242184"/>
                  <a:gd name="connsiteY498" fmla="*/ 64770 h 1686775"/>
                  <a:gd name="connsiteX499" fmla="*/ 655320 w 2242184"/>
                  <a:gd name="connsiteY499" fmla="*/ 67628 h 1686775"/>
                  <a:gd name="connsiteX500" fmla="*/ 641033 w 2242184"/>
                  <a:gd name="connsiteY500" fmla="*/ 68580 h 1686775"/>
                  <a:gd name="connsiteX501" fmla="*/ 635318 w 2242184"/>
                  <a:gd name="connsiteY501" fmla="*/ 67628 h 1686775"/>
                  <a:gd name="connsiteX502" fmla="*/ 624840 w 2242184"/>
                  <a:gd name="connsiteY502" fmla="*/ 67628 h 1686775"/>
                  <a:gd name="connsiteX503" fmla="*/ 617220 w 2242184"/>
                  <a:gd name="connsiteY503" fmla="*/ 70485 h 1686775"/>
                  <a:gd name="connsiteX504" fmla="*/ 608648 w 2242184"/>
                  <a:gd name="connsiteY504" fmla="*/ 74295 h 1686775"/>
                  <a:gd name="connsiteX505" fmla="*/ 598170 w 2242184"/>
                  <a:gd name="connsiteY505" fmla="*/ 77153 h 1686775"/>
                  <a:gd name="connsiteX506" fmla="*/ 583883 w 2242184"/>
                  <a:gd name="connsiteY506" fmla="*/ 74295 h 1686775"/>
                  <a:gd name="connsiteX507" fmla="*/ 567690 w 2242184"/>
                  <a:gd name="connsiteY507" fmla="*/ 75248 h 1686775"/>
                  <a:gd name="connsiteX508" fmla="*/ 554355 w 2242184"/>
                  <a:gd name="connsiteY508" fmla="*/ 78105 h 1686775"/>
                  <a:gd name="connsiteX509" fmla="*/ 535305 w 2242184"/>
                  <a:gd name="connsiteY509" fmla="*/ 80962 h 1686775"/>
                  <a:gd name="connsiteX510" fmla="*/ 524828 w 2242184"/>
                  <a:gd name="connsiteY510" fmla="*/ 80010 h 1686775"/>
                  <a:gd name="connsiteX511" fmla="*/ 513398 w 2242184"/>
                  <a:gd name="connsiteY511" fmla="*/ 76200 h 1686775"/>
                  <a:gd name="connsiteX512" fmla="*/ 502920 w 2242184"/>
                  <a:gd name="connsiteY512" fmla="*/ 73342 h 1686775"/>
                  <a:gd name="connsiteX513" fmla="*/ 495300 w 2242184"/>
                  <a:gd name="connsiteY513" fmla="*/ 69533 h 1686775"/>
                  <a:gd name="connsiteX514" fmla="*/ 481965 w 2242184"/>
                  <a:gd name="connsiteY514" fmla="*/ 65723 h 1686775"/>
                  <a:gd name="connsiteX515" fmla="*/ 451485 w 2242184"/>
                  <a:gd name="connsiteY515" fmla="*/ 62865 h 1686775"/>
                  <a:gd name="connsiteX516" fmla="*/ 437198 w 2242184"/>
                  <a:gd name="connsiteY516" fmla="*/ 62865 h 1686775"/>
                  <a:gd name="connsiteX517" fmla="*/ 406718 w 2242184"/>
                  <a:gd name="connsiteY517" fmla="*/ 61913 h 1686775"/>
                  <a:gd name="connsiteX518" fmla="*/ 385763 w 2242184"/>
                  <a:gd name="connsiteY518" fmla="*/ 60960 h 1686775"/>
                  <a:gd name="connsiteX519" fmla="*/ 364808 w 2242184"/>
                  <a:gd name="connsiteY519" fmla="*/ 59055 h 1686775"/>
                  <a:gd name="connsiteX520" fmla="*/ 352425 w 2242184"/>
                  <a:gd name="connsiteY520" fmla="*/ 55245 h 1686775"/>
                  <a:gd name="connsiteX521" fmla="*/ 339090 w 2242184"/>
                  <a:gd name="connsiteY521" fmla="*/ 55245 h 1686775"/>
                  <a:gd name="connsiteX522" fmla="*/ 317183 w 2242184"/>
                  <a:gd name="connsiteY522" fmla="*/ 54292 h 1686775"/>
                  <a:gd name="connsiteX523" fmla="*/ 290513 w 2242184"/>
                  <a:gd name="connsiteY523" fmla="*/ 51435 h 1686775"/>
                  <a:gd name="connsiteX524" fmla="*/ 279083 w 2242184"/>
                  <a:gd name="connsiteY524" fmla="*/ 46672 h 1686775"/>
                  <a:gd name="connsiteX525" fmla="*/ 261938 w 2242184"/>
                  <a:gd name="connsiteY525" fmla="*/ 44767 h 1686775"/>
                  <a:gd name="connsiteX526" fmla="*/ 251460 w 2242184"/>
                  <a:gd name="connsiteY526" fmla="*/ 44767 h 1686775"/>
                  <a:gd name="connsiteX527" fmla="*/ 237173 w 2242184"/>
                  <a:gd name="connsiteY527" fmla="*/ 40005 h 1686775"/>
                  <a:gd name="connsiteX528" fmla="*/ 226695 w 2242184"/>
                  <a:gd name="connsiteY528" fmla="*/ 36195 h 1686775"/>
                  <a:gd name="connsiteX529" fmla="*/ 191453 w 2242184"/>
                  <a:gd name="connsiteY529" fmla="*/ 35242 h 1686775"/>
                  <a:gd name="connsiteX530" fmla="*/ 166688 w 2242184"/>
                  <a:gd name="connsiteY530" fmla="*/ 38100 h 1686775"/>
                  <a:gd name="connsiteX531" fmla="*/ 153353 w 2242184"/>
                  <a:gd name="connsiteY531" fmla="*/ 43815 h 1686775"/>
                  <a:gd name="connsiteX532" fmla="*/ 145733 w 2242184"/>
                  <a:gd name="connsiteY532" fmla="*/ 46672 h 1686775"/>
                  <a:gd name="connsiteX533" fmla="*/ 123825 w 2242184"/>
                  <a:gd name="connsiteY533" fmla="*/ 48578 h 1686775"/>
                  <a:gd name="connsiteX534" fmla="*/ 113348 w 2242184"/>
                  <a:gd name="connsiteY534" fmla="*/ 53340 h 1686775"/>
                  <a:gd name="connsiteX535" fmla="*/ 104775 w 2242184"/>
                  <a:gd name="connsiteY535" fmla="*/ 60960 h 1686775"/>
                  <a:gd name="connsiteX536" fmla="*/ 97155 w 2242184"/>
                  <a:gd name="connsiteY536" fmla="*/ 61913 h 1686775"/>
                  <a:gd name="connsiteX537" fmla="*/ 97155 w 2242184"/>
                  <a:gd name="connsiteY537" fmla="*/ 65723 h 1686775"/>
                  <a:gd name="connsiteX538" fmla="*/ 80963 w 2242184"/>
                  <a:gd name="connsiteY538" fmla="*/ 76200 h 1686775"/>
                  <a:gd name="connsiteX539" fmla="*/ 64770 w 2242184"/>
                  <a:gd name="connsiteY539" fmla="*/ 80962 h 1686775"/>
                  <a:gd name="connsiteX540" fmla="*/ 59055 w 2242184"/>
                  <a:gd name="connsiteY540" fmla="*/ 84773 h 1686775"/>
                  <a:gd name="connsiteX541" fmla="*/ 62865 w 2242184"/>
                  <a:gd name="connsiteY541" fmla="*/ 89535 h 1686775"/>
                  <a:gd name="connsiteX542" fmla="*/ 62865 w 2242184"/>
                  <a:gd name="connsiteY542" fmla="*/ 94298 h 1686775"/>
                  <a:gd name="connsiteX543" fmla="*/ 74295 w 2242184"/>
                  <a:gd name="connsiteY543" fmla="*/ 99060 h 1686775"/>
                  <a:gd name="connsiteX544" fmla="*/ 91440 w 2242184"/>
                  <a:gd name="connsiteY544" fmla="*/ 107633 h 1686775"/>
                  <a:gd name="connsiteX545" fmla="*/ 96203 w 2242184"/>
                  <a:gd name="connsiteY545" fmla="*/ 110490 h 1686775"/>
                  <a:gd name="connsiteX546" fmla="*/ 113348 w 2242184"/>
                  <a:gd name="connsiteY546" fmla="*/ 120015 h 1686775"/>
                  <a:gd name="connsiteX547" fmla="*/ 116205 w 2242184"/>
                  <a:gd name="connsiteY547" fmla="*/ 122873 h 1686775"/>
                  <a:gd name="connsiteX548" fmla="*/ 104775 w 2242184"/>
                  <a:gd name="connsiteY548" fmla="*/ 125730 h 1686775"/>
                  <a:gd name="connsiteX549" fmla="*/ 91440 w 2242184"/>
                  <a:gd name="connsiteY549" fmla="*/ 126683 h 1686775"/>
                  <a:gd name="connsiteX550" fmla="*/ 78105 w 2242184"/>
                  <a:gd name="connsiteY550" fmla="*/ 125730 h 1686775"/>
                  <a:gd name="connsiteX551" fmla="*/ 59055 w 2242184"/>
                  <a:gd name="connsiteY551" fmla="*/ 125730 h 1686775"/>
                  <a:gd name="connsiteX552" fmla="*/ 48578 w 2242184"/>
                  <a:gd name="connsiteY552" fmla="*/ 127635 h 1686775"/>
                  <a:gd name="connsiteX553" fmla="*/ 21908 w 2242184"/>
                  <a:gd name="connsiteY553" fmla="*/ 129540 h 1686775"/>
                  <a:gd name="connsiteX554" fmla="*/ 20003 w 2242184"/>
                  <a:gd name="connsiteY554" fmla="*/ 136208 h 1686775"/>
                  <a:gd name="connsiteX555" fmla="*/ 22860 w 2242184"/>
                  <a:gd name="connsiteY555" fmla="*/ 147637 h 1686775"/>
                  <a:gd name="connsiteX556" fmla="*/ 33338 w 2242184"/>
                  <a:gd name="connsiteY556" fmla="*/ 157162 h 1686775"/>
                  <a:gd name="connsiteX557" fmla="*/ 38100 w 2242184"/>
                  <a:gd name="connsiteY557" fmla="*/ 159067 h 1686775"/>
                  <a:gd name="connsiteX558" fmla="*/ 56198 w 2242184"/>
                  <a:gd name="connsiteY558" fmla="*/ 159067 h 1686775"/>
                  <a:gd name="connsiteX559" fmla="*/ 67628 w 2242184"/>
                  <a:gd name="connsiteY559" fmla="*/ 159067 h 1686775"/>
                  <a:gd name="connsiteX560" fmla="*/ 81915 w 2242184"/>
                  <a:gd name="connsiteY560" fmla="*/ 157162 h 1686775"/>
                  <a:gd name="connsiteX561" fmla="*/ 90488 w 2242184"/>
                  <a:gd name="connsiteY561" fmla="*/ 156210 h 1686775"/>
                  <a:gd name="connsiteX562" fmla="*/ 101918 w 2242184"/>
                  <a:gd name="connsiteY562" fmla="*/ 156210 h 1686775"/>
                  <a:gd name="connsiteX563" fmla="*/ 106680 w 2242184"/>
                  <a:gd name="connsiteY563" fmla="*/ 157162 h 1686775"/>
                  <a:gd name="connsiteX564" fmla="*/ 128588 w 2242184"/>
                  <a:gd name="connsiteY564" fmla="*/ 160973 h 1686775"/>
                  <a:gd name="connsiteX565" fmla="*/ 131445 w 2242184"/>
                  <a:gd name="connsiteY565" fmla="*/ 164783 h 1686775"/>
                  <a:gd name="connsiteX566" fmla="*/ 129540 w 2242184"/>
                  <a:gd name="connsiteY566" fmla="*/ 170498 h 1686775"/>
                  <a:gd name="connsiteX567" fmla="*/ 130493 w 2242184"/>
                  <a:gd name="connsiteY567" fmla="*/ 175260 h 1686775"/>
                  <a:gd name="connsiteX568" fmla="*/ 114300 w 2242184"/>
                  <a:gd name="connsiteY568" fmla="*/ 178117 h 1686775"/>
                  <a:gd name="connsiteX569" fmla="*/ 100965 w 2242184"/>
                  <a:gd name="connsiteY569" fmla="*/ 179070 h 1686775"/>
                  <a:gd name="connsiteX570" fmla="*/ 85725 w 2242184"/>
                  <a:gd name="connsiteY570" fmla="*/ 184785 h 1686775"/>
                  <a:gd name="connsiteX571" fmla="*/ 71438 w 2242184"/>
                  <a:gd name="connsiteY571" fmla="*/ 184785 h 1686775"/>
                  <a:gd name="connsiteX572" fmla="*/ 60960 w 2242184"/>
                  <a:gd name="connsiteY572" fmla="*/ 188595 h 1686775"/>
                  <a:gd name="connsiteX573" fmla="*/ 52388 w 2242184"/>
                  <a:gd name="connsiteY573" fmla="*/ 194310 h 1686775"/>
                  <a:gd name="connsiteX574" fmla="*/ 53340 w 2242184"/>
                  <a:gd name="connsiteY574" fmla="*/ 197167 h 1686775"/>
                  <a:gd name="connsiteX575" fmla="*/ 45720 w 2242184"/>
                  <a:gd name="connsiteY575" fmla="*/ 203835 h 1686775"/>
                  <a:gd name="connsiteX576" fmla="*/ 42863 w 2242184"/>
                  <a:gd name="connsiteY576" fmla="*/ 208598 h 1686775"/>
                  <a:gd name="connsiteX577" fmla="*/ 40958 w 2242184"/>
                  <a:gd name="connsiteY577" fmla="*/ 216217 h 1686775"/>
                  <a:gd name="connsiteX578" fmla="*/ 49530 w 2242184"/>
                  <a:gd name="connsiteY578" fmla="*/ 221933 h 1686775"/>
                  <a:gd name="connsiteX579" fmla="*/ 57150 w 2242184"/>
                  <a:gd name="connsiteY579" fmla="*/ 227648 h 1686775"/>
                  <a:gd name="connsiteX580" fmla="*/ 70485 w 2242184"/>
                  <a:gd name="connsiteY580" fmla="*/ 231458 h 1686775"/>
                  <a:gd name="connsiteX581" fmla="*/ 83820 w 2242184"/>
                  <a:gd name="connsiteY581" fmla="*/ 237173 h 1686775"/>
                  <a:gd name="connsiteX582" fmla="*/ 90488 w 2242184"/>
                  <a:gd name="connsiteY582" fmla="*/ 242887 h 1686775"/>
                  <a:gd name="connsiteX583" fmla="*/ 100965 w 2242184"/>
                  <a:gd name="connsiteY583" fmla="*/ 245745 h 1686775"/>
                  <a:gd name="connsiteX584" fmla="*/ 112395 w 2242184"/>
                  <a:gd name="connsiteY584" fmla="*/ 247650 h 1686775"/>
                  <a:gd name="connsiteX585" fmla="*/ 125730 w 2242184"/>
                  <a:gd name="connsiteY585" fmla="*/ 255270 h 1686775"/>
                  <a:gd name="connsiteX586" fmla="*/ 137160 w 2242184"/>
                  <a:gd name="connsiteY586" fmla="*/ 255270 h 1686775"/>
                  <a:gd name="connsiteX587" fmla="*/ 152400 w 2242184"/>
                  <a:gd name="connsiteY587" fmla="*/ 257175 h 1686775"/>
                  <a:gd name="connsiteX588" fmla="*/ 159068 w 2242184"/>
                  <a:gd name="connsiteY588" fmla="*/ 260033 h 1686775"/>
                  <a:gd name="connsiteX589" fmla="*/ 172403 w 2242184"/>
                  <a:gd name="connsiteY589" fmla="*/ 261937 h 1686775"/>
                  <a:gd name="connsiteX590" fmla="*/ 182880 w 2242184"/>
                  <a:gd name="connsiteY590" fmla="*/ 264795 h 1686775"/>
                  <a:gd name="connsiteX591" fmla="*/ 184785 w 2242184"/>
                  <a:gd name="connsiteY591" fmla="*/ 270510 h 1686775"/>
                  <a:gd name="connsiteX592" fmla="*/ 180023 w 2242184"/>
                  <a:gd name="connsiteY592" fmla="*/ 277178 h 1686775"/>
                  <a:gd name="connsiteX593" fmla="*/ 161925 w 2242184"/>
                  <a:gd name="connsiteY593" fmla="*/ 284798 h 1686775"/>
                  <a:gd name="connsiteX594" fmla="*/ 148590 w 2242184"/>
                  <a:gd name="connsiteY594" fmla="*/ 290512 h 1686775"/>
                  <a:gd name="connsiteX595" fmla="*/ 135255 w 2242184"/>
                  <a:gd name="connsiteY595" fmla="*/ 296228 h 1686775"/>
                  <a:gd name="connsiteX596" fmla="*/ 123825 w 2242184"/>
                  <a:gd name="connsiteY596" fmla="*/ 300037 h 1686775"/>
                  <a:gd name="connsiteX597" fmla="*/ 110490 w 2242184"/>
                  <a:gd name="connsiteY597" fmla="*/ 303848 h 1686775"/>
                  <a:gd name="connsiteX598" fmla="*/ 99060 w 2242184"/>
                  <a:gd name="connsiteY598" fmla="*/ 307658 h 1686775"/>
                  <a:gd name="connsiteX599" fmla="*/ 79058 w 2242184"/>
                  <a:gd name="connsiteY599" fmla="*/ 310515 h 1686775"/>
                  <a:gd name="connsiteX600" fmla="*/ 63818 w 2242184"/>
                  <a:gd name="connsiteY600" fmla="*/ 314325 h 1686775"/>
                  <a:gd name="connsiteX601" fmla="*/ 50483 w 2242184"/>
                  <a:gd name="connsiteY601" fmla="*/ 315278 h 1686775"/>
                  <a:gd name="connsiteX602" fmla="*/ 38100 w 2242184"/>
                  <a:gd name="connsiteY602" fmla="*/ 320040 h 1686775"/>
                  <a:gd name="connsiteX603" fmla="*/ 18098 w 2242184"/>
                  <a:gd name="connsiteY603" fmla="*/ 322898 h 1686775"/>
                  <a:gd name="connsiteX604" fmla="*/ 0 w 2242184"/>
                  <a:gd name="connsiteY604" fmla="*/ 322898 h 1686775"/>
                  <a:gd name="connsiteX605" fmla="*/ 0 w 2242184"/>
                  <a:gd name="connsiteY605" fmla="*/ 328612 h 1686775"/>
                  <a:gd name="connsiteX606" fmla="*/ 15240 w 2242184"/>
                  <a:gd name="connsiteY606" fmla="*/ 330518 h 1686775"/>
                  <a:gd name="connsiteX607" fmla="*/ 37148 w 2242184"/>
                  <a:gd name="connsiteY607" fmla="*/ 327660 h 1686775"/>
                  <a:gd name="connsiteX608" fmla="*/ 57150 w 2242184"/>
                  <a:gd name="connsiteY608" fmla="*/ 324803 h 1686775"/>
                  <a:gd name="connsiteX609" fmla="*/ 81915 w 2242184"/>
                  <a:gd name="connsiteY609" fmla="*/ 320993 h 1686775"/>
                  <a:gd name="connsiteX610" fmla="*/ 100013 w 2242184"/>
                  <a:gd name="connsiteY610" fmla="*/ 318135 h 1686775"/>
                  <a:gd name="connsiteX611" fmla="*/ 120015 w 2242184"/>
                  <a:gd name="connsiteY611" fmla="*/ 315278 h 1686775"/>
                  <a:gd name="connsiteX612" fmla="*/ 138113 w 2242184"/>
                  <a:gd name="connsiteY612" fmla="*/ 312420 h 1686775"/>
                  <a:gd name="connsiteX613" fmla="*/ 164783 w 2242184"/>
                  <a:gd name="connsiteY613" fmla="*/ 306705 h 1686775"/>
                  <a:gd name="connsiteX614" fmla="*/ 176213 w 2242184"/>
                  <a:gd name="connsiteY614" fmla="*/ 300037 h 1686775"/>
                  <a:gd name="connsiteX615" fmla="*/ 189548 w 2242184"/>
                  <a:gd name="connsiteY615" fmla="*/ 294323 h 1686775"/>
                  <a:gd name="connsiteX616" fmla="*/ 200978 w 2242184"/>
                  <a:gd name="connsiteY616" fmla="*/ 288608 h 1686775"/>
                  <a:gd name="connsiteX617" fmla="*/ 212408 w 2242184"/>
                  <a:gd name="connsiteY617" fmla="*/ 280035 h 1686775"/>
                  <a:gd name="connsiteX618" fmla="*/ 227648 w 2242184"/>
                  <a:gd name="connsiteY618" fmla="*/ 270510 h 1686775"/>
                  <a:gd name="connsiteX619" fmla="*/ 236220 w 2242184"/>
                  <a:gd name="connsiteY619" fmla="*/ 261937 h 1686775"/>
                  <a:gd name="connsiteX620" fmla="*/ 249555 w 2242184"/>
                  <a:gd name="connsiteY620" fmla="*/ 255270 h 1686775"/>
                  <a:gd name="connsiteX621" fmla="*/ 258128 w 2242184"/>
                  <a:gd name="connsiteY621" fmla="*/ 249555 h 1686775"/>
                  <a:gd name="connsiteX622" fmla="*/ 269558 w 2242184"/>
                  <a:gd name="connsiteY622" fmla="*/ 240983 h 1686775"/>
                  <a:gd name="connsiteX623" fmla="*/ 276225 w 2242184"/>
                  <a:gd name="connsiteY623" fmla="*/ 235267 h 1686775"/>
                  <a:gd name="connsiteX624" fmla="*/ 278130 w 2242184"/>
                  <a:gd name="connsiteY624" fmla="*/ 229553 h 1686775"/>
                  <a:gd name="connsiteX625" fmla="*/ 291465 w 2242184"/>
                  <a:gd name="connsiteY625" fmla="*/ 226695 h 1686775"/>
                  <a:gd name="connsiteX626" fmla="*/ 298133 w 2242184"/>
                  <a:gd name="connsiteY626" fmla="*/ 232410 h 1686775"/>
                  <a:gd name="connsiteX627" fmla="*/ 293370 w 2242184"/>
                  <a:gd name="connsiteY627" fmla="*/ 238125 h 1686775"/>
                  <a:gd name="connsiteX628" fmla="*/ 303848 w 2242184"/>
                  <a:gd name="connsiteY628" fmla="*/ 242887 h 1686775"/>
                  <a:gd name="connsiteX629" fmla="*/ 319088 w 2242184"/>
                  <a:gd name="connsiteY629" fmla="*/ 234315 h 1686775"/>
                  <a:gd name="connsiteX630" fmla="*/ 325755 w 2242184"/>
                  <a:gd name="connsiteY630" fmla="*/ 231458 h 1686775"/>
                  <a:gd name="connsiteX631" fmla="*/ 345758 w 2242184"/>
                  <a:gd name="connsiteY631" fmla="*/ 233362 h 1686775"/>
                  <a:gd name="connsiteX632" fmla="*/ 357188 w 2242184"/>
                  <a:gd name="connsiteY632" fmla="*/ 227648 h 1686775"/>
                  <a:gd name="connsiteX633" fmla="*/ 367665 w 2242184"/>
                  <a:gd name="connsiteY633" fmla="*/ 229553 h 1686775"/>
                  <a:gd name="connsiteX634" fmla="*/ 381000 w 2242184"/>
                  <a:gd name="connsiteY634" fmla="*/ 229553 h 1686775"/>
                  <a:gd name="connsiteX635" fmla="*/ 396240 w 2242184"/>
                  <a:gd name="connsiteY635" fmla="*/ 232410 h 1686775"/>
                  <a:gd name="connsiteX636" fmla="*/ 416243 w 2242184"/>
                  <a:gd name="connsiteY636" fmla="*/ 238125 h 1686775"/>
                  <a:gd name="connsiteX637" fmla="*/ 440055 w 2242184"/>
                  <a:gd name="connsiteY637" fmla="*/ 240030 h 1686775"/>
                  <a:gd name="connsiteX638" fmla="*/ 453390 w 2242184"/>
                  <a:gd name="connsiteY638" fmla="*/ 240030 h 1686775"/>
                  <a:gd name="connsiteX639" fmla="*/ 468630 w 2242184"/>
                  <a:gd name="connsiteY639" fmla="*/ 244792 h 1686775"/>
                  <a:gd name="connsiteX640" fmla="*/ 477203 w 2242184"/>
                  <a:gd name="connsiteY640" fmla="*/ 244792 h 1686775"/>
                  <a:gd name="connsiteX641" fmla="*/ 499110 w 2242184"/>
                  <a:gd name="connsiteY641" fmla="*/ 247650 h 1686775"/>
                  <a:gd name="connsiteX642" fmla="*/ 509588 w 2242184"/>
                  <a:gd name="connsiteY642" fmla="*/ 252412 h 1686775"/>
                  <a:gd name="connsiteX643" fmla="*/ 526733 w 2242184"/>
                  <a:gd name="connsiteY643" fmla="*/ 260985 h 1686775"/>
                  <a:gd name="connsiteX644" fmla="*/ 533400 w 2242184"/>
                  <a:gd name="connsiteY644" fmla="*/ 263843 h 1686775"/>
                  <a:gd name="connsiteX645" fmla="*/ 543878 w 2242184"/>
                  <a:gd name="connsiteY645" fmla="*/ 268605 h 1686775"/>
                  <a:gd name="connsiteX646" fmla="*/ 559118 w 2242184"/>
                  <a:gd name="connsiteY646" fmla="*/ 276225 h 1686775"/>
                  <a:gd name="connsiteX647" fmla="*/ 565785 w 2242184"/>
                  <a:gd name="connsiteY647" fmla="*/ 278130 h 1686775"/>
                  <a:gd name="connsiteX648" fmla="*/ 579120 w 2242184"/>
                  <a:gd name="connsiteY648" fmla="*/ 285750 h 1686775"/>
                  <a:gd name="connsiteX649" fmla="*/ 592455 w 2242184"/>
                  <a:gd name="connsiteY649" fmla="*/ 294323 h 1686775"/>
                  <a:gd name="connsiteX650" fmla="*/ 599123 w 2242184"/>
                  <a:gd name="connsiteY650" fmla="*/ 303848 h 1686775"/>
                  <a:gd name="connsiteX651" fmla="*/ 612458 w 2242184"/>
                  <a:gd name="connsiteY651" fmla="*/ 312420 h 1686775"/>
                  <a:gd name="connsiteX652" fmla="*/ 629603 w 2242184"/>
                  <a:gd name="connsiteY652" fmla="*/ 322898 h 1686775"/>
                  <a:gd name="connsiteX653" fmla="*/ 640080 w 2242184"/>
                  <a:gd name="connsiteY653" fmla="*/ 328612 h 1686775"/>
                  <a:gd name="connsiteX654" fmla="*/ 655320 w 2242184"/>
                  <a:gd name="connsiteY654" fmla="*/ 336233 h 1686775"/>
                  <a:gd name="connsiteX655" fmla="*/ 659130 w 2242184"/>
                  <a:gd name="connsiteY655" fmla="*/ 342900 h 1686775"/>
                  <a:gd name="connsiteX656" fmla="*/ 667703 w 2242184"/>
                  <a:gd name="connsiteY656" fmla="*/ 348615 h 1686775"/>
                  <a:gd name="connsiteX657" fmla="*/ 681038 w 2242184"/>
                  <a:gd name="connsiteY657" fmla="*/ 353378 h 1686775"/>
                  <a:gd name="connsiteX658" fmla="*/ 689610 w 2242184"/>
                  <a:gd name="connsiteY658" fmla="*/ 359093 h 1686775"/>
                  <a:gd name="connsiteX659" fmla="*/ 696278 w 2242184"/>
                  <a:gd name="connsiteY659" fmla="*/ 367665 h 1686775"/>
                  <a:gd name="connsiteX660" fmla="*/ 698183 w 2242184"/>
                  <a:gd name="connsiteY660" fmla="*/ 371475 h 1686775"/>
                  <a:gd name="connsiteX661" fmla="*/ 721995 w 2242184"/>
                  <a:gd name="connsiteY661" fmla="*/ 380048 h 1686775"/>
                  <a:gd name="connsiteX662" fmla="*/ 730568 w 2242184"/>
                  <a:gd name="connsiteY662" fmla="*/ 384810 h 1686775"/>
                  <a:gd name="connsiteX663" fmla="*/ 739140 w 2242184"/>
                  <a:gd name="connsiteY663" fmla="*/ 389573 h 1686775"/>
                  <a:gd name="connsiteX664" fmla="*/ 761048 w 2242184"/>
                  <a:gd name="connsiteY664" fmla="*/ 395287 h 1686775"/>
                  <a:gd name="connsiteX665" fmla="*/ 778193 w 2242184"/>
                  <a:gd name="connsiteY665" fmla="*/ 402908 h 1686775"/>
                  <a:gd name="connsiteX666" fmla="*/ 778193 w 2242184"/>
                  <a:gd name="connsiteY666" fmla="*/ 406718 h 1686775"/>
                  <a:gd name="connsiteX667" fmla="*/ 782003 w 2242184"/>
                  <a:gd name="connsiteY667" fmla="*/ 416243 h 1686775"/>
                  <a:gd name="connsiteX668" fmla="*/ 773430 w 2242184"/>
                  <a:gd name="connsiteY668" fmla="*/ 420052 h 1686775"/>
                  <a:gd name="connsiteX669" fmla="*/ 762000 w 2242184"/>
                  <a:gd name="connsiteY669" fmla="*/ 420052 h 1686775"/>
                  <a:gd name="connsiteX670" fmla="*/ 755333 w 2242184"/>
                  <a:gd name="connsiteY670" fmla="*/ 413385 h 1686775"/>
                  <a:gd name="connsiteX671" fmla="*/ 746760 w 2242184"/>
                  <a:gd name="connsiteY671" fmla="*/ 406718 h 1686775"/>
                  <a:gd name="connsiteX672" fmla="*/ 738188 w 2242184"/>
                  <a:gd name="connsiteY672" fmla="*/ 403860 h 1686775"/>
                  <a:gd name="connsiteX673" fmla="*/ 729615 w 2242184"/>
                  <a:gd name="connsiteY673" fmla="*/ 399098 h 1686775"/>
                  <a:gd name="connsiteX674" fmla="*/ 705803 w 2242184"/>
                  <a:gd name="connsiteY674" fmla="*/ 391477 h 1686775"/>
                  <a:gd name="connsiteX675" fmla="*/ 699135 w 2242184"/>
                  <a:gd name="connsiteY675" fmla="*/ 392430 h 1686775"/>
                  <a:gd name="connsiteX676" fmla="*/ 707708 w 2242184"/>
                  <a:gd name="connsiteY676" fmla="*/ 402908 h 1686775"/>
                  <a:gd name="connsiteX677" fmla="*/ 722948 w 2242184"/>
                  <a:gd name="connsiteY677" fmla="*/ 411480 h 1686775"/>
                  <a:gd name="connsiteX678" fmla="*/ 736283 w 2242184"/>
                  <a:gd name="connsiteY678" fmla="*/ 419100 h 1686775"/>
                  <a:gd name="connsiteX679" fmla="*/ 742950 w 2242184"/>
                  <a:gd name="connsiteY679" fmla="*/ 427673 h 1686775"/>
                  <a:gd name="connsiteX680" fmla="*/ 742950 w 2242184"/>
                  <a:gd name="connsiteY680" fmla="*/ 431483 h 1686775"/>
                  <a:gd name="connsiteX681" fmla="*/ 744855 w 2242184"/>
                  <a:gd name="connsiteY681" fmla="*/ 445770 h 1686775"/>
                  <a:gd name="connsiteX682" fmla="*/ 752475 w 2242184"/>
                  <a:gd name="connsiteY682" fmla="*/ 456248 h 1686775"/>
                  <a:gd name="connsiteX683" fmla="*/ 747713 w 2242184"/>
                  <a:gd name="connsiteY683" fmla="*/ 487680 h 1686775"/>
                  <a:gd name="connsiteX684" fmla="*/ 751523 w 2242184"/>
                  <a:gd name="connsiteY684" fmla="*/ 500062 h 1686775"/>
                  <a:gd name="connsiteX685" fmla="*/ 751523 w 2242184"/>
                  <a:gd name="connsiteY685" fmla="*/ 506730 h 1686775"/>
                  <a:gd name="connsiteX686" fmla="*/ 758190 w 2242184"/>
                  <a:gd name="connsiteY686" fmla="*/ 521970 h 1686775"/>
                  <a:gd name="connsiteX687" fmla="*/ 764858 w 2242184"/>
                  <a:gd name="connsiteY687" fmla="*/ 536258 h 1686775"/>
                  <a:gd name="connsiteX688" fmla="*/ 768668 w 2242184"/>
                  <a:gd name="connsiteY688" fmla="*/ 542925 h 1686775"/>
                  <a:gd name="connsiteX689" fmla="*/ 775335 w 2242184"/>
                  <a:gd name="connsiteY689" fmla="*/ 551498 h 1686775"/>
                  <a:gd name="connsiteX690" fmla="*/ 785813 w 2242184"/>
                  <a:gd name="connsiteY690" fmla="*/ 559118 h 1686775"/>
                  <a:gd name="connsiteX691" fmla="*/ 794385 w 2242184"/>
                  <a:gd name="connsiteY691" fmla="*/ 568643 h 1686775"/>
                  <a:gd name="connsiteX692" fmla="*/ 801053 w 2242184"/>
                  <a:gd name="connsiteY692" fmla="*/ 580073 h 1686775"/>
                  <a:gd name="connsiteX693" fmla="*/ 804863 w 2242184"/>
                  <a:gd name="connsiteY693" fmla="*/ 585788 h 1686775"/>
                  <a:gd name="connsiteX694" fmla="*/ 808673 w 2242184"/>
                  <a:gd name="connsiteY694" fmla="*/ 592455 h 1686775"/>
                  <a:gd name="connsiteX695" fmla="*/ 815340 w 2242184"/>
                  <a:gd name="connsiteY695" fmla="*/ 599123 h 1686775"/>
                  <a:gd name="connsiteX696" fmla="*/ 825818 w 2242184"/>
                  <a:gd name="connsiteY696" fmla="*/ 601980 h 1686775"/>
                  <a:gd name="connsiteX697" fmla="*/ 832485 w 2242184"/>
                  <a:gd name="connsiteY697" fmla="*/ 606743 h 1686775"/>
                  <a:gd name="connsiteX698" fmla="*/ 843915 w 2242184"/>
                  <a:gd name="connsiteY698" fmla="*/ 609600 h 1686775"/>
                  <a:gd name="connsiteX699" fmla="*/ 852488 w 2242184"/>
                  <a:gd name="connsiteY699" fmla="*/ 612458 h 1686775"/>
                  <a:gd name="connsiteX700" fmla="*/ 859155 w 2242184"/>
                  <a:gd name="connsiteY700" fmla="*/ 618173 h 1686775"/>
                  <a:gd name="connsiteX701" fmla="*/ 879158 w 2242184"/>
                  <a:gd name="connsiteY701" fmla="*/ 631508 h 1686775"/>
                  <a:gd name="connsiteX702" fmla="*/ 885825 w 2242184"/>
                  <a:gd name="connsiteY702" fmla="*/ 643890 h 1686775"/>
                  <a:gd name="connsiteX703" fmla="*/ 889635 w 2242184"/>
                  <a:gd name="connsiteY703" fmla="*/ 650558 h 1686775"/>
                  <a:gd name="connsiteX704" fmla="*/ 902018 w 2242184"/>
                  <a:gd name="connsiteY704" fmla="*/ 665798 h 1686775"/>
                  <a:gd name="connsiteX705" fmla="*/ 903923 w 2242184"/>
                  <a:gd name="connsiteY705" fmla="*/ 671513 h 1686775"/>
                  <a:gd name="connsiteX706" fmla="*/ 917258 w 2242184"/>
                  <a:gd name="connsiteY706" fmla="*/ 685800 h 1686775"/>
                  <a:gd name="connsiteX707" fmla="*/ 923925 w 2242184"/>
                  <a:gd name="connsiteY707" fmla="*/ 701040 h 1686775"/>
                  <a:gd name="connsiteX708" fmla="*/ 945833 w 2242184"/>
                  <a:gd name="connsiteY708" fmla="*/ 711518 h 1686775"/>
                  <a:gd name="connsiteX709" fmla="*/ 956310 w 2242184"/>
                  <a:gd name="connsiteY709" fmla="*/ 717233 h 1686775"/>
                  <a:gd name="connsiteX710" fmla="*/ 969645 w 2242184"/>
                  <a:gd name="connsiteY710" fmla="*/ 725805 h 1686775"/>
                  <a:gd name="connsiteX711" fmla="*/ 980123 w 2242184"/>
                  <a:gd name="connsiteY711" fmla="*/ 731520 h 1686775"/>
                  <a:gd name="connsiteX712" fmla="*/ 993458 w 2242184"/>
                  <a:gd name="connsiteY712" fmla="*/ 731520 h 1686775"/>
                  <a:gd name="connsiteX713" fmla="*/ 990600 w 2242184"/>
                  <a:gd name="connsiteY713" fmla="*/ 722948 h 1686775"/>
                  <a:gd name="connsiteX714" fmla="*/ 982028 w 2242184"/>
                  <a:gd name="connsiteY714" fmla="*/ 717233 h 1686775"/>
                  <a:gd name="connsiteX715" fmla="*/ 968693 w 2242184"/>
                  <a:gd name="connsiteY715" fmla="*/ 706755 h 1686775"/>
                  <a:gd name="connsiteX716" fmla="*/ 960120 w 2242184"/>
                  <a:gd name="connsiteY716" fmla="*/ 698183 h 1686775"/>
                  <a:gd name="connsiteX717" fmla="*/ 953453 w 2242184"/>
                  <a:gd name="connsiteY717" fmla="*/ 692468 h 1686775"/>
                  <a:gd name="connsiteX718" fmla="*/ 949643 w 2242184"/>
                  <a:gd name="connsiteY718" fmla="*/ 686752 h 1686775"/>
                  <a:gd name="connsiteX719" fmla="*/ 945833 w 2242184"/>
                  <a:gd name="connsiteY719" fmla="*/ 678180 h 1686775"/>
                  <a:gd name="connsiteX720" fmla="*/ 939165 w 2242184"/>
                  <a:gd name="connsiteY720" fmla="*/ 672465 h 1686775"/>
                  <a:gd name="connsiteX721" fmla="*/ 935355 w 2242184"/>
                  <a:gd name="connsiteY721" fmla="*/ 663893 h 1686775"/>
                  <a:gd name="connsiteX722" fmla="*/ 923925 w 2242184"/>
                  <a:gd name="connsiteY722" fmla="*/ 655320 h 1686775"/>
                  <a:gd name="connsiteX723" fmla="*/ 923925 w 2242184"/>
                  <a:gd name="connsiteY723" fmla="*/ 648652 h 1686775"/>
                  <a:gd name="connsiteX724" fmla="*/ 935355 w 2242184"/>
                  <a:gd name="connsiteY724" fmla="*/ 645795 h 1686775"/>
                  <a:gd name="connsiteX725" fmla="*/ 943928 w 2242184"/>
                  <a:gd name="connsiteY725" fmla="*/ 651510 h 1686775"/>
                  <a:gd name="connsiteX726" fmla="*/ 962978 w 2242184"/>
                  <a:gd name="connsiteY726" fmla="*/ 677227 h 1686775"/>
                  <a:gd name="connsiteX727" fmla="*/ 980123 w 2242184"/>
                  <a:gd name="connsiteY727" fmla="*/ 690563 h 1686775"/>
                  <a:gd name="connsiteX728" fmla="*/ 997268 w 2242184"/>
                  <a:gd name="connsiteY728" fmla="*/ 701040 h 1686775"/>
                  <a:gd name="connsiteX729" fmla="*/ 1012508 w 2242184"/>
                  <a:gd name="connsiteY729" fmla="*/ 712470 h 1686775"/>
                  <a:gd name="connsiteX730" fmla="*/ 1019175 w 2242184"/>
                  <a:gd name="connsiteY730" fmla="*/ 719138 h 1686775"/>
                  <a:gd name="connsiteX731" fmla="*/ 1034415 w 2242184"/>
                  <a:gd name="connsiteY731" fmla="*/ 733425 h 1686775"/>
                  <a:gd name="connsiteX732" fmla="*/ 1044893 w 2242184"/>
                  <a:gd name="connsiteY732" fmla="*/ 739140 h 1686775"/>
                  <a:gd name="connsiteX733" fmla="*/ 1048703 w 2242184"/>
                  <a:gd name="connsiteY733" fmla="*/ 745808 h 1686775"/>
                  <a:gd name="connsiteX734" fmla="*/ 1055370 w 2242184"/>
                  <a:gd name="connsiteY734" fmla="*/ 750570 h 1686775"/>
                  <a:gd name="connsiteX735" fmla="*/ 1062038 w 2242184"/>
                  <a:gd name="connsiteY735" fmla="*/ 756285 h 1686775"/>
                  <a:gd name="connsiteX736" fmla="*/ 1068705 w 2242184"/>
                  <a:gd name="connsiteY736" fmla="*/ 761048 h 1686775"/>
                  <a:gd name="connsiteX737" fmla="*/ 1072515 w 2242184"/>
                  <a:gd name="connsiteY737" fmla="*/ 766763 h 1686775"/>
                  <a:gd name="connsiteX738" fmla="*/ 1070610 w 2242184"/>
                  <a:gd name="connsiteY738" fmla="*/ 772477 h 1686775"/>
                  <a:gd name="connsiteX739" fmla="*/ 1074420 w 2242184"/>
                  <a:gd name="connsiteY739" fmla="*/ 779145 h 1686775"/>
                  <a:gd name="connsiteX740" fmla="*/ 1081088 w 2242184"/>
                  <a:gd name="connsiteY740" fmla="*/ 783908 h 1686775"/>
                  <a:gd name="connsiteX741" fmla="*/ 1094423 w 2242184"/>
                  <a:gd name="connsiteY741" fmla="*/ 789623 h 1686775"/>
                  <a:gd name="connsiteX742" fmla="*/ 1101090 w 2242184"/>
                  <a:gd name="connsiteY742" fmla="*/ 792480 h 1686775"/>
                  <a:gd name="connsiteX743" fmla="*/ 1116330 w 2242184"/>
                  <a:gd name="connsiteY743" fmla="*/ 798195 h 1686775"/>
                  <a:gd name="connsiteX744" fmla="*/ 1121093 w 2242184"/>
                  <a:gd name="connsiteY744" fmla="*/ 802005 h 1686775"/>
                  <a:gd name="connsiteX745" fmla="*/ 1125855 w 2242184"/>
                  <a:gd name="connsiteY745" fmla="*/ 805815 h 1686775"/>
                  <a:gd name="connsiteX746" fmla="*/ 1129665 w 2242184"/>
                  <a:gd name="connsiteY746" fmla="*/ 808673 h 1686775"/>
                  <a:gd name="connsiteX747" fmla="*/ 1151573 w 2242184"/>
                  <a:gd name="connsiteY747" fmla="*/ 820102 h 1686775"/>
                  <a:gd name="connsiteX748" fmla="*/ 1168718 w 2242184"/>
                  <a:gd name="connsiteY748" fmla="*/ 827723 h 1686775"/>
                  <a:gd name="connsiteX749" fmla="*/ 1180148 w 2242184"/>
                  <a:gd name="connsiteY749" fmla="*/ 827723 h 1686775"/>
                  <a:gd name="connsiteX750" fmla="*/ 1193483 w 2242184"/>
                  <a:gd name="connsiteY750" fmla="*/ 827723 h 1686775"/>
                  <a:gd name="connsiteX751" fmla="*/ 1213485 w 2242184"/>
                  <a:gd name="connsiteY751" fmla="*/ 827723 h 1686775"/>
                  <a:gd name="connsiteX752" fmla="*/ 1235393 w 2242184"/>
                  <a:gd name="connsiteY752" fmla="*/ 827723 h 1686775"/>
                  <a:gd name="connsiteX753" fmla="*/ 1250633 w 2242184"/>
                  <a:gd name="connsiteY753" fmla="*/ 826770 h 1686775"/>
                  <a:gd name="connsiteX754" fmla="*/ 1272540 w 2242184"/>
                  <a:gd name="connsiteY754" fmla="*/ 826770 h 1686775"/>
                  <a:gd name="connsiteX755" fmla="*/ 1279208 w 2242184"/>
                  <a:gd name="connsiteY755" fmla="*/ 829627 h 1686775"/>
                  <a:gd name="connsiteX756" fmla="*/ 1290638 w 2242184"/>
                  <a:gd name="connsiteY756" fmla="*/ 829627 h 1686775"/>
                  <a:gd name="connsiteX757" fmla="*/ 1297305 w 2242184"/>
                  <a:gd name="connsiteY757" fmla="*/ 831533 h 1686775"/>
                  <a:gd name="connsiteX758" fmla="*/ 1302068 w 2242184"/>
                  <a:gd name="connsiteY758" fmla="*/ 837248 h 1686775"/>
                  <a:gd name="connsiteX759" fmla="*/ 1323975 w 2242184"/>
                  <a:gd name="connsiteY759" fmla="*/ 853440 h 1686775"/>
                  <a:gd name="connsiteX760" fmla="*/ 1341120 w 2242184"/>
                  <a:gd name="connsiteY760" fmla="*/ 853440 h 1686775"/>
                  <a:gd name="connsiteX761" fmla="*/ 1354455 w 2242184"/>
                  <a:gd name="connsiteY761" fmla="*/ 855345 h 1686775"/>
                  <a:gd name="connsiteX762" fmla="*/ 1369695 w 2242184"/>
                  <a:gd name="connsiteY762" fmla="*/ 863918 h 1686775"/>
                  <a:gd name="connsiteX763" fmla="*/ 1383030 w 2242184"/>
                  <a:gd name="connsiteY763" fmla="*/ 869633 h 1686775"/>
                  <a:gd name="connsiteX764" fmla="*/ 1391603 w 2242184"/>
                  <a:gd name="connsiteY764" fmla="*/ 875348 h 1686775"/>
                  <a:gd name="connsiteX765" fmla="*/ 1402080 w 2242184"/>
                  <a:gd name="connsiteY765" fmla="*/ 885825 h 1686775"/>
                  <a:gd name="connsiteX766" fmla="*/ 1410653 w 2242184"/>
                  <a:gd name="connsiteY766" fmla="*/ 891540 h 1686775"/>
                  <a:gd name="connsiteX767" fmla="*/ 1423988 w 2242184"/>
                  <a:gd name="connsiteY767" fmla="*/ 900113 h 1686775"/>
                  <a:gd name="connsiteX768" fmla="*/ 1435418 w 2242184"/>
                  <a:gd name="connsiteY768" fmla="*/ 902970 h 1686775"/>
                  <a:gd name="connsiteX769" fmla="*/ 1437323 w 2242184"/>
                  <a:gd name="connsiteY769" fmla="*/ 909638 h 1686775"/>
                  <a:gd name="connsiteX770" fmla="*/ 1437323 w 2242184"/>
                  <a:gd name="connsiteY770" fmla="*/ 913448 h 1686775"/>
                  <a:gd name="connsiteX771" fmla="*/ 1450658 w 2242184"/>
                  <a:gd name="connsiteY771" fmla="*/ 921068 h 1686775"/>
                  <a:gd name="connsiteX772" fmla="*/ 1459230 w 2242184"/>
                  <a:gd name="connsiteY772" fmla="*/ 923925 h 1686775"/>
                  <a:gd name="connsiteX773" fmla="*/ 1481138 w 2242184"/>
                  <a:gd name="connsiteY773" fmla="*/ 923925 h 1686775"/>
                  <a:gd name="connsiteX774" fmla="*/ 1489710 w 2242184"/>
                  <a:gd name="connsiteY774" fmla="*/ 923925 h 1686775"/>
                  <a:gd name="connsiteX775" fmla="*/ 1498283 w 2242184"/>
                  <a:gd name="connsiteY775" fmla="*/ 922973 h 1686775"/>
                  <a:gd name="connsiteX776" fmla="*/ 1506855 w 2242184"/>
                  <a:gd name="connsiteY776" fmla="*/ 922973 h 1686775"/>
                  <a:gd name="connsiteX777" fmla="*/ 1520190 w 2242184"/>
                  <a:gd name="connsiteY777" fmla="*/ 922973 h 1686775"/>
                  <a:gd name="connsiteX778" fmla="*/ 1533525 w 2242184"/>
                  <a:gd name="connsiteY778" fmla="*/ 922973 h 1686775"/>
                  <a:gd name="connsiteX779" fmla="*/ 1550670 w 2242184"/>
                  <a:gd name="connsiteY779" fmla="*/ 922973 h 1686775"/>
                  <a:gd name="connsiteX780" fmla="*/ 1547813 w 2242184"/>
                  <a:gd name="connsiteY780" fmla="*/ 938213 h 1686775"/>
                  <a:gd name="connsiteX781" fmla="*/ 1547813 w 2242184"/>
                  <a:gd name="connsiteY781" fmla="*/ 955358 h 1686775"/>
                  <a:gd name="connsiteX782" fmla="*/ 1544955 w 2242184"/>
                  <a:gd name="connsiteY782" fmla="*/ 964883 h 1686775"/>
                  <a:gd name="connsiteX783" fmla="*/ 1546860 w 2242184"/>
                  <a:gd name="connsiteY783" fmla="*/ 968693 h 1686775"/>
                  <a:gd name="connsiteX784" fmla="*/ 1542098 w 2242184"/>
                  <a:gd name="connsiteY784" fmla="*/ 975360 h 1686775"/>
                  <a:gd name="connsiteX785" fmla="*/ 1528763 w 2242184"/>
                  <a:gd name="connsiteY785" fmla="*/ 984885 h 1686775"/>
                  <a:gd name="connsiteX786" fmla="*/ 1508760 w 2242184"/>
                  <a:gd name="connsiteY786" fmla="*/ 994410 h 1686775"/>
                  <a:gd name="connsiteX787" fmla="*/ 1508760 w 2242184"/>
                  <a:gd name="connsiteY787" fmla="*/ 998220 h 1686775"/>
                  <a:gd name="connsiteX788" fmla="*/ 1495425 w 2242184"/>
                  <a:gd name="connsiteY788" fmla="*/ 1007745 h 1686775"/>
                  <a:gd name="connsiteX789" fmla="*/ 1482090 w 2242184"/>
                  <a:gd name="connsiteY789" fmla="*/ 1016318 h 1686775"/>
                  <a:gd name="connsiteX790" fmla="*/ 1479233 w 2242184"/>
                  <a:gd name="connsiteY790" fmla="*/ 1031557 h 1686775"/>
                  <a:gd name="connsiteX791" fmla="*/ 1485900 w 2242184"/>
                  <a:gd name="connsiteY791" fmla="*/ 1043940 h 1686775"/>
                  <a:gd name="connsiteX792" fmla="*/ 1483043 w 2242184"/>
                  <a:gd name="connsiteY792" fmla="*/ 1055370 h 1686775"/>
                  <a:gd name="connsiteX793" fmla="*/ 1483043 w 2242184"/>
                  <a:gd name="connsiteY793" fmla="*/ 1061085 h 1686775"/>
                  <a:gd name="connsiteX794" fmla="*/ 1483043 w 2242184"/>
                  <a:gd name="connsiteY794" fmla="*/ 1075373 h 1686775"/>
                  <a:gd name="connsiteX795" fmla="*/ 1484948 w 2242184"/>
                  <a:gd name="connsiteY795" fmla="*/ 1079183 h 1686775"/>
                  <a:gd name="connsiteX796" fmla="*/ 1495425 w 2242184"/>
                  <a:gd name="connsiteY796" fmla="*/ 1083945 h 1686775"/>
                  <a:gd name="connsiteX797" fmla="*/ 1508760 w 2242184"/>
                  <a:gd name="connsiteY797" fmla="*/ 1091565 h 1686775"/>
                  <a:gd name="connsiteX798" fmla="*/ 1515428 w 2242184"/>
                  <a:gd name="connsiteY798" fmla="*/ 1103948 h 1686775"/>
                  <a:gd name="connsiteX799" fmla="*/ 1524000 w 2242184"/>
                  <a:gd name="connsiteY799" fmla="*/ 1118235 h 1686775"/>
                  <a:gd name="connsiteX800" fmla="*/ 1547813 w 2242184"/>
                  <a:gd name="connsiteY800" fmla="*/ 1141095 h 1686775"/>
                  <a:gd name="connsiteX801" fmla="*/ 1554480 w 2242184"/>
                  <a:gd name="connsiteY801" fmla="*/ 1146810 h 1686775"/>
                  <a:gd name="connsiteX802" fmla="*/ 1556385 w 2242184"/>
                  <a:gd name="connsiteY802" fmla="*/ 1150620 h 1686775"/>
                  <a:gd name="connsiteX803" fmla="*/ 1571625 w 2242184"/>
                  <a:gd name="connsiteY803" fmla="*/ 1162050 h 1686775"/>
                  <a:gd name="connsiteX804" fmla="*/ 1586865 w 2242184"/>
                  <a:gd name="connsiteY804" fmla="*/ 1173480 h 1686775"/>
                  <a:gd name="connsiteX805" fmla="*/ 1600200 w 2242184"/>
                  <a:gd name="connsiteY805" fmla="*/ 1181100 h 1686775"/>
                  <a:gd name="connsiteX806" fmla="*/ 1608773 w 2242184"/>
                  <a:gd name="connsiteY806" fmla="*/ 1183958 h 1686775"/>
                  <a:gd name="connsiteX807" fmla="*/ 1624013 w 2242184"/>
                  <a:gd name="connsiteY807" fmla="*/ 1191578 h 1686775"/>
                  <a:gd name="connsiteX808" fmla="*/ 1634490 w 2242184"/>
                  <a:gd name="connsiteY808" fmla="*/ 1197293 h 1686775"/>
                  <a:gd name="connsiteX809" fmla="*/ 1651635 w 2242184"/>
                  <a:gd name="connsiteY809" fmla="*/ 1204913 h 1686775"/>
                  <a:gd name="connsiteX810" fmla="*/ 1655445 w 2242184"/>
                  <a:gd name="connsiteY810" fmla="*/ 1210628 h 1686775"/>
                  <a:gd name="connsiteX811" fmla="*/ 1659255 w 2242184"/>
                  <a:gd name="connsiteY811" fmla="*/ 1216343 h 1686775"/>
                  <a:gd name="connsiteX812" fmla="*/ 1659255 w 2242184"/>
                  <a:gd name="connsiteY812" fmla="*/ 1218248 h 1686775"/>
                  <a:gd name="connsiteX813" fmla="*/ 1659255 w 2242184"/>
                  <a:gd name="connsiteY813" fmla="*/ 1218248 h 1686775"/>
                  <a:gd name="connsiteX814" fmla="*/ 1659255 w 2242184"/>
                  <a:gd name="connsiteY814" fmla="*/ 1221105 h 1686775"/>
                  <a:gd name="connsiteX815" fmla="*/ 1663065 w 2242184"/>
                  <a:gd name="connsiteY815" fmla="*/ 1259205 h 1686775"/>
                  <a:gd name="connsiteX816" fmla="*/ 1664970 w 2242184"/>
                  <a:gd name="connsiteY816" fmla="*/ 1273493 h 1686775"/>
                  <a:gd name="connsiteX817" fmla="*/ 1664970 w 2242184"/>
                  <a:gd name="connsiteY817" fmla="*/ 1293495 h 1686775"/>
                  <a:gd name="connsiteX818" fmla="*/ 1664970 w 2242184"/>
                  <a:gd name="connsiteY818" fmla="*/ 1299210 h 1686775"/>
                  <a:gd name="connsiteX819" fmla="*/ 1664970 w 2242184"/>
                  <a:gd name="connsiteY819" fmla="*/ 1313498 h 1686775"/>
                  <a:gd name="connsiteX820" fmla="*/ 1666875 w 2242184"/>
                  <a:gd name="connsiteY820" fmla="*/ 1317308 h 1686775"/>
                  <a:gd name="connsiteX821" fmla="*/ 1657350 w 2242184"/>
                  <a:gd name="connsiteY821" fmla="*/ 1332548 h 1686775"/>
                  <a:gd name="connsiteX822" fmla="*/ 1655445 w 2242184"/>
                  <a:gd name="connsiteY822" fmla="*/ 1336358 h 1686775"/>
                  <a:gd name="connsiteX823" fmla="*/ 1646873 w 2242184"/>
                  <a:gd name="connsiteY823" fmla="*/ 1345883 h 1686775"/>
                  <a:gd name="connsiteX824" fmla="*/ 1642110 w 2242184"/>
                  <a:gd name="connsiteY824" fmla="*/ 1351598 h 1686775"/>
                  <a:gd name="connsiteX825" fmla="*/ 1639253 w 2242184"/>
                  <a:gd name="connsiteY825" fmla="*/ 1360170 h 1686775"/>
                  <a:gd name="connsiteX826" fmla="*/ 1637348 w 2242184"/>
                  <a:gd name="connsiteY826" fmla="*/ 1365885 h 1686775"/>
                  <a:gd name="connsiteX827" fmla="*/ 1644015 w 2242184"/>
                  <a:gd name="connsiteY827" fmla="*/ 1375410 h 1686775"/>
                  <a:gd name="connsiteX828" fmla="*/ 1644015 w 2242184"/>
                  <a:gd name="connsiteY828" fmla="*/ 1383983 h 1686775"/>
                  <a:gd name="connsiteX829" fmla="*/ 1644015 w 2242184"/>
                  <a:gd name="connsiteY829" fmla="*/ 1387793 h 1686775"/>
                  <a:gd name="connsiteX830" fmla="*/ 1635443 w 2242184"/>
                  <a:gd name="connsiteY830" fmla="*/ 1391603 h 1686775"/>
                  <a:gd name="connsiteX831" fmla="*/ 1633538 w 2242184"/>
                  <a:gd name="connsiteY831" fmla="*/ 1395413 h 1686775"/>
                  <a:gd name="connsiteX832" fmla="*/ 1628775 w 2242184"/>
                  <a:gd name="connsiteY832" fmla="*/ 1402080 h 1686775"/>
                  <a:gd name="connsiteX833" fmla="*/ 1622108 w 2242184"/>
                  <a:gd name="connsiteY833" fmla="*/ 1407795 h 1686775"/>
                  <a:gd name="connsiteX834" fmla="*/ 1612583 w 2242184"/>
                  <a:gd name="connsiteY834" fmla="*/ 1427798 h 1686775"/>
                  <a:gd name="connsiteX835" fmla="*/ 1614488 w 2242184"/>
                  <a:gd name="connsiteY835" fmla="*/ 1448753 h 1686775"/>
                  <a:gd name="connsiteX836" fmla="*/ 1616393 w 2242184"/>
                  <a:gd name="connsiteY836" fmla="*/ 1468755 h 1686775"/>
                  <a:gd name="connsiteX837" fmla="*/ 1613535 w 2242184"/>
                  <a:gd name="connsiteY837" fmla="*/ 1480185 h 1686775"/>
                  <a:gd name="connsiteX838" fmla="*/ 1602105 w 2242184"/>
                  <a:gd name="connsiteY838" fmla="*/ 1486853 h 1686775"/>
                  <a:gd name="connsiteX839" fmla="*/ 1593533 w 2242184"/>
                  <a:gd name="connsiteY839" fmla="*/ 1490663 h 1686775"/>
                  <a:gd name="connsiteX840" fmla="*/ 1588770 w 2242184"/>
                  <a:gd name="connsiteY840" fmla="*/ 1497330 h 1686775"/>
                  <a:gd name="connsiteX841" fmla="*/ 1597343 w 2242184"/>
                  <a:gd name="connsiteY841" fmla="*/ 1503045 h 1686775"/>
                  <a:gd name="connsiteX842" fmla="*/ 1599248 w 2242184"/>
                  <a:gd name="connsiteY842" fmla="*/ 1523048 h 1686775"/>
                  <a:gd name="connsiteX843" fmla="*/ 1601153 w 2242184"/>
                  <a:gd name="connsiteY843" fmla="*/ 1529715 h 1686775"/>
                  <a:gd name="connsiteX844" fmla="*/ 1601153 w 2242184"/>
                  <a:gd name="connsiteY844" fmla="*/ 1535430 h 1686775"/>
                  <a:gd name="connsiteX845" fmla="*/ 1585913 w 2242184"/>
                  <a:gd name="connsiteY845" fmla="*/ 1542098 h 1686775"/>
                  <a:gd name="connsiteX846" fmla="*/ 1574483 w 2242184"/>
                  <a:gd name="connsiteY846" fmla="*/ 1564958 h 1686775"/>
                  <a:gd name="connsiteX847" fmla="*/ 1578293 w 2242184"/>
                  <a:gd name="connsiteY847" fmla="*/ 1573530 h 1686775"/>
                  <a:gd name="connsiteX848" fmla="*/ 1584960 w 2242184"/>
                  <a:gd name="connsiteY848" fmla="*/ 1583055 h 1686775"/>
                  <a:gd name="connsiteX849" fmla="*/ 1584960 w 2242184"/>
                  <a:gd name="connsiteY849" fmla="*/ 1586865 h 1686775"/>
                  <a:gd name="connsiteX850" fmla="*/ 1586865 w 2242184"/>
                  <a:gd name="connsiteY850" fmla="*/ 1593533 h 1686775"/>
                  <a:gd name="connsiteX851" fmla="*/ 1586865 w 2242184"/>
                  <a:gd name="connsiteY851" fmla="*/ 1602105 h 1686775"/>
                  <a:gd name="connsiteX852" fmla="*/ 1586865 w 2242184"/>
                  <a:gd name="connsiteY852" fmla="*/ 1614488 h 1686775"/>
                  <a:gd name="connsiteX853" fmla="*/ 1586865 w 2242184"/>
                  <a:gd name="connsiteY853" fmla="*/ 1618298 h 1686775"/>
                  <a:gd name="connsiteX854" fmla="*/ 1600200 w 2242184"/>
                  <a:gd name="connsiteY854" fmla="*/ 1632585 h 1686775"/>
                  <a:gd name="connsiteX855" fmla="*/ 1610678 w 2242184"/>
                  <a:gd name="connsiteY855" fmla="*/ 1642110 h 1686775"/>
                  <a:gd name="connsiteX856" fmla="*/ 1607820 w 2242184"/>
                  <a:gd name="connsiteY856" fmla="*/ 1656398 h 1686775"/>
                  <a:gd name="connsiteX857" fmla="*/ 1611630 w 2242184"/>
                  <a:gd name="connsiteY857" fmla="*/ 1662113 h 1686775"/>
                  <a:gd name="connsiteX858" fmla="*/ 1615440 w 2242184"/>
                  <a:gd name="connsiteY858" fmla="*/ 1668780 h 1686775"/>
                  <a:gd name="connsiteX859" fmla="*/ 1637348 w 2242184"/>
                  <a:gd name="connsiteY859" fmla="*/ 1679258 h 1686775"/>
                  <a:gd name="connsiteX860" fmla="*/ 1652588 w 2242184"/>
                  <a:gd name="connsiteY860" fmla="*/ 1682115 h 1686775"/>
                  <a:gd name="connsiteX861" fmla="*/ 1661160 w 2242184"/>
                  <a:gd name="connsiteY861" fmla="*/ 1682115 h 1686775"/>
                  <a:gd name="connsiteX862" fmla="*/ 1689735 w 2242184"/>
                  <a:gd name="connsiteY862" fmla="*/ 1684973 h 1686775"/>
                  <a:gd name="connsiteX863" fmla="*/ 1711643 w 2242184"/>
                  <a:gd name="connsiteY863" fmla="*/ 1684973 h 1686775"/>
                  <a:gd name="connsiteX864" fmla="*/ 1718310 w 2242184"/>
                  <a:gd name="connsiteY864" fmla="*/ 1682115 h 1686775"/>
                  <a:gd name="connsiteX865" fmla="*/ 1726883 w 2242184"/>
                  <a:gd name="connsiteY865" fmla="*/ 1676400 h 1686775"/>
                  <a:gd name="connsiteX866" fmla="*/ 1728788 w 2242184"/>
                  <a:gd name="connsiteY866" fmla="*/ 1670685 h 1686775"/>
                  <a:gd name="connsiteX867" fmla="*/ 1713548 w 2242184"/>
                  <a:gd name="connsiteY867" fmla="*/ 1667828 h 1686775"/>
                  <a:gd name="connsiteX868" fmla="*/ 1700213 w 2242184"/>
                  <a:gd name="connsiteY868" fmla="*/ 1662113 h 1686775"/>
                  <a:gd name="connsiteX869" fmla="*/ 1683068 w 2242184"/>
                  <a:gd name="connsiteY869" fmla="*/ 1644968 h 1686775"/>
                  <a:gd name="connsiteX870" fmla="*/ 1681163 w 2242184"/>
                  <a:gd name="connsiteY870" fmla="*/ 1633538 h 1686775"/>
                  <a:gd name="connsiteX871" fmla="*/ 1684020 w 2242184"/>
                  <a:gd name="connsiteY871" fmla="*/ 1619250 h 1686775"/>
                  <a:gd name="connsiteX872" fmla="*/ 1690688 w 2242184"/>
                  <a:gd name="connsiteY872" fmla="*/ 1609725 h 1686775"/>
                  <a:gd name="connsiteX873" fmla="*/ 1702118 w 2242184"/>
                  <a:gd name="connsiteY873" fmla="*/ 1597343 h 1686775"/>
                  <a:gd name="connsiteX874" fmla="*/ 1710690 w 2242184"/>
                  <a:gd name="connsiteY874" fmla="*/ 1591628 h 1686775"/>
                  <a:gd name="connsiteX875" fmla="*/ 1725930 w 2242184"/>
                  <a:gd name="connsiteY875" fmla="*/ 1585913 h 1686775"/>
                  <a:gd name="connsiteX876" fmla="*/ 1734503 w 2242184"/>
                  <a:gd name="connsiteY876" fmla="*/ 1579245 h 1686775"/>
                  <a:gd name="connsiteX877" fmla="*/ 1734503 w 2242184"/>
                  <a:gd name="connsiteY877" fmla="*/ 1573530 h 1686775"/>
                  <a:gd name="connsiteX878" fmla="*/ 1734503 w 2242184"/>
                  <a:gd name="connsiteY878" fmla="*/ 1567815 h 1686775"/>
                  <a:gd name="connsiteX879" fmla="*/ 1727835 w 2242184"/>
                  <a:gd name="connsiteY879" fmla="*/ 1562100 h 1686775"/>
                  <a:gd name="connsiteX880" fmla="*/ 1725930 w 2242184"/>
                  <a:gd name="connsiteY880" fmla="*/ 1552575 h 1686775"/>
                  <a:gd name="connsiteX881" fmla="*/ 1725930 w 2242184"/>
                  <a:gd name="connsiteY881" fmla="*/ 1545908 h 1686775"/>
                  <a:gd name="connsiteX882" fmla="*/ 1727835 w 2242184"/>
                  <a:gd name="connsiteY882" fmla="*/ 1540193 h 1686775"/>
                  <a:gd name="connsiteX883" fmla="*/ 1745933 w 2242184"/>
                  <a:gd name="connsiteY883" fmla="*/ 1528763 h 1686775"/>
                  <a:gd name="connsiteX884" fmla="*/ 1752600 w 2242184"/>
                  <a:gd name="connsiteY884" fmla="*/ 1523048 h 1686775"/>
                  <a:gd name="connsiteX885" fmla="*/ 1757363 w 2242184"/>
                  <a:gd name="connsiteY885" fmla="*/ 1511618 h 1686775"/>
                  <a:gd name="connsiteX886" fmla="*/ 1759268 w 2242184"/>
                  <a:gd name="connsiteY886" fmla="*/ 1504950 h 1686775"/>
                  <a:gd name="connsiteX887" fmla="*/ 1764030 w 2242184"/>
                  <a:gd name="connsiteY887" fmla="*/ 1499235 h 1686775"/>
                  <a:gd name="connsiteX888" fmla="*/ 1768793 w 2242184"/>
                  <a:gd name="connsiteY888" fmla="*/ 1490663 h 1686775"/>
                  <a:gd name="connsiteX889" fmla="*/ 1770698 w 2242184"/>
                  <a:gd name="connsiteY889" fmla="*/ 1484948 h 1686775"/>
                  <a:gd name="connsiteX890" fmla="*/ 1779270 w 2242184"/>
                  <a:gd name="connsiteY890" fmla="*/ 1482090 h 1686775"/>
                  <a:gd name="connsiteX891" fmla="*/ 1787843 w 2242184"/>
                  <a:gd name="connsiteY891" fmla="*/ 1479233 h 1686775"/>
                  <a:gd name="connsiteX892" fmla="*/ 1796415 w 2242184"/>
                  <a:gd name="connsiteY892" fmla="*/ 1470660 h 1686775"/>
                  <a:gd name="connsiteX893" fmla="*/ 1803083 w 2242184"/>
                  <a:gd name="connsiteY893" fmla="*/ 1466850 h 1686775"/>
                  <a:gd name="connsiteX894" fmla="*/ 1807845 w 2242184"/>
                  <a:gd name="connsiteY894" fmla="*/ 1460183 h 1686775"/>
                  <a:gd name="connsiteX895" fmla="*/ 1823085 w 2242184"/>
                  <a:gd name="connsiteY895" fmla="*/ 1460183 h 1686775"/>
                  <a:gd name="connsiteX896" fmla="*/ 1841183 w 2242184"/>
                  <a:gd name="connsiteY896" fmla="*/ 1459230 h 1686775"/>
                  <a:gd name="connsiteX897" fmla="*/ 1847850 w 2242184"/>
                  <a:gd name="connsiteY897" fmla="*/ 1458278 h 1686775"/>
                  <a:gd name="connsiteX898" fmla="*/ 1861185 w 2242184"/>
                  <a:gd name="connsiteY898" fmla="*/ 1452563 h 1686775"/>
                  <a:gd name="connsiteX899" fmla="*/ 1883093 w 2242184"/>
                  <a:gd name="connsiteY899" fmla="*/ 1445895 h 1686775"/>
                  <a:gd name="connsiteX900" fmla="*/ 1892618 w 2242184"/>
                  <a:gd name="connsiteY900" fmla="*/ 1434465 h 1686775"/>
                  <a:gd name="connsiteX901" fmla="*/ 1892618 w 2242184"/>
                  <a:gd name="connsiteY901" fmla="*/ 1422083 h 1686775"/>
                  <a:gd name="connsiteX902" fmla="*/ 1901190 w 2242184"/>
                  <a:gd name="connsiteY902" fmla="*/ 1413510 h 1686775"/>
                  <a:gd name="connsiteX903" fmla="*/ 1905953 w 2242184"/>
                  <a:gd name="connsiteY903" fmla="*/ 1407795 h 1686775"/>
                  <a:gd name="connsiteX904" fmla="*/ 1919288 w 2242184"/>
                  <a:gd name="connsiteY904" fmla="*/ 1406843 h 1686775"/>
                  <a:gd name="connsiteX905" fmla="*/ 1927860 w 2242184"/>
                  <a:gd name="connsiteY905" fmla="*/ 1408748 h 1686775"/>
                  <a:gd name="connsiteX906" fmla="*/ 1943100 w 2242184"/>
                  <a:gd name="connsiteY906" fmla="*/ 1403033 h 1686775"/>
                  <a:gd name="connsiteX907" fmla="*/ 1951673 w 2242184"/>
                  <a:gd name="connsiteY907" fmla="*/ 1397318 h 1686775"/>
                  <a:gd name="connsiteX908" fmla="*/ 1965008 w 2242184"/>
                  <a:gd name="connsiteY908" fmla="*/ 1387793 h 1686775"/>
                  <a:gd name="connsiteX909" fmla="*/ 1980248 w 2242184"/>
                  <a:gd name="connsiteY909" fmla="*/ 1376363 h 1686775"/>
                  <a:gd name="connsiteX910" fmla="*/ 1980248 w 2242184"/>
                  <a:gd name="connsiteY910" fmla="*/ 1370648 h 1686775"/>
                  <a:gd name="connsiteX911" fmla="*/ 1991678 w 2242184"/>
                  <a:gd name="connsiteY911" fmla="*/ 1358265 h 1686775"/>
                  <a:gd name="connsiteX912" fmla="*/ 2003108 w 2242184"/>
                  <a:gd name="connsiteY912" fmla="*/ 1349693 h 1686775"/>
                  <a:gd name="connsiteX913" fmla="*/ 2021205 w 2242184"/>
                  <a:gd name="connsiteY913" fmla="*/ 1343978 h 1686775"/>
                  <a:gd name="connsiteX914" fmla="*/ 2032635 w 2242184"/>
                  <a:gd name="connsiteY914" fmla="*/ 1334453 h 1686775"/>
                  <a:gd name="connsiteX915" fmla="*/ 2034540 w 2242184"/>
                  <a:gd name="connsiteY915" fmla="*/ 1327785 h 1686775"/>
                  <a:gd name="connsiteX916" fmla="*/ 2034540 w 2242184"/>
                  <a:gd name="connsiteY916" fmla="*/ 1319213 h 1686775"/>
                  <a:gd name="connsiteX917" fmla="*/ 2045970 w 2242184"/>
                  <a:gd name="connsiteY917" fmla="*/ 1306830 h 1686775"/>
                  <a:gd name="connsiteX918" fmla="*/ 2047875 w 2242184"/>
                  <a:gd name="connsiteY918" fmla="*/ 1301115 h 1686775"/>
                  <a:gd name="connsiteX919" fmla="*/ 2054543 w 2242184"/>
                  <a:gd name="connsiteY919" fmla="*/ 1294448 h 1686775"/>
                  <a:gd name="connsiteX920" fmla="*/ 2061210 w 2242184"/>
                  <a:gd name="connsiteY920" fmla="*/ 1293495 h 1686775"/>
                  <a:gd name="connsiteX921" fmla="*/ 2069783 w 2242184"/>
                  <a:gd name="connsiteY921" fmla="*/ 1284923 h 1686775"/>
                  <a:gd name="connsiteX922" fmla="*/ 2076450 w 2242184"/>
                  <a:gd name="connsiteY922" fmla="*/ 1283970 h 1686775"/>
                  <a:gd name="connsiteX923" fmla="*/ 2096453 w 2242184"/>
                  <a:gd name="connsiteY923" fmla="*/ 1274445 h 1686775"/>
                  <a:gd name="connsiteX924" fmla="*/ 2121218 w 2242184"/>
                  <a:gd name="connsiteY924" fmla="*/ 1270635 h 1686775"/>
                  <a:gd name="connsiteX925" fmla="*/ 2132648 w 2242184"/>
                  <a:gd name="connsiteY925" fmla="*/ 1266825 h 1686775"/>
                  <a:gd name="connsiteX926" fmla="*/ 2152650 w 2242184"/>
                  <a:gd name="connsiteY926" fmla="*/ 1261110 h 1686775"/>
                  <a:gd name="connsiteX927" fmla="*/ 2174558 w 2242184"/>
                  <a:gd name="connsiteY927" fmla="*/ 1252538 h 1686775"/>
                  <a:gd name="connsiteX928" fmla="*/ 2181225 w 2242184"/>
                  <a:gd name="connsiteY928" fmla="*/ 1245870 h 1686775"/>
                  <a:gd name="connsiteX929" fmla="*/ 2187893 w 2242184"/>
                  <a:gd name="connsiteY929" fmla="*/ 1236345 h 1686775"/>
                  <a:gd name="connsiteX930" fmla="*/ 2201228 w 2242184"/>
                  <a:gd name="connsiteY930" fmla="*/ 1224915 h 1686775"/>
                  <a:gd name="connsiteX931" fmla="*/ 2204085 w 2242184"/>
                  <a:gd name="connsiteY931" fmla="*/ 1203960 h 1686775"/>
                  <a:gd name="connsiteX932" fmla="*/ 2206943 w 2242184"/>
                  <a:gd name="connsiteY932" fmla="*/ 1194435 h 1686775"/>
                  <a:gd name="connsiteX933" fmla="*/ 2216468 w 2242184"/>
                  <a:gd name="connsiteY933" fmla="*/ 1182053 h 1686775"/>
                  <a:gd name="connsiteX934" fmla="*/ 2216468 w 2242184"/>
                  <a:gd name="connsiteY934" fmla="*/ 1172528 h 1686775"/>
                  <a:gd name="connsiteX935" fmla="*/ 2214563 w 2242184"/>
                  <a:gd name="connsiteY935" fmla="*/ 1165860 h 1686775"/>
                  <a:gd name="connsiteX936" fmla="*/ 2214563 w 2242184"/>
                  <a:gd name="connsiteY936" fmla="*/ 1160145 h 1686775"/>
                  <a:gd name="connsiteX937" fmla="*/ 2225993 w 2242184"/>
                  <a:gd name="connsiteY937" fmla="*/ 1151573 h 1686775"/>
                  <a:gd name="connsiteX938" fmla="*/ 2237423 w 2242184"/>
                  <a:gd name="connsiteY938" fmla="*/ 1127760 h 1686775"/>
                  <a:gd name="connsiteX939" fmla="*/ 2235518 w 2242184"/>
                  <a:gd name="connsiteY939" fmla="*/ 1113473 h 1686775"/>
                  <a:gd name="connsiteX940" fmla="*/ 2242185 w 2242184"/>
                  <a:gd name="connsiteY940" fmla="*/ 1098233 h 1686775"/>
                  <a:gd name="connsiteX941" fmla="*/ 1526858 w 2242184"/>
                  <a:gd name="connsiteY941" fmla="*/ 497205 h 1686775"/>
                  <a:gd name="connsiteX942" fmla="*/ 1528763 w 2242184"/>
                  <a:gd name="connsiteY942" fmla="*/ 494348 h 1686775"/>
                  <a:gd name="connsiteX943" fmla="*/ 1531620 w 2242184"/>
                  <a:gd name="connsiteY943" fmla="*/ 491490 h 1686775"/>
                  <a:gd name="connsiteX944" fmla="*/ 1540193 w 2242184"/>
                  <a:gd name="connsiteY944" fmla="*/ 491490 h 1686775"/>
                  <a:gd name="connsiteX945" fmla="*/ 1545908 w 2242184"/>
                  <a:gd name="connsiteY945" fmla="*/ 490537 h 1686775"/>
                  <a:gd name="connsiteX946" fmla="*/ 1553528 w 2242184"/>
                  <a:gd name="connsiteY946" fmla="*/ 490537 h 1686775"/>
                  <a:gd name="connsiteX947" fmla="*/ 1561148 w 2242184"/>
                  <a:gd name="connsiteY947" fmla="*/ 490537 h 1686775"/>
                  <a:gd name="connsiteX948" fmla="*/ 1576388 w 2242184"/>
                  <a:gd name="connsiteY948" fmla="*/ 489585 h 1686775"/>
                  <a:gd name="connsiteX949" fmla="*/ 1578293 w 2242184"/>
                  <a:gd name="connsiteY949" fmla="*/ 493395 h 1686775"/>
                  <a:gd name="connsiteX950" fmla="*/ 1578293 w 2242184"/>
                  <a:gd name="connsiteY950" fmla="*/ 494348 h 1686775"/>
                  <a:gd name="connsiteX951" fmla="*/ 1576388 w 2242184"/>
                  <a:gd name="connsiteY951" fmla="*/ 497205 h 1686775"/>
                  <a:gd name="connsiteX952" fmla="*/ 1571625 w 2242184"/>
                  <a:gd name="connsiteY952" fmla="*/ 498158 h 1686775"/>
                  <a:gd name="connsiteX953" fmla="*/ 1564005 w 2242184"/>
                  <a:gd name="connsiteY953" fmla="*/ 499110 h 1686775"/>
                  <a:gd name="connsiteX954" fmla="*/ 1557338 w 2242184"/>
                  <a:gd name="connsiteY954" fmla="*/ 500062 h 1686775"/>
                  <a:gd name="connsiteX955" fmla="*/ 1550670 w 2242184"/>
                  <a:gd name="connsiteY955" fmla="*/ 501015 h 1686775"/>
                  <a:gd name="connsiteX956" fmla="*/ 1539240 w 2242184"/>
                  <a:gd name="connsiteY956" fmla="*/ 501968 h 1686775"/>
                  <a:gd name="connsiteX957" fmla="*/ 1534478 w 2242184"/>
                  <a:gd name="connsiteY957" fmla="*/ 502920 h 1686775"/>
                  <a:gd name="connsiteX958" fmla="*/ 1528763 w 2242184"/>
                  <a:gd name="connsiteY958" fmla="*/ 503873 h 1686775"/>
                  <a:gd name="connsiteX959" fmla="*/ 1521143 w 2242184"/>
                  <a:gd name="connsiteY959" fmla="*/ 508635 h 1686775"/>
                  <a:gd name="connsiteX960" fmla="*/ 1510665 w 2242184"/>
                  <a:gd name="connsiteY960" fmla="*/ 514350 h 1686775"/>
                  <a:gd name="connsiteX961" fmla="*/ 1501140 w 2242184"/>
                  <a:gd name="connsiteY961" fmla="*/ 515302 h 1686775"/>
                  <a:gd name="connsiteX962" fmla="*/ 1495425 w 2242184"/>
                  <a:gd name="connsiteY962" fmla="*/ 516255 h 1686775"/>
                  <a:gd name="connsiteX963" fmla="*/ 1495425 w 2242184"/>
                  <a:gd name="connsiteY963" fmla="*/ 516255 h 1686775"/>
                  <a:gd name="connsiteX964" fmla="*/ 1495425 w 2242184"/>
                  <a:gd name="connsiteY964" fmla="*/ 516255 h 1686775"/>
                  <a:gd name="connsiteX965" fmla="*/ 1483995 w 2242184"/>
                  <a:gd name="connsiteY965" fmla="*/ 518160 h 1686775"/>
                  <a:gd name="connsiteX966" fmla="*/ 1474470 w 2242184"/>
                  <a:gd name="connsiteY966" fmla="*/ 516255 h 1686775"/>
                  <a:gd name="connsiteX967" fmla="*/ 1467803 w 2242184"/>
                  <a:gd name="connsiteY967" fmla="*/ 514350 h 1686775"/>
                  <a:gd name="connsiteX968" fmla="*/ 1467803 w 2242184"/>
                  <a:gd name="connsiteY968" fmla="*/ 510540 h 1686775"/>
                  <a:gd name="connsiteX969" fmla="*/ 1471613 w 2242184"/>
                  <a:gd name="connsiteY969" fmla="*/ 503873 h 1686775"/>
                  <a:gd name="connsiteX970" fmla="*/ 1477328 w 2242184"/>
                  <a:gd name="connsiteY970" fmla="*/ 502920 h 1686775"/>
                  <a:gd name="connsiteX971" fmla="*/ 1488758 w 2242184"/>
                  <a:gd name="connsiteY971" fmla="*/ 502920 h 1686775"/>
                  <a:gd name="connsiteX972" fmla="*/ 1491615 w 2242184"/>
                  <a:gd name="connsiteY972" fmla="*/ 502920 h 1686775"/>
                  <a:gd name="connsiteX973" fmla="*/ 1502093 w 2242184"/>
                  <a:gd name="connsiteY973" fmla="*/ 502920 h 1686775"/>
                  <a:gd name="connsiteX974" fmla="*/ 1509713 w 2242184"/>
                  <a:gd name="connsiteY974" fmla="*/ 501968 h 1686775"/>
                  <a:gd name="connsiteX975" fmla="*/ 1518285 w 2242184"/>
                  <a:gd name="connsiteY975" fmla="*/ 501015 h 1686775"/>
                  <a:gd name="connsiteX976" fmla="*/ 1524000 w 2242184"/>
                  <a:gd name="connsiteY976" fmla="*/ 498158 h 1686775"/>
                  <a:gd name="connsiteX977" fmla="*/ 1526858 w 2242184"/>
                  <a:gd name="connsiteY977" fmla="*/ 497205 h 1686775"/>
                  <a:gd name="connsiteX978" fmla="*/ 1446848 w 2242184"/>
                  <a:gd name="connsiteY978" fmla="*/ 462915 h 1686775"/>
                  <a:gd name="connsiteX979" fmla="*/ 1453515 w 2242184"/>
                  <a:gd name="connsiteY979" fmla="*/ 462915 h 1686775"/>
                  <a:gd name="connsiteX980" fmla="*/ 1463993 w 2242184"/>
                  <a:gd name="connsiteY980" fmla="*/ 462915 h 1686775"/>
                  <a:gd name="connsiteX981" fmla="*/ 1468755 w 2242184"/>
                  <a:gd name="connsiteY981" fmla="*/ 461962 h 1686775"/>
                  <a:gd name="connsiteX982" fmla="*/ 1479233 w 2242184"/>
                  <a:gd name="connsiteY982" fmla="*/ 461010 h 1686775"/>
                  <a:gd name="connsiteX983" fmla="*/ 1490663 w 2242184"/>
                  <a:gd name="connsiteY983" fmla="*/ 460058 h 1686775"/>
                  <a:gd name="connsiteX984" fmla="*/ 1502093 w 2242184"/>
                  <a:gd name="connsiteY984" fmla="*/ 461010 h 1686775"/>
                  <a:gd name="connsiteX985" fmla="*/ 1513523 w 2242184"/>
                  <a:gd name="connsiteY985" fmla="*/ 461010 h 1686775"/>
                  <a:gd name="connsiteX986" fmla="*/ 1515428 w 2242184"/>
                  <a:gd name="connsiteY986" fmla="*/ 466725 h 1686775"/>
                  <a:gd name="connsiteX987" fmla="*/ 1518285 w 2242184"/>
                  <a:gd name="connsiteY987" fmla="*/ 466725 h 1686775"/>
                  <a:gd name="connsiteX988" fmla="*/ 1521143 w 2242184"/>
                  <a:gd name="connsiteY988" fmla="*/ 467677 h 1686775"/>
                  <a:gd name="connsiteX989" fmla="*/ 1520190 w 2242184"/>
                  <a:gd name="connsiteY989" fmla="*/ 469583 h 1686775"/>
                  <a:gd name="connsiteX990" fmla="*/ 1515428 w 2242184"/>
                  <a:gd name="connsiteY990" fmla="*/ 472440 h 1686775"/>
                  <a:gd name="connsiteX991" fmla="*/ 1511618 w 2242184"/>
                  <a:gd name="connsiteY991" fmla="*/ 473393 h 1686775"/>
                  <a:gd name="connsiteX992" fmla="*/ 1504950 w 2242184"/>
                  <a:gd name="connsiteY992" fmla="*/ 473393 h 1686775"/>
                  <a:gd name="connsiteX993" fmla="*/ 1498283 w 2242184"/>
                  <a:gd name="connsiteY993" fmla="*/ 473393 h 1686775"/>
                  <a:gd name="connsiteX994" fmla="*/ 1495425 w 2242184"/>
                  <a:gd name="connsiteY994" fmla="*/ 474345 h 1686775"/>
                  <a:gd name="connsiteX995" fmla="*/ 1493520 w 2242184"/>
                  <a:gd name="connsiteY995" fmla="*/ 478155 h 1686775"/>
                  <a:gd name="connsiteX996" fmla="*/ 1492568 w 2242184"/>
                  <a:gd name="connsiteY996" fmla="*/ 485775 h 1686775"/>
                  <a:gd name="connsiteX997" fmla="*/ 1483043 w 2242184"/>
                  <a:gd name="connsiteY997" fmla="*/ 488633 h 1686775"/>
                  <a:gd name="connsiteX998" fmla="*/ 1477328 w 2242184"/>
                  <a:gd name="connsiteY998" fmla="*/ 488633 h 1686775"/>
                  <a:gd name="connsiteX999" fmla="*/ 1471613 w 2242184"/>
                  <a:gd name="connsiteY999" fmla="*/ 484823 h 1686775"/>
                  <a:gd name="connsiteX1000" fmla="*/ 1464945 w 2242184"/>
                  <a:gd name="connsiteY1000" fmla="*/ 482918 h 1686775"/>
                  <a:gd name="connsiteX1001" fmla="*/ 1460183 w 2242184"/>
                  <a:gd name="connsiteY1001" fmla="*/ 478155 h 1686775"/>
                  <a:gd name="connsiteX1002" fmla="*/ 1460183 w 2242184"/>
                  <a:gd name="connsiteY1002" fmla="*/ 476250 h 1686775"/>
                  <a:gd name="connsiteX1003" fmla="*/ 1457325 w 2242184"/>
                  <a:gd name="connsiteY1003" fmla="*/ 473393 h 1686775"/>
                  <a:gd name="connsiteX1004" fmla="*/ 1450658 w 2242184"/>
                  <a:gd name="connsiteY1004" fmla="*/ 469583 h 1686775"/>
                  <a:gd name="connsiteX1005" fmla="*/ 1444943 w 2242184"/>
                  <a:gd name="connsiteY1005" fmla="*/ 469583 h 1686775"/>
                  <a:gd name="connsiteX1006" fmla="*/ 1436370 w 2242184"/>
                  <a:gd name="connsiteY1006" fmla="*/ 469583 h 1686775"/>
                  <a:gd name="connsiteX1007" fmla="*/ 1431608 w 2242184"/>
                  <a:gd name="connsiteY1007" fmla="*/ 469583 h 1686775"/>
                  <a:gd name="connsiteX1008" fmla="*/ 1425893 w 2242184"/>
                  <a:gd name="connsiteY1008" fmla="*/ 472440 h 1686775"/>
                  <a:gd name="connsiteX1009" fmla="*/ 1421130 w 2242184"/>
                  <a:gd name="connsiteY1009" fmla="*/ 474345 h 1686775"/>
                  <a:gd name="connsiteX1010" fmla="*/ 1416368 w 2242184"/>
                  <a:gd name="connsiteY1010" fmla="*/ 478155 h 1686775"/>
                  <a:gd name="connsiteX1011" fmla="*/ 1415415 w 2242184"/>
                  <a:gd name="connsiteY1011" fmla="*/ 480060 h 1686775"/>
                  <a:gd name="connsiteX1012" fmla="*/ 1414463 w 2242184"/>
                  <a:gd name="connsiteY1012" fmla="*/ 484823 h 1686775"/>
                  <a:gd name="connsiteX1013" fmla="*/ 1410653 w 2242184"/>
                  <a:gd name="connsiteY1013" fmla="*/ 486727 h 1686775"/>
                  <a:gd name="connsiteX1014" fmla="*/ 1409700 w 2242184"/>
                  <a:gd name="connsiteY1014" fmla="*/ 492443 h 1686775"/>
                  <a:gd name="connsiteX1015" fmla="*/ 1407795 w 2242184"/>
                  <a:gd name="connsiteY1015" fmla="*/ 499110 h 1686775"/>
                  <a:gd name="connsiteX1016" fmla="*/ 1406843 w 2242184"/>
                  <a:gd name="connsiteY1016" fmla="*/ 502920 h 1686775"/>
                  <a:gd name="connsiteX1017" fmla="*/ 1405890 w 2242184"/>
                  <a:gd name="connsiteY1017" fmla="*/ 504825 h 1686775"/>
                  <a:gd name="connsiteX1018" fmla="*/ 1400175 w 2242184"/>
                  <a:gd name="connsiteY1018" fmla="*/ 504825 h 1686775"/>
                  <a:gd name="connsiteX1019" fmla="*/ 1396365 w 2242184"/>
                  <a:gd name="connsiteY1019" fmla="*/ 504825 h 1686775"/>
                  <a:gd name="connsiteX1020" fmla="*/ 1391603 w 2242184"/>
                  <a:gd name="connsiteY1020" fmla="*/ 502920 h 1686775"/>
                  <a:gd name="connsiteX1021" fmla="*/ 1388745 w 2242184"/>
                  <a:gd name="connsiteY1021" fmla="*/ 500062 h 1686775"/>
                  <a:gd name="connsiteX1022" fmla="*/ 1389698 w 2242184"/>
                  <a:gd name="connsiteY1022" fmla="*/ 493395 h 1686775"/>
                  <a:gd name="connsiteX1023" fmla="*/ 1387793 w 2242184"/>
                  <a:gd name="connsiteY1023" fmla="*/ 486727 h 1686775"/>
                  <a:gd name="connsiteX1024" fmla="*/ 1387793 w 2242184"/>
                  <a:gd name="connsiteY1024" fmla="*/ 483870 h 1686775"/>
                  <a:gd name="connsiteX1025" fmla="*/ 1387793 w 2242184"/>
                  <a:gd name="connsiteY1025" fmla="*/ 477202 h 1686775"/>
                  <a:gd name="connsiteX1026" fmla="*/ 1391603 w 2242184"/>
                  <a:gd name="connsiteY1026" fmla="*/ 473393 h 1686775"/>
                  <a:gd name="connsiteX1027" fmla="*/ 1395413 w 2242184"/>
                  <a:gd name="connsiteY1027" fmla="*/ 469583 h 1686775"/>
                  <a:gd name="connsiteX1028" fmla="*/ 1403985 w 2242184"/>
                  <a:gd name="connsiteY1028" fmla="*/ 467677 h 1686775"/>
                  <a:gd name="connsiteX1029" fmla="*/ 1413510 w 2242184"/>
                  <a:gd name="connsiteY1029" fmla="*/ 464820 h 1686775"/>
                  <a:gd name="connsiteX1030" fmla="*/ 1414463 w 2242184"/>
                  <a:gd name="connsiteY1030" fmla="*/ 462915 h 1686775"/>
                  <a:gd name="connsiteX1031" fmla="*/ 1422083 w 2242184"/>
                  <a:gd name="connsiteY1031" fmla="*/ 460058 h 1686775"/>
                  <a:gd name="connsiteX1032" fmla="*/ 1423988 w 2242184"/>
                  <a:gd name="connsiteY1032" fmla="*/ 460058 h 1686775"/>
                  <a:gd name="connsiteX1033" fmla="*/ 1429703 w 2242184"/>
                  <a:gd name="connsiteY1033" fmla="*/ 460058 h 1686775"/>
                  <a:gd name="connsiteX1034" fmla="*/ 1434465 w 2242184"/>
                  <a:gd name="connsiteY1034" fmla="*/ 460058 h 1686775"/>
                  <a:gd name="connsiteX1035" fmla="*/ 1446848 w 2242184"/>
                  <a:gd name="connsiteY1035" fmla="*/ 462915 h 1686775"/>
                  <a:gd name="connsiteX1036" fmla="*/ 1322070 w 2242184"/>
                  <a:gd name="connsiteY1036" fmla="*/ 445770 h 1686775"/>
                  <a:gd name="connsiteX1037" fmla="*/ 1324928 w 2242184"/>
                  <a:gd name="connsiteY1037" fmla="*/ 443865 h 1686775"/>
                  <a:gd name="connsiteX1038" fmla="*/ 1329690 w 2242184"/>
                  <a:gd name="connsiteY1038" fmla="*/ 441960 h 1686775"/>
                  <a:gd name="connsiteX1039" fmla="*/ 1333500 w 2242184"/>
                  <a:gd name="connsiteY1039" fmla="*/ 439102 h 1686775"/>
                  <a:gd name="connsiteX1040" fmla="*/ 1334453 w 2242184"/>
                  <a:gd name="connsiteY1040" fmla="*/ 437198 h 1686775"/>
                  <a:gd name="connsiteX1041" fmla="*/ 1338263 w 2242184"/>
                  <a:gd name="connsiteY1041" fmla="*/ 436245 h 1686775"/>
                  <a:gd name="connsiteX1042" fmla="*/ 1348740 w 2242184"/>
                  <a:gd name="connsiteY1042" fmla="*/ 432435 h 1686775"/>
                  <a:gd name="connsiteX1043" fmla="*/ 1353503 w 2242184"/>
                  <a:gd name="connsiteY1043" fmla="*/ 429577 h 1686775"/>
                  <a:gd name="connsiteX1044" fmla="*/ 1355408 w 2242184"/>
                  <a:gd name="connsiteY1044" fmla="*/ 428625 h 1686775"/>
                  <a:gd name="connsiteX1045" fmla="*/ 1357313 w 2242184"/>
                  <a:gd name="connsiteY1045" fmla="*/ 428625 h 1686775"/>
                  <a:gd name="connsiteX1046" fmla="*/ 1363980 w 2242184"/>
                  <a:gd name="connsiteY1046" fmla="*/ 428625 h 1686775"/>
                  <a:gd name="connsiteX1047" fmla="*/ 1366838 w 2242184"/>
                  <a:gd name="connsiteY1047" fmla="*/ 428625 h 1686775"/>
                  <a:gd name="connsiteX1048" fmla="*/ 1376363 w 2242184"/>
                  <a:gd name="connsiteY1048" fmla="*/ 427673 h 1686775"/>
                  <a:gd name="connsiteX1049" fmla="*/ 1381125 w 2242184"/>
                  <a:gd name="connsiteY1049" fmla="*/ 425768 h 1686775"/>
                  <a:gd name="connsiteX1050" fmla="*/ 1384935 w 2242184"/>
                  <a:gd name="connsiteY1050" fmla="*/ 424815 h 1686775"/>
                  <a:gd name="connsiteX1051" fmla="*/ 1387793 w 2242184"/>
                  <a:gd name="connsiteY1051" fmla="*/ 423862 h 1686775"/>
                  <a:gd name="connsiteX1052" fmla="*/ 1392555 w 2242184"/>
                  <a:gd name="connsiteY1052" fmla="*/ 424815 h 1686775"/>
                  <a:gd name="connsiteX1053" fmla="*/ 1397318 w 2242184"/>
                  <a:gd name="connsiteY1053" fmla="*/ 425768 h 1686775"/>
                  <a:gd name="connsiteX1054" fmla="*/ 1403033 w 2242184"/>
                  <a:gd name="connsiteY1054" fmla="*/ 428625 h 1686775"/>
                  <a:gd name="connsiteX1055" fmla="*/ 1408748 w 2242184"/>
                  <a:gd name="connsiteY1055" fmla="*/ 431483 h 1686775"/>
                  <a:gd name="connsiteX1056" fmla="*/ 1411605 w 2242184"/>
                  <a:gd name="connsiteY1056" fmla="*/ 433387 h 1686775"/>
                  <a:gd name="connsiteX1057" fmla="*/ 1418273 w 2242184"/>
                  <a:gd name="connsiteY1057" fmla="*/ 435293 h 1686775"/>
                  <a:gd name="connsiteX1058" fmla="*/ 1421130 w 2242184"/>
                  <a:gd name="connsiteY1058" fmla="*/ 436245 h 1686775"/>
                  <a:gd name="connsiteX1059" fmla="*/ 1423035 w 2242184"/>
                  <a:gd name="connsiteY1059" fmla="*/ 437198 h 1686775"/>
                  <a:gd name="connsiteX1060" fmla="*/ 1424940 w 2242184"/>
                  <a:gd name="connsiteY1060" fmla="*/ 439102 h 1686775"/>
                  <a:gd name="connsiteX1061" fmla="*/ 1425893 w 2242184"/>
                  <a:gd name="connsiteY1061" fmla="*/ 440055 h 1686775"/>
                  <a:gd name="connsiteX1062" fmla="*/ 1432560 w 2242184"/>
                  <a:gd name="connsiteY1062" fmla="*/ 446723 h 1686775"/>
                  <a:gd name="connsiteX1063" fmla="*/ 1429703 w 2242184"/>
                  <a:gd name="connsiteY1063" fmla="*/ 446723 h 1686775"/>
                  <a:gd name="connsiteX1064" fmla="*/ 1411605 w 2242184"/>
                  <a:gd name="connsiteY1064" fmla="*/ 447675 h 1686775"/>
                  <a:gd name="connsiteX1065" fmla="*/ 1404938 w 2242184"/>
                  <a:gd name="connsiteY1065" fmla="*/ 447675 h 1686775"/>
                  <a:gd name="connsiteX1066" fmla="*/ 1399223 w 2242184"/>
                  <a:gd name="connsiteY1066" fmla="*/ 447675 h 1686775"/>
                  <a:gd name="connsiteX1067" fmla="*/ 1393508 w 2242184"/>
                  <a:gd name="connsiteY1067" fmla="*/ 447675 h 1686775"/>
                  <a:gd name="connsiteX1068" fmla="*/ 1388745 w 2242184"/>
                  <a:gd name="connsiteY1068" fmla="*/ 447675 h 1686775"/>
                  <a:gd name="connsiteX1069" fmla="*/ 1381125 w 2242184"/>
                  <a:gd name="connsiteY1069" fmla="*/ 447675 h 1686775"/>
                  <a:gd name="connsiteX1070" fmla="*/ 1373505 w 2242184"/>
                  <a:gd name="connsiteY1070" fmla="*/ 449580 h 1686775"/>
                  <a:gd name="connsiteX1071" fmla="*/ 1360170 w 2242184"/>
                  <a:gd name="connsiteY1071" fmla="*/ 449580 h 1686775"/>
                  <a:gd name="connsiteX1072" fmla="*/ 1354455 w 2242184"/>
                  <a:gd name="connsiteY1072" fmla="*/ 449580 h 1686775"/>
                  <a:gd name="connsiteX1073" fmla="*/ 1342073 w 2242184"/>
                  <a:gd name="connsiteY1073" fmla="*/ 452437 h 1686775"/>
                  <a:gd name="connsiteX1074" fmla="*/ 1339215 w 2242184"/>
                  <a:gd name="connsiteY1074" fmla="*/ 453390 h 1686775"/>
                  <a:gd name="connsiteX1075" fmla="*/ 1331595 w 2242184"/>
                  <a:gd name="connsiteY1075" fmla="*/ 455295 h 1686775"/>
                  <a:gd name="connsiteX1076" fmla="*/ 1325880 w 2242184"/>
                  <a:gd name="connsiteY1076" fmla="*/ 455295 h 1686775"/>
                  <a:gd name="connsiteX1077" fmla="*/ 1322070 w 2242184"/>
                  <a:gd name="connsiteY1077" fmla="*/ 455295 h 1686775"/>
                  <a:gd name="connsiteX1078" fmla="*/ 1320165 w 2242184"/>
                  <a:gd name="connsiteY1078" fmla="*/ 452437 h 1686775"/>
                  <a:gd name="connsiteX1079" fmla="*/ 1320165 w 2242184"/>
                  <a:gd name="connsiteY1079" fmla="*/ 449580 h 1686775"/>
                  <a:gd name="connsiteX1080" fmla="*/ 1322070 w 2242184"/>
                  <a:gd name="connsiteY1080" fmla="*/ 445770 h 1686775"/>
                  <a:gd name="connsiteX1081" fmla="*/ 1762125 w 2242184"/>
                  <a:gd name="connsiteY1081" fmla="*/ 147637 h 1686775"/>
                  <a:gd name="connsiteX1082" fmla="*/ 1762125 w 2242184"/>
                  <a:gd name="connsiteY1082" fmla="*/ 147637 h 1686775"/>
                  <a:gd name="connsiteX1083" fmla="*/ 1762125 w 2242184"/>
                  <a:gd name="connsiteY1083" fmla="*/ 147637 h 1686775"/>
                  <a:gd name="connsiteX1084" fmla="*/ 870585 w 2242184"/>
                  <a:gd name="connsiteY1084" fmla="*/ 141923 h 1686775"/>
                  <a:gd name="connsiteX1085" fmla="*/ 862965 w 2242184"/>
                  <a:gd name="connsiteY1085" fmla="*/ 145733 h 1686775"/>
                  <a:gd name="connsiteX1086" fmla="*/ 854393 w 2242184"/>
                  <a:gd name="connsiteY1086" fmla="*/ 146685 h 1686775"/>
                  <a:gd name="connsiteX1087" fmla="*/ 851535 w 2242184"/>
                  <a:gd name="connsiteY1087" fmla="*/ 146685 h 1686775"/>
                  <a:gd name="connsiteX1088" fmla="*/ 844868 w 2242184"/>
                  <a:gd name="connsiteY1088" fmla="*/ 146685 h 1686775"/>
                  <a:gd name="connsiteX1089" fmla="*/ 840105 w 2242184"/>
                  <a:gd name="connsiteY1089" fmla="*/ 147637 h 1686775"/>
                  <a:gd name="connsiteX1090" fmla="*/ 834390 w 2242184"/>
                  <a:gd name="connsiteY1090" fmla="*/ 149542 h 1686775"/>
                  <a:gd name="connsiteX1091" fmla="*/ 829628 w 2242184"/>
                  <a:gd name="connsiteY1091" fmla="*/ 147637 h 1686775"/>
                  <a:gd name="connsiteX1092" fmla="*/ 826770 w 2242184"/>
                  <a:gd name="connsiteY1092" fmla="*/ 145733 h 1686775"/>
                  <a:gd name="connsiteX1093" fmla="*/ 819150 w 2242184"/>
                  <a:gd name="connsiteY1093" fmla="*/ 144780 h 1686775"/>
                  <a:gd name="connsiteX1094" fmla="*/ 811530 w 2242184"/>
                  <a:gd name="connsiteY1094" fmla="*/ 144780 h 1686775"/>
                  <a:gd name="connsiteX1095" fmla="*/ 804863 w 2242184"/>
                  <a:gd name="connsiteY1095" fmla="*/ 144780 h 1686775"/>
                  <a:gd name="connsiteX1096" fmla="*/ 800100 w 2242184"/>
                  <a:gd name="connsiteY1096" fmla="*/ 142875 h 1686775"/>
                  <a:gd name="connsiteX1097" fmla="*/ 788670 w 2242184"/>
                  <a:gd name="connsiteY1097" fmla="*/ 142875 h 1686775"/>
                  <a:gd name="connsiteX1098" fmla="*/ 784860 w 2242184"/>
                  <a:gd name="connsiteY1098" fmla="*/ 142875 h 1686775"/>
                  <a:gd name="connsiteX1099" fmla="*/ 776288 w 2242184"/>
                  <a:gd name="connsiteY1099" fmla="*/ 141923 h 1686775"/>
                  <a:gd name="connsiteX1100" fmla="*/ 764858 w 2242184"/>
                  <a:gd name="connsiteY1100" fmla="*/ 140970 h 1686775"/>
                  <a:gd name="connsiteX1101" fmla="*/ 756285 w 2242184"/>
                  <a:gd name="connsiteY1101" fmla="*/ 140017 h 1686775"/>
                  <a:gd name="connsiteX1102" fmla="*/ 750570 w 2242184"/>
                  <a:gd name="connsiteY1102" fmla="*/ 135255 h 1686775"/>
                  <a:gd name="connsiteX1103" fmla="*/ 751523 w 2242184"/>
                  <a:gd name="connsiteY1103" fmla="*/ 133350 h 1686775"/>
                  <a:gd name="connsiteX1104" fmla="*/ 754380 w 2242184"/>
                  <a:gd name="connsiteY1104" fmla="*/ 131445 h 1686775"/>
                  <a:gd name="connsiteX1105" fmla="*/ 760095 w 2242184"/>
                  <a:gd name="connsiteY1105" fmla="*/ 131445 h 1686775"/>
                  <a:gd name="connsiteX1106" fmla="*/ 771525 w 2242184"/>
                  <a:gd name="connsiteY1106" fmla="*/ 131445 h 1686775"/>
                  <a:gd name="connsiteX1107" fmla="*/ 776288 w 2242184"/>
                  <a:gd name="connsiteY1107" fmla="*/ 131445 h 1686775"/>
                  <a:gd name="connsiteX1108" fmla="*/ 783908 w 2242184"/>
                  <a:gd name="connsiteY1108" fmla="*/ 131445 h 1686775"/>
                  <a:gd name="connsiteX1109" fmla="*/ 792480 w 2242184"/>
                  <a:gd name="connsiteY1109" fmla="*/ 129540 h 1686775"/>
                  <a:gd name="connsiteX1110" fmla="*/ 794385 w 2242184"/>
                  <a:gd name="connsiteY1110" fmla="*/ 129540 h 1686775"/>
                  <a:gd name="connsiteX1111" fmla="*/ 793433 w 2242184"/>
                  <a:gd name="connsiteY1111" fmla="*/ 129540 h 1686775"/>
                  <a:gd name="connsiteX1112" fmla="*/ 793433 w 2242184"/>
                  <a:gd name="connsiteY1112" fmla="*/ 129540 h 1686775"/>
                  <a:gd name="connsiteX1113" fmla="*/ 792480 w 2242184"/>
                  <a:gd name="connsiteY1113" fmla="*/ 129540 h 1686775"/>
                  <a:gd name="connsiteX1114" fmla="*/ 793433 w 2242184"/>
                  <a:gd name="connsiteY1114" fmla="*/ 129540 h 1686775"/>
                  <a:gd name="connsiteX1115" fmla="*/ 793433 w 2242184"/>
                  <a:gd name="connsiteY1115" fmla="*/ 129540 h 1686775"/>
                  <a:gd name="connsiteX1116" fmla="*/ 794385 w 2242184"/>
                  <a:gd name="connsiteY1116" fmla="*/ 129540 h 1686775"/>
                  <a:gd name="connsiteX1117" fmla="*/ 802958 w 2242184"/>
                  <a:gd name="connsiteY1117" fmla="*/ 128587 h 1686775"/>
                  <a:gd name="connsiteX1118" fmla="*/ 805815 w 2242184"/>
                  <a:gd name="connsiteY1118" fmla="*/ 128587 h 1686775"/>
                  <a:gd name="connsiteX1119" fmla="*/ 815340 w 2242184"/>
                  <a:gd name="connsiteY1119" fmla="*/ 128587 h 1686775"/>
                  <a:gd name="connsiteX1120" fmla="*/ 822008 w 2242184"/>
                  <a:gd name="connsiteY1120" fmla="*/ 128587 h 1686775"/>
                  <a:gd name="connsiteX1121" fmla="*/ 827723 w 2242184"/>
                  <a:gd name="connsiteY1121" fmla="*/ 129540 h 1686775"/>
                  <a:gd name="connsiteX1122" fmla="*/ 832485 w 2242184"/>
                  <a:gd name="connsiteY1122" fmla="*/ 130492 h 1686775"/>
                  <a:gd name="connsiteX1123" fmla="*/ 832485 w 2242184"/>
                  <a:gd name="connsiteY1123" fmla="*/ 131445 h 1686775"/>
                  <a:gd name="connsiteX1124" fmla="*/ 840105 w 2242184"/>
                  <a:gd name="connsiteY1124" fmla="*/ 135255 h 1686775"/>
                  <a:gd name="connsiteX1125" fmla="*/ 842963 w 2242184"/>
                  <a:gd name="connsiteY1125" fmla="*/ 136208 h 1686775"/>
                  <a:gd name="connsiteX1126" fmla="*/ 852488 w 2242184"/>
                  <a:gd name="connsiteY1126" fmla="*/ 131445 h 1686775"/>
                  <a:gd name="connsiteX1127" fmla="*/ 857250 w 2242184"/>
                  <a:gd name="connsiteY1127" fmla="*/ 132398 h 1686775"/>
                  <a:gd name="connsiteX1128" fmla="*/ 862013 w 2242184"/>
                  <a:gd name="connsiteY1128" fmla="*/ 131445 h 1686775"/>
                  <a:gd name="connsiteX1129" fmla="*/ 869633 w 2242184"/>
                  <a:gd name="connsiteY1129" fmla="*/ 132398 h 1686775"/>
                  <a:gd name="connsiteX1130" fmla="*/ 872490 w 2242184"/>
                  <a:gd name="connsiteY1130" fmla="*/ 134303 h 1686775"/>
                  <a:gd name="connsiteX1131" fmla="*/ 873443 w 2242184"/>
                  <a:gd name="connsiteY1131" fmla="*/ 136208 h 1686775"/>
                  <a:gd name="connsiteX1132" fmla="*/ 870585 w 2242184"/>
                  <a:gd name="connsiteY1132" fmla="*/ 141923 h 1686775"/>
                  <a:gd name="connsiteX1133" fmla="*/ 1010603 w 2242184"/>
                  <a:gd name="connsiteY1133" fmla="*/ 202883 h 1686775"/>
                  <a:gd name="connsiteX1134" fmla="*/ 1005840 w 2242184"/>
                  <a:gd name="connsiteY1134" fmla="*/ 204787 h 1686775"/>
                  <a:gd name="connsiteX1135" fmla="*/ 1000125 w 2242184"/>
                  <a:gd name="connsiteY1135" fmla="*/ 206692 h 1686775"/>
                  <a:gd name="connsiteX1136" fmla="*/ 992505 w 2242184"/>
                  <a:gd name="connsiteY1136" fmla="*/ 206692 h 1686775"/>
                  <a:gd name="connsiteX1137" fmla="*/ 984885 w 2242184"/>
                  <a:gd name="connsiteY1137" fmla="*/ 207645 h 1686775"/>
                  <a:gd name="connsiteX1138" fmla="*/ 977265 w 2242184"/>
                  <a:gd name="connsiteY1138" fmla="*/ 209550 h 1686775"/>
                  <a:gd name="connsiteX1139" fmla="*/ 969645 w 2242184"/>
                  <a:gd name="connsiteY1139" fmla="*/ 212408 h 1686775"/>
                  <a:gd name="connsiteX1140" fmla="*/ 963930 w 2242184"/>
                  <a:gd name="connsiteY1140" fmla="*/ 213360 h 1686775"/>
                  <a:gd name="connsiteX1141" fmla="*/ 961073 w 2242184"/>
                  <a:gd name="connsiteY1141" fmla="*/ 217170 h 1686775"/>
                  <a:gd name="connsiteX1142" fmla="*/ 953453 w 2242184"/>
                  <a:gd name="connsiteY1142" fmla="*/ 219075 h 1686775"/>
                  <a:gd name="connsiteX1143" fmla="*/ 943928 w 2242184"/>
                  <a:gd name="connsiteY1143" fmla="*/ 220980 h 1686775"/>
                  <a:gd name="connsiteX1144" fmla="*/ 935355 w 2242184"/>
                  <a:gd name="connsiteY1144" fmla="*/ 220980 h 1686775"/>
                  <a:gd name="connsiteX1145" fmla="*/ 925830 w 2242184"/>
                  <a:gd name="connsiteY1145" fmla="*/ 220980 h 1686775"/>
                  <a:gd name="connsiteX1146" fmla="*/ 917258 w 2242184"/>
                  <a:gd name="connsiteY1146" fmla="*/ 220980 h 1686775"/>
                  <a:gd name="connsiteX1147" fmla="*/ 910590 w 2242184"/>
                  <a:gd name="connsiteY1147" fmla="*/ 221933 h 1686775"/>
                  <a:gd name="connsiteX1148" fmla="*/ 903923 w 2242184"/>
                  <a:gd name="connsiteY1148" fmla="*/ 224790 h 1686775"/>
                  <a:gd name="connsiteX1149" fmla="*/ 895350 w 2242184"/>
                  <a:gd name="connsiteY1149" fmla="*/ 226695 h 1686775"/>
                  <a:gd name="connsiteX1150" fmla="*/ 887730 w 2242184"/>
                  <a:gd name="connsiteY1150" fmla="*/ 227648 h 1686775"/>
                  <a:gd name="connsiteX1151" fmla="*/ 886778 w 2242184"/>
                  <a:gd name="connsiteY1151" fmla="*/ 221933 h 1686775"/>
                  <a:gd name="connsiteX1152" fmla="*/ 887730 w 2242184"/>
                  <a:gd name="connsiteY1152" fmla="*/ 220980 h 1686775"/>
                  <a:gd name="connsiteX1153" fmla="*/ 892493 w 2242184"/>
                  <a:gd name="connsiteY1153" fmla="*/ 220028 h 1686775"/>
                  <a:gd name="connsiteX1154" fmla="*/ 895350 w 2242184"/>
                  <a:gd name="connsiteY1154" fmla="*/ 219075 h 1686775"/>
                  <a:gd name="connsiteX1155" fmla="*/ 902018 w 2242184"/>
                  <a:gd name="connsiteY1155" fmla="*/ 216217 h 1686775"/>
                  <a:gd name="connsiteX1156" fmla="*/ 910590 w 2242184"/>
                  <a:gd name="connsiteY1156" fmla="*/ 214312 h 1686775"/>
                  <a:gd name="connsiteX1157" fmla="*/ 918210 w 2242184"/>
                  <a:gd name="connsiteY1157" fmla="*/ 211455 h 1686775"/>
                  <a:gd name="connsiteX1158" fmla="*/ 922020 w 2242184"/>
                  <a:gd name="connsiteY1158" fmla="*/ 206692 h 1686775"/>
                  <a:gd name="connsiteX1159" fmla="*/ 928688 w 2242184"/>
                  <a:gd name="connsiteY1159" fmla="*/ 206692 h 1686775"/>
                  <a:gd name="connsiteX1160" fmla="*/ 931545 w 2242184"/>
                  <a:gd name="connsiteY1160" fmla="*/ 206692 h 1686775"/>
                  <a:gd name="connsiteX1161" fmla="*/ 942975 w 2242184"/>
                  <a:gd name="connsiteY1161" fmla="*/ 205740 h 1686775"/>
                  <a:gd name="connsiteX1162" fmla="*/ 949643 w 2242184"/>
                  <a:gd name="connsiteY1162" fmla="*/ 206692 h 1686775"/>
                  <a:gd name="connsiteX1163" fmla="*/ 956310 w 2242184"/>
                  <a:gd name="connsiteY1163" fmla="*/ 206692 h 1686775"/>
                  <a:gd name="connsiteX1164" fmla="*/ 965835 w 2242184"/>
                  <a:gd name="connsiteY1164" fmla="*/ 204787 h 1686775"/>
                  <a:gd name="connsiteX1165" fmla="*/ 971550 w 2242184"/>
                  <a:gd name="connsiteY1165" fmla="*/ 201930 h 1686775"/>
                  <a:gd name="connsiteX1166" fmla="*/ 977265 w 2242184"/>
                  <a:gd name="connsiteY1166" fmla="*/ 199073 h 1686775"/>
                  <a:gd name="connsiteX1167" fmla="*/ 982028 w 2242184"/>
                  <a:gd name="connsiteY1167" fmla="*/ 197167 h 1686775"/>
                  <a:gd name="connsiteX1168" fmla="*/ 986790 w 2242184"/>
                  <a:gd name="connsiteY1168" fmla="*/ 196215 h 1686775"/>
                  <a:gd name="connsiteX1169" fmla="*/ 997268 w 2242184"/>
                  <a:gd name="connsiteY1169" fmla="*/ 195262 h 1686775"/>
                  <a:gd name="connsiteX1170" fmla="*/ 1002030 w 2242184"/>
                  <a:gd name="connsiteY1170" fmla="*/ 193358 h 1686775"/>
                  <a:gd name="connsiteX1171" fmla="*/ 1013460 w 2242184"/>
                  <a:gd name="connsiteY1171" fmla="*/ 192405 h 1686775"/>
                  <a:gd name="connsiteX1172" fmla="*/ 1015365 w 2242184"/>
                  <a:gd name="connsiteY1172" fmla="*/ 194310 h 1686775"/>
                  <a:gd name="connsiteX1173" fmla="*/ 1010603 w 2242184"/>
                  <a:gd name="connsiteY1173" fmla="*/ 202883 h 1686775"/>
                  <a:gd name="connsiteX1174" fmla="*/ 1220153 w 2242184"/>
                  <a:gd name="connsiteY1174" fmla="*/ 380048 h 1686775"/>
                  <a:gd name="connsiteX1175" fmla="*/ 1218248 w 2242184"/>
                  <a:gd name="connsiteY1175" fmla="*/ 374333 h 1686775"/>
                  <a:gd name="connsiteX1176" fmla="*/ 1212533 w 2242184"/>
                  <a:gd name="connsiteY1176" fmla="*/ 371475 h 1686775"/>
                  <a:gd name="connsiteX1177" fmla="*/ 1210628 w 2242184"/>
                  <a:gd name="connsiteY1177" fmla="*/ 369570 h 1686775"/>
                  <a:gd name="connsiteX1178" fmla="*/ 1210628 w 2242184"/>
                  <a:gd name="connsiteY1178" fmla="*/ 367665 h 1686775"/>
                  <a:gd name="connsiteX1179" fmla="*/ 1208723 w 2242184"/>
                  <a:gd name="connsiteY1179" fmla="*/ 364808 h 1686775"/>
                  <a:gd name="connsiteX1180" fmla="*/ 1203960 w 2242184"/>
                  <a:gd name="connsiteY1180" fmla="*/ 362903 h 1686775"/>
                  <a:gd name="connsiteX1181" fmla="*/ 1200150 w 2242184"/>
                  <a:gd name="connsiteY1181" fmla="*/ 362903 h 1686775"/>
                  <a:gd name="connsiteX1182" fmla="*/ 1193483 w 2242184"/>
                  <a:gd name="connsiteY1182" fmla="*/ 360998 h 1686775"/>
                  <a:gd name="connsiteX1183" fmla="*/ 1188720 w 2242184"/>
                  <a:gd name="connsiteY1183" fmla="*/ 358140 h 1686775"/>
                  <a:gd name="connsiteX1184" fmla="*/ 1185863 w 2242184"/>
                  <a:gd name="connsiteY1184" fmla="*/ 355283 h 1686775"/>
                  <a:gd name="connsiteX1185" fmla="*/ 1184910 w 2242184"/>
                  <a:gd name="connsiteY1185" fmla="*/ 353378 h 1686775"/>
                  <a:gd name="connsiteX1186" fmla="*/ 1185863 w 2242184"/>
                  <a:gd name="connsiteY1186" fmla="*/ 351473 h 1686775"/>
                  <a:gd name="connsiteX1187" fmla="*/ 1187768 w 2242184"/>
                  <a:gd name="connsiteY1187" fmla="*/ 347662 h 1686775"/>
                  <a:gd name="connsiteX1188" fmla="*/ 1190625 w 2242184"/>
                  <a:gd name="connsiteY1188" fmla="*/ 346710 h 1686775"/>
                  <a:gd name="connsiteX1189" fmla="*/ 1196340 w 2242184"/>
                  <a:gd name="connsiteY1189" fmla="*/ 345758 h 1686775"/>
                  <a:gd name="connsiteX1190" fmla="*/ 1200150 w 2242184"/>
                  <a:gd name="connsiteY1190" fmla="*/ 345758 h 1686775"/>
                  <a:gd name="connsiteX1191" fmla="*/ 1203960 w 2242184"/>
                  <a:gd name="connsiteY1191" fmla="*/ 345758 h 1686775"/>
                  <a:gd name="connsiteX1192" fmla="*/ 1207770 w 2242184"/>
                  <a:gd name="connsiteY1192" fmla="*/ 343853 h 1686775"/>
                  <a:gd name="connsiteX1193" fmla="*/ 1213485 w 2242184"/>
                  <a:gd name="connsiteY1193" fmla="*/ 343853 h 1686775"/>
                  <a:gd name="connsiteX1194" fmla="*/ 1218248 w 2242184"/>
                  <a:gd name="connsiteY1194" fmla="*/ 343853 h 1686775"/>
                  <a:gd name="connsiteX1195" fmla="*/ 1221105 w 2242184"/>
                  <a:gd name="connsiteY1195" fmla="*/ 344805 h 1686775"/>
                  <a:gd name="connsiteX1196" fmla="*/ 1225868 w 2242184"/>
                  <a:gd name="connsiteY1196" fmla="*/ 348615 h 1686775"/>
                  <a:gd name="connsiteX1197" fmla="*/ 1226820 w 2242184"/>
                  <a:gd name="connsiteY1197" fmla="*/ 350520 h 1686775"/>
                  <a:gd name="connsiteX1198" fmla="*/ 1227773 w 2242184"/>
                  <a:gd name="connsiteY1198" fmla="*/ 352425 h 1686775"/>
                  <a:gd name="connsiteX1199" fmla="*/ 1226820 w 2242184"/>
                  <a:gd name="connsiteY1199" fmla="*/ 356235 h 1686775"/>
                  <a:gd name="connsiteX1200" fmla="*/ 1226820 w 2242184"/>
                  <a:gd name="connsiteY1200" fmla="*/ 359093 h 1686775"/>
                  <a:gd name="connsiteX1201" fmla="*/ 1232535 w 2242184"/>
                  <a:gd name="connsiteY1201" fmla="*/ 362903 h 1686775"/>
                  <a:gd name="connsiteX1202" fmla="*/ 1239203 w 2242184"/>
                  <a:gd name="connsiteY1202" fmla="*/ 364808 h 1686775"/>
                  <a:gd name="connsiteX1203" fmla="*/ 1244918 w 2242184"/>
                  <a:gd name="connsiteY1203" fmla="*/ 368618 h 1686775"/>
                  <a:gd name="connsiteX1204" fmla="*/ 1245870 w 2242184"/>
                  <a:gd name="connsiteY1204" fmla="*/ 372427 h 1686775"/>
                  <a:gd name="connsiteX1205" fmla="*/ 1246823 w 2242184"/>
                  <a:gd name="connsiteY1205" fmla="*/ 375285 h 1686775"/>
                  <a:gd name="connsiteX1206" fmla="*/ 1249680 w 2242184"/>
                  <a:gd name="connsiteY1206" fmla="*/ 378143 h 1686775"/>
                  <a:gd name="connsiteX1207" fmla="*/ 1250633 w 2242184"/>
                  <a:gd name="connsiteY1207" fmla="*/ 380048 h 1686775"/>
                  <a:gd name="connsiteX1208" fmla="*/ 1249680 w 2242184"/>
                  <a:gd name="connsiteY1208" fmla="*/ 384810 h 1686775"/>
                  <a:gd name="connsiteX1209" fmla="*/ 1247775 w 2242184"/>
                  <a:gd name="connsiteY1209" fmla="*/ 389573 h 1686775"/>
                  <a:gd name="connsiteX1210" fmla="*/ 1244918 w 2242184"/>
                  <a:gd name="connsiteY1210" fmla="*/ 392430 h 1686775"/>
                  <a:gd name="connsiteX1211" fmla="*/ 1237298 w 2242184"/>
                  <a:gd name="connsiteY1211" fmla="*/ 392430 h 1686775"/>
                  <a:gd name="connsiteX1212" fmla="*/ 1231583 w 2242184"/>
                  <a:gd name="connsiteY1212" fmla="*/ 392430 h 1686775"/>
                  <a:gd name="connsiteX1213" fmla="*/ 1225868 w 2242184"/>
                  <a:gd name="connsiteY1213" fmla="*/ 390525 h 1686775"/>
                  <a:gd name="connsiteX1214" fmla="*/ 1220153 w 2242184"/>
                  <a:gd name="connsiteY1214" fmla="*/ 380048 h 168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Lst>
                <a:rect l="l" t="t" r="r" b="b"/>
                <a:pathLst>
                  <a:path w="2242184" h="1686775">
                    <a:moveTo>
                      <a:pt x="2242185" y="1098233"/>
                    </a:moveTo>
                    <a:lnTo>
                      <a:pt x="2238375" y="1078230"/>
                    </a:lnTo>
                    <a:lnTo>
                      <a:pt x="2238375" y="1068705"/>
                    </a:lnTo>
                    <a:lnTo>
                      <a:pt x="2238375" y="1062990"/>
                    </a:lnTo>
                    <a:lnTo>
                      <a:pt x="2227898" y="1052513"/>
                    </a:lnTo>
                    <a:lnTo>
                      <a:pt x="2212658" y="1049655"/>
                    </a:lnTo>
                    <a:lnTo>
                      <a:pt x="2188845" y="1042035"/>
                    </a:lnTo>
                    <a:lnTo>
                      <a:pt x="2180273" y="1037273"/>
                    </a:lnTo>
                    <a:lnTo>
                      <a:pt x="2165033" y="1034415"/>
                    </a:lnTo>
                    <a:lnTo>
                      <a:pt x="2153603" y="1032510"/>
                    </a:lnTo>
                    <a:lnTo>
                      <a:pt x="2118360" y="1026795"/>
                    </a:lnTo>
                    <a:lnTo>
                      <a:pt x="2109788" y="1024890"/>
                    </a:lnTo>
                    <a:lnTo>
                      <a:pt x="2087880" y="1020127"/>
                    </a:lnTo>
                    <a:lnTo>
                      <a:pt x="2070735" y="1015365"/>
                    </a:lnTo>
                    <a:lnTo>
                      <a:pt x="2059305" y="1013460"/>
                    </a:lnTo>
                    <a:lnTo>
                      <a:pt x="2045970" y="1010602"/>
                    </a:lnTo>
                    <a:cubicBezTo>
                      <a:pt x="2045970" y="1010602"/>
                      <a:pt x="2044065" y="1011555"/>
                      <a:pt x="2037398" y="1005840"/>
                    </a:cubicBezTo>
                    <a:cubicBezTo>
                      <a:pt x="2030730" y="1000125"/>
                      <a:pt x="2022158" y="992505"/>
                      <a:pt x="2022158" y="992505"/>
                    </a:cubicBezTo>
                    <a:lnTo>
                      <a:pt x="2006918" y="979170"/>
                    </a:lnTo>
                    <a:lnTo>
                      <a:pt x="2000250" y="970598"/>
                    </a:lnTo>
                    <a:lnTo>
                      <a:pt x="1993583" y="963930"/>
                    </a:lnTo>
                    <a:lnTo>
                      <a:pt x="1969770" y="950595"/>
                    </a:lnTo>
                    <a:lnTo>
                      <a:pt x="1954530" y="944880"/>
                    </a:lnTo>
                    <a:lnTo>
                      <a:pt x="1937385" y="939165"/>
                    </a:lnTo>
                    <a:lnTo>
                      <a:pt x="1910715" y="934402"/>
                    </a:lnTo>
                    <a:cubicBezTo>
                      <a:pt x="1910715" y="934402"/>
                      <a:pt x="1910715" y="937260"/>
                      <a:pt x="1902143" y="934402"/>
                    </a:cubicBezTo>
                    <a:cubicBezTo>
                      <a:pt x="1893570" y="931545"/>
                      <a:pt x="1880235" y="928688"/>
                      <a:pt x="1880235" y="928688"/>
                    </a:cubicBezTo>
                    <a:lnTo>
                      <a:pt x="1866900" y="922973"/>
                    </a:lnTo>
                    <a:lnTo>
                      <a:pt x="1858328" y="911543"/>
                    </a:lnTo>
                    <a:lnTo>
                      <a:pt x="1841183" y="902970"/>
                    </a:lnTo>
                    <a:lnTo>
                      <a:pt x="1830705" y="897255"/>
                    </a:lnTo>
                    <a:lnTo>
                      <a:pt x="1804035" y="889635"/>
                    </a:lnTo>
                    <a:lnTo>
                      <a:pt x="1784033" y="887730"/>
                    </a:lnTo>
                    <a:lnTo>
                      <a:pt x="1740218" y="887730"/>
                    </a:lnTo>
                    <a:lnTo>
                      <a:pt x="1720215" y="887730"/>
                    </a:lnTo>
                    <a:lnTo>
                      <a:pt x="1706880" y="887730"/>
                    </a:lnTo>
                    <a:lnTo>
                      <a:pt x="1674495" y="879158"/>
                    </a:lnTo>
                    <a:lnTo>
                      <a:pt x="1652588" y="880110"/>
                    </a:lnTo>
                    <a:lnTo>
                      <a:pt x="1644015" y="878205"/>
                    </a:lnTo>
                    <a:cubicBezTo>
                      <a:pt x="1644015" y="878205"/>
                      <a:pt x="1630680" y="873443"/>
                      <a:pt x="1622108" y="878205"/>
                    </a:cubicBezTo>
                    <a:cubicBezTo>
                      <a:pt x="1613535" y="882015"/>
                      <a:pt x="1590675" y="884873"/>
                      <a:pt x="1590675" y="884873"/>
                    </a:cubicBezTo>
                    <a:cubicBezTo>
                      <a:pt x="1587818" y="893445"/>
                      <a:pt x="1572578" y="896302"/>
                      <a:pt x="1572578" y="896302"/>
                    </a:cubicBezTo>
                    <a:lnTo>
                      <a:pt x="1557338" y="897255"/>
                    </a:lnTo>
                    <a:lnTo>
                      <a:pt x="1524000" y="900113"/>
                    </a:lnTo>
                    <a:lnTo>
                      <a:pt x="1508760" y="900113"/>
                    </a:lnTo>
                    <a:lnTo>
                      <a:pt x="1500188" y="900113"/>
                    </a:lnTo>
                    <a:lnTo>
                      <a:pt x="1480185" y="897255"/>
                    </a:lnTo>
                    <a:lnTo>
                      <a:pt x="1466850" y="894398"/>
                    </a:lnTo>
                    <a:lnTo>
                      <a:pt x="1458278" y="882015"/>
                    </a:lnTo>
                    <a:lnTo>
                      <a:pt x="1458278" y="875348"/>
                    </a:lnTo>
                    <a:lnTo>
                      <a:pt x="1458278" y="866775"/>
                    </a:lnTo>
                    <a:lnTo>
                      <a:pt x="1456373" y="855345"/>
                    </a:lnTo>
                    <a:lnTo>
                      <a:pt x="1454468" y="838200"/>
                    </a:lnTo>
                    <a:lnTo>
                      <a:pt x="1445895" y="832485"/>
                    </a:lnTo>
                    <a:lnTo>
                      <a:pt x="1432560" y="830580"/>
                    </a:lnTo>
                    <a:lnTo>
                      <a:pt x="1423988" y="828675"/>
                    </a:lnTo>
                    <a:lnTo>
                      <a:pt x="1403985" y="821055"/>
                    </a:lnTo>
                    <a:lnTo>
                      <a:pt x="1392555" y="821055"/>
                    </a:lnTo>
                    <a:lnTo>
                      <a:pt x="1379220" y="821055"/>
                    </a:lnTo>
                    <a:lnTo>
                      <a:pt x="1367790" y="821055"/>
                    </a:lnTo>
                    <a:lnTo>
                      <a:pt x="1359218" y="815340"/>
                    </a:lnTo>
                    <a:lnTo>
                      <a:pt x="1370648" y="811530"/>
                    </a:lnTo>
                    <a:lnTo>
                      <a:pt x="1382078" y="808673"/>
                    </a:lnTo>
                    <a:lnTo>
                      <a:pt x="1386840" y="802958"/>
                    </a:lnTo>
                    <a:lnTo>
                      <a:pt x="1386840" y="797243"/>
                    </a:lnTo>
                    <a:lnTo>
                      <a:pt x="1384935" y="784860"/>
                    </a:lnTo>
                    <a:lnTo>
                      <a:pt x="1384935" y="776288"/>
                    </a:lnTo>
                    <a:lnTo>
                      <a:pt x="1391603" y="767715"/>
                    </a:lnTo>
                    <a:lnTo>
                      <a:pt x="1394460" y="759143"/>
                    </a:lnTo>
                    <a:cubicBezTo>
                      <a:pt x="1394460" y="759143"/>
                      <a:pt x="1385888" y="751523"/>
                      <a:pt x="1377315" y="754380"/>
                    </a:cubicBezTo>
                    <a:cubicBezTo>
                      <a:pt x="1368743" y="757238"/>
                      <a:pt x="1357313" y="752475"/>
                      <a:pt x="1359218" y="757238"/>
                    </a:cubicBezTo>
                    <a:cubicBezTo>
                      <a:pt x="1361123" y="761048"/>
                      <a:pt x="1361123" y="761048"/>
                      <a:pt x="1361123" y="761048"/>
                    </a:cubicBezTo>
                    <a:lnTo>
                      <a:pt x="1347788" y="761048"/>
                    </a:lnTo>
                    <a:cubicBezTo>
                      <a:pt x="1347788" y="761048"/>
                      <a:pt x="1332548" y="759143"/>
                      <a:pt x="1332548" y="763905"/>
                    </a:cubicBezTo>
                    <a:cubicBezTo>
                      <a:pt x="1332548" y="767715"/>
                      <a:pt x="1334453" y="761048"/>
                      <a:pt x="1332548" y="767715"/>
                    </a:cubicBezTo>
                    <a:cubicBezTo>
                      <a:pt x="1330643" y="774383"/>
                      <a:pt x="1317308" y="771525"/>
                      <a:pt x="1319213" y="777240"/>
                    </a:cubicBezTo>
                    <a:cubicBezTo>
                      <a:pt x="1321118" y="782955"/>
                      <a:pt x="1312545" y="785813"/>
                      <a:pt x="1312545" y="785813"/>
                    </a:cubicBezTo>
                    <a:lnTo>
                      <a:pt x="1299210" y="788670"/>
                    </a:lnTo>
                    <a:lnTo>
                      <a:pt x="1290638" y="789623"/>
                    </a:lnTo>
                    <a:cubicBezTo>
                      <a:pt x="1290638" y="789623"/>
                      <a:pt x="1285875" y="790575"/>
                      <a:pt x="1279208" y="790575"/>
                    </a:cubicBezTo>
                    <a:cubicBezTo>
                      <a:pt x="1272540" y="790575"/>
                      <a:pt x="1263968" y="790575"/>
                      <a:pt x="1263968" y="790575"/>
                    </a:cubicBezTo>
                    <a:lnTo>
                      <a:pt x="1253490" y="784860"/>
                    </a:lnTo>
                    <a:lnTo>
                      <a:pt x="1244918" y="777240"/>
                    </a:lnTo>
                    <a:lnTo>
                      <a:pt x="1236345" y="771525"/>
                    </a:lnTo>
                    <a:lnTo>
                      <a:pt x="1229678" y="765810"/>
                    </a:lnTo>
                    <a:lnTo>
                      <a:pt x="1225868" y="757238"/>
                    </a:lnTo>
                    <a:cubicBezTo>
                      <a:pt x="1225868" y="757238"/>
                      <a:pt x="1223963" y="751523"/>
                      <a:pt x="1223963" y="747713"/>
                    </a:cubicBezTo>
                    <a:cubicBezTo>
                      <a:pt x="1223963" y="743902"/>
                      <a:pt x="1223963" y="733425"/>
                      <a:pt x="1223963" y="733425"/>
                    </a:cubicBezTo>
                    <a:lnTo>
                      <a:pt x="1223963" y="723900"/>
                    </a:lnTo>
                    <a:lnTo>
                      <a:pt x="1217295" y="715327"/>
                    </a:lnTo>
                    <a:lnTo>
                      <a:pt x="1215390" y="700088"/>
                    </a:lnTo>
                    <a:lnTo>
                      <a:pt x="1217295" y="694373"/>
                    </a:lnTo>
                    <a:lnTo>
                      <a:pt x="1223963" y="684848"/>
                    </a:lnTo>
                    <a:lnTo>
                      <a:pt x="1238250" y="675323"/>
                    </a:lnTo>
                    <a:lnTo>
                      <a:pt x="1258253" y="674370"/>
                    </a:lnTo>
                    <a:cubicBezTo>
                      <a:pt x="1258253" y="674370"/>
                      <a:pt x="1264920" y="671513"/>
                      <a:pt x="1271588" y="673418"/>
                    </a:cubicBezTo>
                    <a:cubicBezTo>
                      <a:pt x="1278255" y="675323"/>
                      <a:pt x="1264920" y="674370"/>
                      <a:pt x="1278255" y="675323"/>
                    </a:cubicBezTo>
                    <a:cubicBezTo>
                      <a:pt x="1291590" y="675323"/>
                      <a:pt x="1278255" y="675323"/>
                      <a:pt x="1291590" y="675323"/>
                    </a:cubicBezTo>
                    <a:cubicBezTo>
                      <a:pt x="1304925" y="675323"/>
                      <a:pt x="1304925" y="671513"/>
                      <a:pt x="1313498" y="674370"/>
                    </a:cubicBezTo>
                    <a:cubicBezTo>
                      <a:pt x="1322070" y="677227"/>
                      <a:pt x="1304925" y="677227"/>
                      <a:pt x="1322070" y="677227"/>
                    </a:cubicBezTo>
                    <a:cubicBezTo>
                      <a:pt x="1339215" y="677227"/>
                      <a:pt x="1330643" y="679133"/>
                      <a:pt x="1339215" y="677227"/>
                    </a:cubicBezTo>
                    <a:cubicBezTo>
                      <a:pt x="1347788" y="676275"/>
                      <a:pt x="1347788" y="676275"/>
                      <a:pt x="1347788" y="676275"/>
                    </a:cubicBezTo>
                    <a:lnTo>
                      <a:pt x="1365885" y="673418"/>
                    </a:lnTo>
                    <a:cubicBezTo>
                      <a:pt x="1365885" y="673418"/>
                      <a:pt x="1370648" y="672465"/>
                      <a:pt x="1377315" y="672465"/>
                    </a:cubicBezTo>
                    <a:cubicBezTo>
                      <a:pt x="1383983" y="672465"/>
                      <a:pt x="1414463" y="671513"/>
                      <a:pt x="1414463" y="671513"/>
                    </a:cubicBezTo>
                    <a:lnTo>
                      <a:pt x="1436370" y="674370"/>
                    </a:lnTo>
                    <a:lnTo>
                      <a:pt x="1449705" y="677227"/>
                    </a:lnTo>
                    <a:cubicBezTo>
                      <a:pt x="1449705" y="677227"/>
                      <a:pt x="1456373" y="673418"/>
                      <a:pt x="1458278" y="679133"/>
                    </a:cubicBezTo>
                    <a:cubicBezTo>
                      <a:pt x="1460183" y="684848"/>
                      <a:pt x="1460183" y="684848"/>
                      <a:pt x="1460183" y="684848"/>
                    </a:cubicBezTo>
                    <a:cubicBezTo>
                      <a:pt x="1463993" y="701993"/>
                      <a:pt x="1463993" y="701993"/>
                      <a:pt x="1463993" y="701993"/>
                    </a:cubicBezTo>
                    <a:cubicBezTo>
                      <a:pt x="1463993" y="701993"/>
                      <a:pt x="1461135" y="716280"/>
                      <a:pt x="1467803" y="720090"/>
                    </a:cubicBezTo>
                    <a:cubicBezTo>
                      <a:pt x="1474470" y="724852"/>
                      <a:pt x="1474470" y="724852"/>
                      <a:pt x="1474470" y="724852"/>
                    </a:cubicBezTo>
                    <a:lnTo>
                      <a:pt x="1498283" y="730568"/>
                    </a:lnTo>
                    <a:lnTo>
                      <a:pt x="1506855" y="727710"/>
                    </a:lnTo>
                    <a:lnTo>
                      <a:pt x="1513523" y="721043"/>
                    </a:lnTo>
                    <a:lnTo>
                      <a:pt x="1516380" y="708660"/>
                    </a:lnTo>
                    <a:lnTo>
                      <a:pt x="1518285" y="702945"/>
                    </a:lnTo>
                    <a:lnTo>
                      <a:pt x="1509713" y="682943"/>
                    </a:lnTo>
                    <a:lnTo>
                      <a:pt x="1503045" y="676275"/>
                    </a:lnTo>
                    <a:lnTo>
                      <a:pt x="1501140" y="667702"/>
                    </a:lnTo>
                    <a:lnTo>
                      <a:pt x="1499235" y="659130"/>
                    </a:lnTo>
                    <a:lnTo>
                      <a:pt x="1497330" y="641985"/>
                    </a:lnTo>
                    <a:lnTo>
                      <a:pt x="1512570" y="633413"/>
                    </a:lnTo>
                    <a:lnTo>
                      <a:pt x="1521143" y="633413"/>
                    </a:lnTo>
                    <a:lnTo>
                      <a:pt x="1547813" y="629602"/>
                    </a:lnTo>
                    <a:lnTo>
                      <a:pt x="1556385" y="625793"/>
                    </a:lnTo>
                    <a:lnTo>
                      <a:pt x="1561148" y="620077"/>
                    </a:lnTo>
                    <a:lnTo>
                      <a:pt x="1583055" y="605790"/>
                    </a:lnTo>
                    <a:lnTo>
                      <a:pt x="1587818" y="597218"/>
                    </a:lnTo>
                    <a:lnTo>
                      <a:pt x="1587818" y="591502"/>
                    </a:lnTo>
                    <a:lnTo>
                      <a:pt x="1587818" y="585788"/>
                    </a:lnTo>
                    <a:lnTo>
                      <a:pt x="1581150" y="574358"/>
                    </a:lnTo>
                    <a:lnTo>
                      <a:pt x="1592580" y="564833"/>
                    </a:lnTo>
                    <a:lnTo>
                      <a:pt x="1604010" y="564833"/>
                    </a:lnTo>
                    <a:cubicBezTo>
                      <a:pt x="1604010" y="564833"/>
                      <a:pt x="1604010" y="555308"/>
                      <a:pt x="1610678" y="555308"/>
                    </a:cubicBezTo>
                    <a:cubicBezTo>
                      <a:pt x="1617345" y="555308"/>
                      <a:pt x="1615440" y="549593"/>
                      <a:pt x="1622108" y="549593"/>
                    </a:cubicBezTo>
                    <a:cubicBezTo>
                      <a:pt x="1628775" y="549593"/>
                      <a:pt x="1640205" y="543877"/>
                      <a:pt x="1640205" y="543877"/>
                    </a:cubicBezTo>
                    <a:lnTo>
                      <a:pt x="1653540" y="538163"/>
                    </a:lnTo>
                    <a:lnTo>
                      <a:pt x="1662113" y="534352"/>
                    </a:lnTo>
                    <a:lnTo>
                      <a:pt x="1677353" y="524827"/>
                    </a:lnTo>
                    <a:lnTo>
                      <a:pt x="1679258" y="519112"/>
                    </a:lnTo>
                    <a:lnTo>
                      <a:pt x="1679258" y="507683"/>
                    </a:lnTo>
                    <a:lnTo>
                      <a:pt x="1684020" y="496252"/>
                    </a:lnTo>
                    <a:lnTo>
                      <a:pt x="1688783" y="490537"/>
                    </a:lnTo>
                    <a:cubicBezTo>
                      <a:pt x="1688783" y="490537"/>
                      <a:pt x="1690688" y="487680"/>
                      <a:pt x="1700213" y="487680"/>
                    </a:cubicBezTo>
                    <a:cubicBezTo>
                      <a:pt x="1708785" y="487680"/>
                      <a:pt x="1708785" y="487680"/>
                      <a:pt x="1708785" y="487680"/>
                    </a:cubicBezTo>
                    <a:lnTo>
                      <a:pt x="1742123" y="484823"/>
                    </a:lnTo>
                    <a:lnTo>
                      <a:pt x="1760220" y="479108"/>
                    </a:lnTo>
                    <a:cubicBezTo>
                      <a:pt x="1760220" y="479108"/>
                      <a:pt x="1758315" y="480060"/>
                      <a:pt x="1760220" y="484823"/>
                    </a:cubicBezTo>
                    <a:cubicBezTo>
                      <a:pt x="1762125" y="488633"/>
                      <a:pt x="1762125" y="493395"/>
                      <a:pt x="1768793" y="494348"/>
                    </a:cubicBezTo>
                    <a:cubicBezTo>
                      <a:pt x="1775460" y="496252"/>
                      <a:pt x="1775460" y="496252"/>
                      <a:pt x="1775460" y="496252"/>
                    </a:cubicBezTo>
                    <a:lnTo>
                      <a:pt x="1784033" y="492443"/>
                    </a:lnTo>
                    <a:lnTo>
                      <a:pt x="1790700" y="485775"/>
                    </a:lnTo>
                    <a:cubicBezTo>
                      <a:pt x="1790700" y="485775"/>
                      <a:pt x="1792605" y="481965"/>
                      <a:pt x="1799273" y="484823"/>
                    </a:cubicBezTo>
                    <a:cubicBezTo>
                      <a:pt x="1805940" y="487680"/>
                      <a:pt x="1805940" y="487680"/>
                      <a:pt x="1805940" y="487680"/>
                    </a:cubicBezTo>
                    <a:lnTo>
                      <a:pt x="1817370" y="486727"/>
                    </a:lnTo>
                    <a:cubicBezTo>
                      <a:pt x="1817370" y="486727"/>
                      <a:pt x="1819275" y="486727"/>
                      <a:pt x="1825943" y="486727"/>
                    </a:cubicBezTo>
                    <a:cubicBezTo>
                      <a:pt x="1832610" y="486727"/>
                      <a:pt x="1834515" y="483870"/>
                      <a:pt x="1841183" y="481012"/>
                    </a:cubicBezTo>
                    <a:cubicBezTo>
                      <a:pt x="1847850" y="478155"/>
                      <a:pt x="1841183" y="483870"/>
                      <a:pt x="1847850" y="478155"/>
                    </a:cubicBezTo>
                    <a:cubicBezTo>
                      <a:pt x="1854518" y="472440"/>
                      <a:pt x="1854518" y="472440"/>
                      <a:pt x="1854518" y="472440"/>
                    </a:cubicBezTo>
                    <a:lnTo>
                      <a:pt x="1859280" y="463868"/>
                    </a:lnTo>
                    <a:cubicBezTo>
                      <a:pt x="1852613" y="461010"/>
                      <a:pt x="1861185" y="462915"/>
                      <a:pt x="1852613" y="461010"/>
                    </a:cubicBezTo>
                    <a:cubicBezTo>
                      <a:pt x="1844040" y="459105"/>
                      <a:pt x="1844040" y="459105"/>
                      <a:pt x="1844040" y="459105"/>
                    </a:cubicBezTo>
                    <a:lnTo>
                      <a:pt x="1830705" y="460058"/>
                    </a:lnTo>
                    <a:lnTo>
                      <a:pt x="1806893" y="458152"/>
                    </a:lnTo>
                    <a:lnTo>
                      <a:pt x="1793558" y="455295"/>
                    </a:lnTo>
                    <a:lnTo>
                      <a:pt x="1782128" y="455295"/>
                    </a:lnTo>
                    <a:lnTo>
                      <a:pt x="1773555" y="450533"/>
                    </a:lnTo>
                    <a:lnTo>
                      <a:pt x="1773555" y="441960"/>
                    </a:lnTo>
                    <a:lnTo>
                      <a:pt x="1773555" y="435293"/>
                    </a:lnTo>
                    <a:lnTo>
                      <a:pt x="1771650" y="429577"/>
                    </a:lnTo>
                    <a:lnTo>
                      <a:pt x="1756410" y="416243"/>
                    </a:lnTo>
                    <a:lnTo>
                      <a:pt x="1734503" y="422910"/>
                    </a:lnTo>
                    <a:lnTo>
                      <a:pt x="1723073" y="425768"/>
                    </a:lnTo>
                    <a:lnTo>
                      <a:pt x="1707833" y="432435"/>
                    </a:lnTo>
                    <a:lnTo>
                      <a:pt x="1699260" y="432435"/>
                    </a:lnTo>
                    <a:lnTo>
                      <a:pt x="1704023" y="423862"/>
                    </a:lnTo>
                    <a:lnTo>
                      <a:pt x="1719263" y="414337"/>
                    </a:lnTo>
                    <a:lnTo>
                      <a:pt x="1732598" y="408623"/>
                    </a:lnTo>
                    <a:cubicBezTo>
                      <a:pt x="1732598" y="408623"/>
                      <a:pt x="1737360" y="405765"/>
                      <a:pt x="1745933" y="407670"/>
                    </a:cubicBezTo>
                    <a:cubicBezTo>
                      <a:pt x="1754505" y="409575"/>
                      <a:pt x="1763078" y="409575"/>
                      <a:pt x="1763078" y="409575"/>
                    </a:cubicBezTo>
                    <a:cubicBezTo>
                      <a:pt x="1763078" y="409575"/>
                      <a:pt x="1771650" y="408623"/>
                      <a:pt x="1778318" y="409575"/>
                    </a:cubicBezTo>
                    <a:cubicBezTo>
                      <a:pt x="1784985" y="411480"/>
                      <a:pt x="1789748" y="405765"/>
                      <a:pt x="1793558" y="411480"/>
                    </a:cubicBezTo>
                    <a:cubicBezTo>
                      <a:pt x="1798320" y="417195"/>
                      <a:pt x="1791653" y="411480"/>
                      <a:pt x="1798320" y="417195"/>
                    </a:cubicBezTo>
                    <a:cubicBezTo>
                      <a:pt x="1804988" y="422910"/>
                      <a:pt x="1804988" y="422910"/>
                      <a:pt x="1804988" y="422910"/>
                    </a:cubicBezTo>
                    <a:lnTo>
                      <a:pt x="1818323" y="425768"/>
                    </a:lnTo>
                    <a:lnTo>
                      <a:pt x="1824990" y="419100"/>
                    </a:lnTo>
                    <a:lnTo>
                      <a:pt x="1836420" y="415290"/>
                    </a:lnTo>
                    <a:lnTo>
                      <a:pt x="1849755" y="412433"/>
                    </a:lnTo>
                    <a:cubicBezTo>
                      <a:pt x="1849755" y="412433"/>
                      <a:pt x="1850708" y="412433"/>
                      <a:pt x="1861185" y="414337"/>
                    </a:cubicBezTo>
                    <a:cubicBezTo>
                      <a:pt x="1874520" y="416243"/>
                      <a:pt x="1874520" y="416243"/>
                      <a:pt x="1874520" y="416243"/>
                    </a:cubicBezTo>
                    <a:lnTo>
                      <a:pt x="1883093" y="407670"/>
                    </a:lnTo>
                    <a:cubicBezTo>
                      <a:pt x="1896428" y="401002"/>
                      <a:pt x="1889760" y="392430"/>
                      <a:pt x="1889760" y="392430"/>
                    </a:cubicBezTo>
                    <a:cubicBezTo>
                      <a:pt x="1889760" y="392430"/>
                      <a:pt x="1889760" y="386715"/>
                      <a:pt x="1901190" y="386715"/>
                    </a:cubicBezTo>
                    <a:cubicBezTo>
                      <a:pt x="1912620" y="386715"/>
                      <a:pt x="1919288" y="381000"/>
                      <a:pt x="1919288" y="381000"/>
                    </a:cubicBezTo>
                    <a:lnTo>
                      <a:pt x="1925955" y="371475"/>
                    </a:lnTo>
                    <a:lnTo>
                      <a:pt x="1924050" y="359093"/>
                    </a:lnTo>
                    <a:lnTo>
                      <a:pt x="1920240" y="352425"/>
                    </a:lnTo>
                    <a:lnTo>
                      <a:pt x="1900238" y="349568"/>
                    </a:lnTo>
                    <a:lnTo>
                      <a:pt x="1891665" y="340995"/>
                    </a:lnTo>
                    <a:lnTo>
                      <a:pt x="1889760" y="335280"/>
                    </a:lnTo>
                    <a:lnTo>
                      <a:pt x="1876425" y="332423"/>
                    </a:lnTo>
                    <a:lnTo>
                      <a:pt x="1864995" y="330518"/>
                    </a:lnTo>
                    <a:lnTo>
                      <a:pt x="1854518" y="319087"/>
                    </a:lnTo>
                    <a:lnTo>
                      <a:pt x="1844040" y="303848"/>
                    </a:lnTo>
                    <a:lnTo>
                      <a:pt x="1837373" y="291465"/>
                    </a:lnTo>
                    <a:lnTo>
                      <a:pt x="1817370" y="280987"/>
                    </a:lnTo>
                    <a:lnTo>
                      <a:pt x="1810703" y="273368"/>
                    </a:lnTo>
                    <a:lnTo>
                      <a:pt x="1800225" y="267653"/>
                    </a:lnTo>
                    <a:lnTo>
                      <a:pt x="1786890" y="257175"/>
                    </a:lnTo>
                    <a:lnTo>
                      <a:pt x="1766888" y="268605"/>
                    </a:lnTo>
                    <a:lnTo>
                      <a:pt x="1753553" y="275273"/>
                    </a:lnTo>
                    <a:lnTo>
                      <a:pt x="1726883" y="279083"/>
                    </a:lnTo>
                    <a:lnTo>
                      <a:pt x="1715453" y="276225"/>
                    </a:lnTo>
                    <a:cubicBezTo>
                      <a:pt x="1715453" y="276225"/>
                      <a:pt x="1715453" y="272415"/>
                      <a:pt x="1713548" y="267653"/>
                    </a:cubicBezTo>
                    <a:cubicBezTo>
                      <a:pt x="1711643" y="263843"/>
                      <a:pt x="1711643" y="258128"/>
                      <a:pt x="1711643" y="258128"/>
                    </a:cubicBezTo>
                    <a:lnTo>
                      <a:pt x="1711643" y="249555"/>
                    </a:lnTo>
                    <a:lnTo>
                      <a:pt x="1709738" y="242887"/>
                    </a:lnTo>
                    <a:lnTo>
                      <a:pt x="1705928" y="237173"/>
                    </a:lnTo>
                    <a:cubicBezTo>
                      <a:pt x="1690688" y="234315"/>
                      <a:pt x="1690688" y="234315"/>
                      <a:pt x="1690688" y="234315"/>
                    </a:cubicBezTo>
                    <a:lnTo>
                      <a:pt x="1677353" y="232410"/>
                    </a:lnTo>
                    <a:lnTo>
                      <a:pt x="1665923" y="232410"/>
                    </a:lnTo>
                    <a:lnTo>
                      <a:pt x="1657350" y="224790"/>
                    </a:lnTo>
                    <a:lnTo>
                      <a:pt x="1647825" y="218123"/>
                    </a:lnTo>
                    <a:lnTo>
                      <a:pt x="1634490" y="215265"/>
                    </a:lnTo>
                    <a:lnTo>
                      <a:pt x="1617345" y="215265"/>
                    </a:lnTo>
                    <a:lnTo>
                      <a:pt x="1605915" y="215265"/>
                    </a:lnTo>
                    <a:lnTo>
                      <a:pt x="1584008" y="215265"/>
                    </a:lnTo>
                    <a:lnTo>
                      <a:pt x="1570673" y="219075"/>
                    </a:lnTo>
                    <a:lnTo>
                      <a:pt x="1559243" y="242887"/>
                    </a:lnTo>
                    <a:cubicBezTo>
                      <a:pt x="1559243" y="242887"/>
                      <a:pt x="1559243" y="248603"/>
                      <a:pt x="1559243" y="255270"/>
                    </a:cubicBezTo>
                    <a:cubicBezTo>
                      <a:pt x="1559243" y="261937"/>
                      <a:pt x="1559243" y="258128"/>
                      <a:pt x="1559243" y="261937"/>
                    </a:cubicBezTo>
                    <a:cubicBezTo>
                      <a:pt x="1559243" y="265748"/>
                      <a:pt x="1559243" y="265748"/>
                      <a:pt x="1559243" y="265748"/>
                    </a:cubicBezTo>
                    <a:lnTo>
                      <a:pt x="1563053" y="280035"/>
                    </a:lnTo>
                    <a:cubicBezTo>
                      <a:pt x="1563053" y="280035"/>
                      <a:pt x="1566863" y="291465"/>
                      <a:pt x="1566863" y="297180"/>
                    </a:cubicBezTo>
                    <a:cubicBezTo>
                      <a:pt x="1566863" y="302895"/>
                      <a:pt x="1564005" y="320040"/>
                      <a:pt x="1564005" y="320040"/>
                    </a:cubicBezTo>
                    <a:lnTo>
                      <a:pt x="1550670" y="331470"/>
                    </a:lnTo>
                    <a:lnTo>
                      <a:pt x="1542098" y="331470"/>
                    </a:lnTo>
                    <a:cubicBezTo>
                      <a:pt x="1535430" y="338137"/>
                      <a:pt x="1528763" y="343853"/>
                      <a:pt x="1528763" y="343853"/>
                    </a:cubicBezTo>
                    <a:lnTo>
                      <a:pt x="1535430" y="359093"/>
                    </a:lnTo>
                    <a:cubicBezTo>
                      <a:pt x="1535430" y="359093"/>
                      <a:pt x="1530668" y="371475"/>
                      <a:pt x="1537335" y="377190"/>
                    </a:cubicBezTo>
                    <a:cubicBezTo>
                      <a:pt x="1544003" y="382905"/>
                      <a:pt x="1557338" y="379095"/>
                      <a:pt x="1544003" y="382905"/>
                    </a:cubicBezTo>
                    <a:cubicBezTo>
                      <a:pt x="1530668" y="386715"/>
                      <a:pt x="1517333" y="385762"/>
                      <a:pt x="1517333" y="385762"/>
                    </a:cubicBezTo>
                    <a:lnTo>
                      <a:pt x="1510665" y="380048"/>
                    </a:lnTo>
                    <a:lnTo>
                      <a:pt x="1500188" y="369570"/>
                    </a:lnTo>
                    <a:lnTo>
                      <a:pt x="1496378" y="358140"/>
                    </a:lnTo>
                    <a:lnTo>
                      <a:pt x="1492568" y="342900"/>
                    </a:lnTo>
                    <a:lnTo>
                      <a:pt x="1490663" y="328612"/>
                    </a:lnTo>
                    <a:lnTo>
                      <a:pt x="1470660" y="323850"/>
                    </a:lnTo>
                    <a:lnTo>
                      <a:pt x="1450658" y="320993"/>
                    </a:lnTo>
                    <a:lnTo>
                      <a:pt x="1442085" y="316230"/>
                    </a:lnTo>
                    <a:lnTo>
                      <a:pt x="1437323" y="310515"/>
                    </a:lnTo>
                    <a:lnTo>
                      <a:pt x="1410653" y="304800"/>
                    </a:lnTo>
                    <a:lnTo>
                      <a:pt x="1390650" y="303848"/>
                    </a:lnTo>
                    <a:lnTo>
                      <a:pt x="1380173" y="296228"/>
                    </a:lnTo>
                    <a:lnTo>
                      <a:pt x="1366838" y="294323"/>
                    </a:lnTo>
                    <a:cubicBezTo>
                      <a:pt x="1366838" y="294323"/>
                      <a:pt x="1360170" y="291465"/>
                      <a:pt x="1353503" y="292418"/>
                    </a:cubicBezTo>
                    <a:cubicBezTo>
                      <a:pt x="1346835" y="293370"/>
                      <a:pt x="1336358" y="289560"/>
                      <a:pt x="1336358" y="289560"/>
                    </a:cubicBezTo>
                    <a:lnTo>
                      <a:pt x="1323023" y="287655"/>
                    </a:lnTo>
                    <a:lnTo>
                      <a:pt x="1312545" y="279083"/>
                    </a:lnTo>
                    <a:lnTo>
                      <a:pt x="1308735" y="270510"/>
                    </a:lnTo>
                    <a:lnTo>
                      <a:pt x="1291590" y="264795"/>
                    </a:lnTo>
                    <a:lnTo>
                      <a:pt x="1278255" y="260033"/>
                    </a:lnTo>
                    <a:lnTo>
                      <a:pt x="1263015" y="255270"/>
                    </a:lnTo>
                    <a:cubicBezTo>
                      <a:pt x="1263015" y="255270"/>
                      <a:pt x="1259205" y="245745"/>
                      <a:pt x="1267778" y="243840"/>
                    </a:cubicBezTo>
                    <a:cubicBezTo>
                      <a:pt x="1276350" y="242887"/>
                      <a:pt x="1279208" y="234315"/>
                      <a:pt x="1279208" y="234315"/>
                    </a:cubicBezTo>
                    <a:lnTo>
                      <a:pt x="1290638" y="228600"/>
                    </a:lnTo>
                    <a:lnTo>
                      <a:pt x="1292543" y="222885"/>
                    </a:lnTo>
                    <a:lnTo>
                      <a:pt x="1299210" y="216217"/>
                    </a:lnTo>
                    <a:cubicBezTo>
                      <a:pt x="1299210" y="216217"/>
                      <a:pt x="1294448" y="211455"/>
                      <a:pt x="1301115" y="210503"/>
                    </a:cubicBezTo>
                    <a:cubicBezTo>
                      <a:pt x="1307783" y="209550"/>
                      <a:pt x="1301115" y="213360"/>
                      <a:pt x="1307783" y="209550"/>
                    </a:cubicBezTo>
                    <a:cubicBezTo>
                      <a:pt x="1314450" y="205740"/>
                      <a:pt x="1312545" y="200025"/>
                      <a:pt x="1319213" y="200025"/>
                    </a:cubicBezTo>
                    <a:cubicBezTo>
                      <a:pt x="1325880" y="200025"/>
                      <a:pt x="1321118" y="194310"/>
                      <a:pt x="1327785" y="193358"/>
                    </a:cubicBezTo>
                    <a:cubicBezTo>
                      <a:pt x="1334453" y="192405"/>
                      <a:pt x="1325880" y="191453"/>
                      <a:pt x="1334453" y="192405"/>
                    </a:cubicBezTo>
                    <a:cubicBezTo>
                      <a:pt x="1343025" y="192405"/>
                      <a:pt x="1343025" y="192405"/>
                      <a:pt x="1343025" y="192405"/>
                    </a:cubicBezTo>
                    <a:lnTo>
                      <a:pt x="1361123" y="185737"/>
                    </a:lnTo>
                    <a:cubicBezTo>
                      <a:pt x="1361123" y="185737"/>
                      <a:pt x="1361123" y="180023"/>
                      <a:pt x="1369695" y="180023"/>
                    </a:cubicBezTo>
                    <a:cubicBezTo>
                      <a:pt x="1378268" y="180023"/>
                      <a:pt x="1391603" y="162878"/>
                      <a:pt x="1398270" y="164783"/>
                    </a:cubicBezTo>
                    <a:cubicBezTo>
                      <a:pt x="1404938" y="166687"/>
                      <a:pt x="1403033" y="158115"/>
                      <a:pt x="1403033" y="158115"/>
                    </a:cubicBezTo>
                    <a:lnTo>
                      <a:pt x="1405890" y="151448"/>
                    </a:lnTo>
                    <a:lnTo>
                      <a:pt x="1412558" y="142875"/>
                    </a:lnTo>
                    <a:cubicBezTo>
                      <a:pt x="1425893" y="140017"/>
                      <a:pt x="1425893" y="140017"/>
                      <a:pt x="1425893" y="140017"/>
                    </a:cubicBezTo>
                    <a:lnTo>
                      <a:pt x="1434465" y="139065"/>
                    </a:lnTo>
                    <a:lnTo>
                      <a:pt x="1461135" y="139065"/>
                    </a:lnTo>
                    <a:lnTo>
                      <a:pt x="1483043" y="135255"/>
                    </a:lnTo>
                    <a:lnTo>
                      <a:pt x="1487805" y="128587"/>
                    </a:lnTo>
                    <a:lnTo>
                      <a:pt x="1490663" y="120015"/>
                    </a:lnTo>
                    <a:lnTo>
                      <a:pt x="1497330" y="111442"/>
                    </a:lnTo>
                    <a:lnTo>
                      <a:pt x="1500188" y="102870"/>
                    </a:lnTo>
                    <a:lnTo>
                      <a:pt x="1500188" y="91440"/>
                    </a:lnTo>
                    <a:lnTo>
                      <a:pt x="1486853" y="82867"/>
                    </a:lnTo>
                    <a:lnTo>
                      <a:pt x="1478280" y="78105"/>
                    </a:lnTo>
                    <a:cubicBezTo>
                      <a:pt x="1478280" y="78105"/>
                      <a:pt x="1500188" y="74295"/>
                      <a:pt x="1506855" y="75248"/>
                    </a:cubicBezTo>
                    <a:cubicBezTo>
                      <a:pt x="1513523" y="77153"/>
                      <a:pt x="1495425" y="76200"/>
                      <a:pt x="1513523" y="77153"/>
                    </a:cubicBezTo>
                    <a:cubicBezTo>
                      <a:pt x="1531620" y="77153"/>
                      <a:pt x="1518285" y="77153"/>
                      <a:pt x="1531620" y="77153"/>
                    </a:cubicBezTo>
                    <a:cubicBezTo>
                      <a:pt x="1544955" y="77153"/>
                      <a:pt x="1544955" y="77153"/>
                      <a:pt x="1544955" y="77153"/>
                    </a:cubicBezTo>
                    <a:lnTo>
                      <a:pt x="1560195" y="80010"/>
                    </a:lnTo>
                    <a:lnTo>
                      <a:pt x="1584008" y="84773"/>
                    </a:lnTo>
                    <a:lnTo>
                      <a:pt x="1594485" y="87630"/>
                    </a:lnTo>
                    <a:lnTo>
                      <a:pt x="1603058" y="90487"/>
                    </a:lnTo>
                    <a:lnTo>
                      <a:pt x="1633538" y="100965"/>
                    </a:lnTo>
                    <a:lnTo>
                      <a:pt x="1642110" y="105728"/>
                    </a:lnTo>
                    <a:lnTo>
                      <a:pt x="1645920" y="112395"/>
                    </a:lnTo>
                    <a:lnTo>
                      <a:pt x="1647825" y="118110"/>
                    </a:lnTo>
                    <a:cubicBezTo>
                      <a:pt x="1647825" y="118110"/>
                      <a:pt x="1643063" y="121920"/>
                      <a:pt x="1643063" y="126683"/>
                    </a:cubicBezTo>
                    <a:cubicBezTo>
                      <a:pt x="1643063" y="130492"/>
                      <a:pt x="1656398" y="120015"/>
                      <a:pt x="1643063" y="130492"/>
                    </a:cubicBezTo>
                    <a:cubicBezTo>
                      <a:pt x="1629728" y="141923"/>
                      <a:pt x="1629728" y="141923"/>
                      <a:pt x="1629728" y="141923"/>
                    </a:cubicBezTo>
                    <a:cubicBezTo>
                      <a:pt x="1629728" y="141923"/>
                      <a:pt x="1621155" y="147637"/>
                      <a:pt x="1624965" y="151448"/>
                    </a:cubicBezTo>
                    <a:cubicBezTo>
                      <a:pt x="1629728" y="156210"/>
                      <a:pt x="1626870" y="160973"/>
                      <a:pt x="1626870" y="160973"/>
                    </a:cubicBezTo>
                    <a:lnTo>
                      <a:pt x="1637348" y="169545"/>
                    </a:lnTo>
                    <a:cubicBezTo>
                      <a:pt x="1637348" y="169545"/>
                      <a:pt x="1642110" y="171450"/>
                      <a:pt x="1647825" y="177165"/>
                    </a:cubicBezTo>
                    <a:cubicBezTo>
                      <a:pt x="1654493" y="182880"/>
                      <a:pt x="1643063" y="175260"/>
                      <a:pt x="1654493" y="182880"/>
                    </a:cubicBezTo>
                    <a:cubicBezTo>
                      <a:pt x="1664970" y="190500"/>
                      <a:pt x="1664970" y="190500"/>
                      <a:pt x="1664970" y="190500"/>
                    </a:cubicBezTo>
                    <a:lnTo>
                      <a:pt x="1680210" y="196215"/>
                    </a:lnTo>
                    <a:cubicBezTo>
                      <a:pt x="1680210" y="196215"/>
                      <a:pt x="1697355" y="203835"/>
                      <a:pt x="1704023" y="206692"/>
                    </a:cubicBezTo>
                    <a:cubicBezTo>
                      <a:pt x="1710690" y="209550"/>
                      <a:pt x="1710690" y="209550"/>
                      <a:pt x="1710690" y="209550"/>
                    </a:cubicBezTo>
                    <a:cubicBezTo>
                      <a:pt x="1710690" y="209550"/>
                      <a:pt x="1719263" y="212408"/>
                      <a:pt x="1727835" y="215265"/>
                    </a:cubicBezTo>
                    <a:cubicBezTo>
                      <a:pt x="1736408" y="218123"/>
                      <a:pt x="1736408" y="218123"/>
                      <a:pt x="1736408" y="218123"/>
                    </a:cubicBezTo>
                    <a:cubicBezTo>
                      <a:pt x="1736408" y="218123"/>
                      <a:pt x="1743075" y="215265"/>
                      <a:pt x="1751648" y="217170"/>
                    </a:cubicBezTo>
                    <a:cubicBezTo>
                      <a:pt x="1762125" y="218123"/>
                      <a:pt x="1762125" y="218123"/>
                      <a:pt x="1762125" y="218123"/>
                    </a:cubicBezTo>
                    <a:lnTo>
                      <a:pt x="1760220" y="209550"/>
                    </a:lnTo>
                    <a:lnTo>
                      <a:pt x="1771650" y="209550"/>
                    </a:lnTo>
                    <a:lnTo>
                      <a:pt x="1789748" y="207645"/>
                    </a:lnTo>
                    <a:lnTo>
                      <a:pt x="1792605" y="203835"/>
                    </a:lnTo>
                    <a:lnTo>
                      <a:pt x="1794510" y="198120"/>
                    </a:lnTo>
                    <a:lnTo>
                      <a:pt x="1789748" y="192405"/>
                    </a:lnTo>
                    <a:lnTo>
                      <a:pt x="1784985" y="187642"/>
                    </a:lnTo>
                    <a:lnTo>
                      <a:pt x="1778318" y="178117"/>
                    </a:lnTo>
                    <a:lnTo>
                      <a:pt x="1771650" y="169545"/>
                    </a:lnTo>
                    <a:lnTo>
                      <a:pt x="1755458" y="163830"/>
                    </a:lnTo>
                    <a:lnTo>
                      <a:pt x="1749743" y="155258"/>
                    </a:lnTo>
                    <a:lnTo>
                      <a:pt x="1751648" y="148590"/>
                    </a:lnTo>
                    <a:cubicBezTo>
                      <a:pt x="1764983" y="149542"/>
                      <a:pt x="1764983" y="149542"/>
                      <a:pt x="1764983" y="149542"/>
                    </a:cubicBezTo>
                    <a:cubicBezTo>
                      <a:pt x="1772603" y="155258"/>
                      <a:pt x="1763078" y="152400"/>
                      <a:pt x="1772603" y="155258"/>
                    </a:cubicBezTo>
                    <a:cubicBezTo>
                      <a:pt x="1781175" y="158115"/>
                      <a:pt x="1781175" y="158115"/>
                      <a:pt x="1781175" y="158115"/>
                    </a:cubicBezTo>
                    <a:cubicBezTo>
                      <a:pt x="1781175" y="158115"/>
                      <a:pt x="1781175" y="160020"/>
                      <a:pt x="1786890" y="161925"/>
                    </a:cubicBezTo>
                    <a:cubicBezTo>
                      <a:pt x="1792605" y="163830"/>
                      <a:pt x="1798320" y="164783"/>
                      <a:pt x="1798320" y="164783"/>
                    </a:cubicBezTo>
                    <a:cubicBezTo>
                      <a:pt x="1798320" y="164783"/>
                      <a:pt x="1803083" y="165735"/>
                      <a:pt x="1806893" y="165735"/>
                    </a:cubicBezTo>
                    <a:cubicBezTo>
                      <a:pt x="1811655" y="165735"/>
                      <a:pt x="1814513" y="160973"/>
                      <a:pt x="1814513" y="160973"/>
                    </a:cubicBezTo>
                    <a:cubicBezTo>
                      <a:pt x="1814513" y="160973"/>
                      <a:pt x="1816418" y="156210"/>
                      <a:pt x="1820228" y="156210"/>
                    </a:cubicBezTo>
                    <a:cubicBezTo>
                      <a:pt x="1824990" y="156210"/>
                      <a:pt x="1830705" y="156210"/>
                      <a:pt x="1834515" y="156210"/>
                    </a:cubicBezTo>
                    <a:cubicBezTo>
                      <a:pt x="1839278" y="156210"/>
                      <a:pt x="1839278" y="156210"/>
                      <a:pt x="1839278" y="156210"/>
                    </a:cubicBezTo>
                    <a:cubicBezTo>
                      <a:pt x="1839278" y="156210"/>
                      <a:pt x="1841183" y="151448"/>
                      <a:pt x="1846898" y="150495"/>
                    </a:cubicBezTo>
                    <a:cubicBezTo>
                      <a:pt x="1852613" y="149542"/>
                      <a:pt x="1852613" y="145733"/>
                      <a:pt x="1852613" y="145733"/>
                    </a:cubicBezTo>
                    <a:lnTo>
                      <a:pt x="1854518" y="140017"/>
                    </a:lnTo>
                    <a:lnTo>
                      <a:pt x="1856423" y="134303"/>
                    </a:lnTo>
                    <a:lnTo>
                      <a:pt x="1856423" y="130492"/>
                    </a:lnTo>
                    <a:cubicBezTo>
                      <a:pt x="1856423" y="130492"/>
                      <a:pt x="1855470" y="128587"/>
                      <a:pt x="1848803" y="126683"/>
                    </a:cubicBezTo>
                    <a:cubicBezTo>
                      <a:pt x="1843088" y="124778"/>
                      <a:pt x="1837373" y="123825"/>
                      <a:pt x="1837373" y="123825"/>
                    </a:cubicBezTo>
                    <a:lnTo>
                      <a:pt x="1820228" y="119062"/>
                    </a:lnTo>
                    <a:lnTo>
                      <a:pt x="1805940" y="111442"/>
                    </a:lnTo>
                    <a:lnTo>
                      <a:pt x="1800225" y="112395"/>
                    </a:lnTo>
                    <a:lnTo>
                      <a:pt x="1788795" y="111442"/>
                    </a:lnTo>
                    <a:lnTo>
                      <a:pt x="1778318" y="105728"/>
                    </a:lnTo>
                    <a:lnTo>
                      <a:pt x="1772603" y="101917"/>
                    </a:lnTo>
                    <a:lnTo>
                      <a:pt x="1762125" y="100965"/>
                    </a:lnTo>
                    <a:lnTo>
                      <a:pt x="1750695" y="96203"/>
                    </a:lnTo>
                    <a:cubicBezTo>
                      <a:pt x="1752600" y="90487"/>
                      <a:pt x="1752600" y="85725"/>
                      <a:pt x="1752600" y="85725"/>
                    </a:cubicBezTo>
                    <a:lnTo>
                      <a:pt x="1751648" y="79058"/>
                    </a:lnTo>
                    <a:lnTo>
                      <a:pt x="1751648" y="75248"/>
                    </a:lnTo>
                    <a:lnTo>
                      <a:pt x="1745933" y="67628"/>
                    </a:lnTo>
                    <a:lnTo>
                      <a:pt x="1737360" y="63817"/>
                    </a:lnTo>
                    <a:lnTo>
                      <a:pt x="1725930" y="62865"/>
                    </a:lnTo>
                    <a:lnTo>
                      <a:pt x="1708785" y="54292"/>
                    </a:lnTo>
                    <a:lnTo>
                      <a:pt x="1700213" y="51435"/>
                    </a:lnTo>
                    <a:lnTo>
                      <a:pt x="1676400" y="46672"/>
                    </a:lnTo>
                    <a:lnTo>
                      <a:pt x="1664970" y="43815"/>
                    </a:lnTo>
                    <a:lnTo>
                      <a:pt x="1650683" y="42863"/>
                    </a:lnTo>
                    <a:lnTo>
                      <a:pt x="1628775" y="31432"/>
                    </a:lnTo>
                    <a:lnTo>
                      <a:pt x="1612583" y="22860"/>
                    </a:lnTo>
                    <a:lnTo>
                      <a:pt x="1604010" y="14288"/>
                    </a:lnTo>
                    <a:lnTo>
                      <a:pt x="1590675" y="15240"/>
                    </a:lnTo>
                    <a:lnTo>
                      <a:pt x="1583055" y="13335"/>
                    </a:lnTo>
                    <a:lnTo>
                      <a:pt x="1561148" y="17145"/>
                    </a:lnTo>
                    <a:cubicBezTo>
                      <a:pt x="1562100" y="22860"/>
                      <a:pt x="1553528" y="25717"/>
                      <a:pt x="1553528" y="25717"/>
                    </a:cubicBezTo>
                    <a:lnTo>
                      <a:pt x="1544955" y="24765"/>
                    </a:lnTo>
                    <a:lnTo>
                      <a:pt x="1534478" y="18097"/>
                    </a:lnTo>
                    <a:lnTo>
                      <a:pt x="1524000" y="11430"/>
                    </a:lnTo>
                    <a:lnTo>
                      <a:pt x="1503998" y="4763"/>
                    </a:lnTo>
                    <a:lnTo>
                      <a:pt x="1495425" y="1905"/>
                    </a:lnTo>
                    <a:lnTo>
                      <a:pt x="1474470" y="1905"/>
                    </a:lnTo>
                    <a:lnTo>
                      <a:pt x="1468755" y="1905"/>
                    </a:lnTo>
                    <a:lnTo>
                      <a:pt x="1463993" y="5715"/>
                    </a:lnTo>
                    <a:cubicBezTo>
                      <a:pt x="1463993" y="5715"/>
                      <a:pt x="1458278" y="5715"/>
                      <a:pt x="1458278" y="8572"/>
                    </a:cubicBezTo>
                    <a:cubicBezTo>
                      <a:pt x="1458278" y="11430"/>
                      <a:pt x="1449705" y="11430"/>
                      <a:pt x="1449705" y="11430"/>
                    </a:cubicBezTo>
                    <a:cubicBezTo>
                      <a:pt x="1449705" y="11430"/>
                      <a:pt x="1444943" y="13335"/>
                      <a:pt x="1444943" y="17145"/>
                    </a:cubicBezTo>
                    <a:cubicBezTo>
                      <a:pt x="1444943" y="20955"/>
                      <a:pt x="1440180" y="20955"/>
                      <a:pt x="1442085" y="24765"/>
                    </a:cubicBezTo>
                    <a:cubicBezTo>
                      <a:pt x="1443038" y="28575"/>
                      <a:pt x="1446848" y="24765"/>
                      <a:pt x="1443038" y="28575"/>
                    </a:cubicBezTo>
                    <a:cubicBezTo>
                      <a:pt x="1440180" y="32385"/>
                      <a:pt x="1434465" y="33338"/>
                      <a:pt x="1434465" y="33338"/>
                    </a:cubicBezTo>
                    <a:lnTo>
                      <a:pt x="1425893" y="31432"/>
                    </a:lnTo>
                    <a:lnTo>
                      <a:pt x="1423035" y="23813"/>
                    </a:lnTo>
                    <a:cubicBezTo>
                      <a:pt x="1423035" y="23813"/>
                      <a:pt x="1422083" y="20003"/>
                      <a:pt x="1425893" y="19050"/>
                    </a:cubicBezTo>
                    <a:cubicBezTo>
                      <a:pt x="1430655" y="18097"/>
                      <a:pt x="1430655" y="13335"/>
                      <a:pt x="1430655" y="13335"/>
                    </a:cubicBezTo>
                    <a:lnTo>
                      <a:pt x="1432560" y="7620"/>
                    </a:lnTo>
                    <a:lnTo>
                      <a:pt x="1432560" y="3810"/>
                    </a:lnTo>
                    <a:cubicBezTo>
                      <a:pt x="1421130" y="953"/>
                      <a:pt x="1415415" y="953"/>
                      <a:pt x="1415415" y="953"/>
                    </a:cubicBezTo>
                    <a:lnTo>
                      <a:pt x="1402080" y="0"/>
                    </a:lnTo>
                    <a:cubicBezTo>
                      <a:pt x="1399223" y="2857"/>
                      <a:pt x="1380173" y="6667"/>
                      <a:pt x="1380173" y="6667"/>
                    </a:cubicBezTo>
                    <a:cubicBezTo>
                      <a:pt x="1377315" y="10478"/>
                      <a:pt x="1369695" y="12382"/>
                      <a:pt x="1369695" y="15240"/>
                    </a:cubicBezTo>
                    <a:cubicBezTo>
                      <a:pt x="1369695" y="18097"/>
                      <a:pt x="1371600" y="12382"/>
                      <a:pt x="1369695" y="18097"/>
                    </a:cubicBezTo>
                    <a:cubicBezTo>
                      <a:pt x="1367790" y="23813"/>
                      <a:pt x="1364933" y="25717"/>
                      <a:pt x="1366838" y="30480"/>
                    </a:cubicBezTo>
                    <a:cubicBezTo>
                      <a:pt x="1367790" y="35242"/>
                      <a:pt x="1362075" y="37147"/>
                      <a:pt x="1366838" y="40957"/>
                    </a:cubicBezTo>
                    <a:cubicBezTo>
                      <a:pt x="1371600" y="44767"/>
                      <a:pt x="1374458" y="48578"/>
                      <a:pt x="1374458" y="48578"/>
                    </a:cubicBezTo>
                    <a:lnTo>
                      <a:pt x="1382078" y="55245"/>
                    </a:lnTo>
                    <a:cubicBezTo>
                      <a:pt x="1382078" y="55245"/>
                      <a:pt x="1380173" y="57150"/>
                      <a:pt x="1390650" y="60960"/>
                    </a:cubicBezTo>
                    <a:cubicBezTo>
                      <a:pt x="1401128" y="64770"/>
                      <a:pt x="1401128" y="61913"/>
                      <a:pt x="1407795" y="65723"/>
                    </a:cubicBezTo>
                    <a:cubicBezTo>
                      <a:pt x="1415415" y="69533"/>
                      <a:pt x="1412558" y="66675"/>
                      <a:pt x="1415415" y="69533"/>
                    </a:cubicBezTo>
                    <a:cubicBezTo>
                      <a:pt x="1418273" y="72390"/>
                      <a:pt x="1403985" y="68580"/>
                      <a:pt x="1418273" y="72390"/>
                    </a:cubicBezTo>
                    <a:cubicBezTo>
                      <a:pt x="1432560" y="76200"/>
                      <a:pt x="1421130" y="71437"/>
                      <a:pt x="1432560" y="76200"/>
                    </a:cubicBezTo>
                    <a:cubicBezTo>
                      <a:pt x="1443990" y="80962"/>
                      <a:pt x="1441133" y="78105"/>
                      <a:pt x="1443990" y="80962"/>
                    </a:cubicBezTo>
                    <a:cubicBezTo>
                      <a:pt x="1446848" y="83820"/>
                      <a:pt x="1446848" y="81915"/>
                      <a:pt x="1446848" y="87630"/>
                    </a:cubicBezTo>
                    <a:cubicBezTo>
                      <a:pt x="1446848" y="93345"/>
                      <a:pt x="1441133" y="92392"/>
                      <a:pt x="1441133" y="95250"/>
                    </a:cubicBezTo>
                    <a:cubicBezTo>
                      <a:pt x="1441133" y="98108"/>
                      <a:pt x="1441133" y="98108"/>
                      <a:pt x="1441133" y="98108"/>
                    </a:cubicBezTo>
                    <a:lnTo>
                      <a:pt x="1429703" y="104775"/>
                    </a:lnTo>
                    <a:lnTo>
                      <a:pt x="1419225" y="110490"/>
                    </a:lnTo>
                    <a:cubicBezTo>
                      <a:pt x="1417320" y="116205"/>
                      <a:pt x="1417320" y="116205"/>
                      <a:pt x="1417320" y="116205"/>
                    </a:cubicBezTo>
                    <a:lnTo>
                      <a:pt x="1403033" y="120015"/>
                    </a:lnTo>
                    <a:cubicBezTo>
                      <a:pt x="1403033" y="120015"/>
                      <a:pt x="1397318" y="120015"/>
                      <a:pt x="1397318" y="116205"/>
                    </a:cubicBezTo>
                    <a:cubicBezTo>
                      <a:pt x="1397318" y="112395"/>
                      <a:pt x="1397318" y="107633"/>
                      <a:pt x="1397318" y="107633"/>
                    </a:cubicBezTo>
                    <a:lnTo>
                      <a:pt x="1397318" y="101917"/>
                    </a:lnTo>
                    <a:lnTo>
                      <a:pt x="1396365" y="95250"/>
                    </a:lnTo>
                    <a:lnTo>
                      <a:pt x="1393508" y="90487"/>
                    </a:lnTo>
                    <a:lnTo>
                      <a:pt x="1384935" y="88583"/>
                    </a:lnTo>
                    <a:lnTo>
                      <a:pt x="1376363" y="88583"/>
                    </a:lnTo>
                    <a:lnTo>
                      <a:pt x="1364933" y="88583"/>
                    </a:lnTo>
                    <a:cubicBezTo>
                      <a:pt x="1364933" y="88583"/>
                      <a:pt x="1354455" y="87630"/>
                      <a:pt x="1354455" y="84773"/>
                    </a:cubicBezTo>
                    <a:cubicBezTo>
                      <a:pt x="1354455" y="81915"/>
                      <a:pt x="1354455" y="81915"/>
                      <a:pt x="1354455" y="81915"/>
                    </a:cubicBezTo>
                    <a:lnTo>
                      <a:pt x="1341120" y="76200"/>
                    </a:lnTo>
                    <a:lnTo>
                      <a:pt x="1324928" y="74295"/>
                    </a:lnTo>
                    <a:lnTo>
                      <a:pt x="1319213" y="73342"/>
                    </a:lnTo>
                    <a:lnTo>
                      <a:pt x="1318260" y="60960"/>
                    </a:lnTo>
                    <a:lnTo>
                      <a:pt x="1315403" y="53340"/>
                    </a:lnTo>
                    <a:lnTo>
                      <a:pt x="1309688" y="45720"/>
                    </a:lnTo>
                    <a:lnTo>
                      <a:pt x="1304925" y="41910"/>
                    </a:lnTo>
                    <a:lnTo>
                      <a:pt x="1299210" y="40005"/>
                    </a:lnTo>
                    <a:lnTo>
                      <a:pt x="1274445" y="35242"/>
                    </a:lnTo>
                    <a:cubicBezTo>
                      <a:pt x="1274445" y="35242"/>
                      <a:pt x="1266825" y="35242"/>
                      <a:pt x="1266825" y="39053"/>
                    </a:cubicBezTo>
                    <a:cubicBezTo>
                      <a:pt x="1266825" y="42863"/>
                      <a:pt x="1259205" y="44767"/>
                      <a:pt x="1259205" y="44767"/>
                    </a:cubicBezTo>
                    <a:cubicBezTo>
                      <a:pt x="1259205" y="44767"/>
                      <a:pt x="1245870" y="44767"/>
                      <a:pt x="1247775" y="48578"/>
                    </a:cubicBezTo>
                    <a:cubicBezTo>
                      <a:pt x="1248728" y="52388"/>
                      <a:pt x="1243013" y="49530"/>
                      <a:pt x="1247775" y="56197"/>
                    </a:cubicBezTo>
                    <a:cubicBezTo>
                      <a:pt x="1251585" y="62865"/>
                      <a:pt x="1248728" y="60960"/>
                      <a:pt x="1253490" y="66675"/>
                    </a:cubicBezTo>
                    <a:cubicBezTo>
                      <a:pt x="1258253" y="72390"/>
                      <a:pt x="1251585" y="67628"/>
                      <a:pt x="1258253" y="72390"/>
                    </a:cubicBezTo>
                    <a:cubicBezTo>
                      <a:pt x="1263968" y="77153"/>
                      <a:pt x="1255395" y="73342"/>
                      <a:pt x="1263968" y="77153"/>
                    </a:cubicBezTo>
                    <a:cubicBezTo>
                      <a:pt x="1272540" y="80962"/>
                      <a:pt x="1265873" y="78105"/>
                      <a:pt x="1272540" y="80962"/>
                    </a:cubicBezTo>
                    <a:cubicBezTo>
                      <a:pt x="1280160" y="83820"/>
                      <a:pt x="1280160" y="83820"/>
                      <a:pt x="1280160" y="83820"/>
                    </a:cubicBezTo>
                    <a:cubicBezTo>
                      <a:pt x="1280160" y="83820"/>
                      <a:pt x="1284923" y="85725"/>
                      <a:pt x="1287780" y="89535"/>
                    </a:cubicBezTo>
                    <a:cubicBezTo>
                      <a:pt x="1290638" y="93345"/>
                      <a:pt x="1292543" y="93345"/>
                      <a:pt x="1291590" y="97155"/>
                    </a:cubicBezTo>
                    <a:cubicBezTo>
                      <a:pt x="1291590" y="100965"/>
                      <a:pt x="1285875" y="108585"/>
                      <a:pt x="1285875" y="108585"/>
                    </a:cubicBezTo>
                    <a:cubicBezTo>
                      <a:pt x="1285875" y="108585"/>
                      <a:pt x="1278255" y="108585"/>
                      <a:pt x="1271588" y="109537"/>
                    </a:cubicBezTo>
                    <a:cubicBezTo>
                      <a:pt x="1263968" y="110490"/>
                      <a:pt x="1255395" y="109537"/>
                      <a:pt x="1255395" y="109537"/>
                    </a:cubicBezTo>
                    <a:lnTo>
                      <a:pt x="1249680" y="101917"/>
                    </a:lnTo>
                    <a:lnTo>
                      <a:pt x="1251585" y="94298"/>
                    </a:lnTo>
                    <a:lnTo>
                      <a:pt x="1254443" y="89535"/>
                    </a:lnTo>
                    <a:lnTo>
                      <a:pt x="1243965" y="81915"/>
                    </a:lnTo>
                    <a:lnTo>
                      <a:pt x="1230630" y="79058"/>
                    </a:lnTo>
                    <a:lnTo>
                      <a:pt x="1203008" y="78105"/>
                    </a:lnTo>
                    <a:lnTo>
                      <a:pt x="1203008" y="84773"/>
                    </a:lnTo>
                    <a:lnTo>
                      <a:pt x="1214438" y="90487"/>
                    </a:lnTo>
                    <a:cubicBezTo>
                      <a:pt x="1223010" y="96203"/>
                      <a:pt x="1220153" y="97155"/>
                      <a:pt x="1221105" y="100965"/>
                    </a:cubicBezTo>
                    <a:cubicBezTo>
                      <a:pt x="1222058" y="104775"/>
                      <a:pt x="1212533" y="103823"/>
                      <a:pt x="1212533" y="103823"/>
                    </a:cubicBezTo>
                    <a:lnTo>
                      <a:pt x="1190625" y="105728"/>
                    </a:lnTo>
                    <a:lnTo>
                      <a:pt x="1163003" y="107633"/>
                    </a:lnTo>
                    <a:lnTo>
                      <a:pt x="1130618" y="108585"/>
                    </a:lnTo>
                    <a:cubicBezTo>
                      <a:pt x="1130618" y="108585"/>
                      <a:pt x="1119188" y="107633"/>
                      <a:pt x="1111568" y="109537"/>
                    </a:cubicBezTo>
                    <a:cubicBezTo>
                      <a:pt x="1103948" y="111442"/>
                      <a:pt x="1084898" y="110490"/>
                      <a:pt x="1084898" y="110490"/>
                    </a:cubicBezTo>
                    <a:lnTo>
                      <a:pt x="1076325" y="110490"/>
                    </a:lnTo>
                    <a:lnTo>
                      <a:pt x="1054418" y="106680"/>
                    </a:lnTo>
                    <a:lnTo>
                      <a:pt x="1051560" y="112395"/>
                    </a:lnTo>
                    <a:cubicBezTo>
                      <a:pt x="1060133" y="118110"/>
                      <a:pt x="1041083" y="118110"/>
                      <a:pt x="1041083" y="118110"/>
                    </a:cubicBezTo>
                    <a:lnTo>
                      <a:pt x="1032510" y="116205"/>
                    </a:lnTo>
                    <a:lnTo>
                      <a:pt x="1024890" y="116205"/>
                    </a:lnTo>
                    <a:cubicBezTo>
                      <a:pt x="1024890" y="116205"/>
                      <a:pt x="1017270" y="113348"/>
                      <a:pt x="1013460" y="114300"/>
                    </a:cubicBezTo>
                    <a:cubicBezTo>
                      <a:pt x="1008698" y="115253"/>
                      <a:pt x="1008698" y="115253"/>
                      <a:pt x="1008698" y="115253"/>
                    </a:cubicBezTo>
                    <a:lnTo>
                      <a:pt x="975360" y="113348"/>
                    </a:lnTo>
                    <a:lnTo>
                      <a:pt x="942975" y="104775"/>
                    </a:lnTo>
                    <a:lnTo>
                      <a:pt x="935355" y="101917"/>
                    </a:lnTo>
                    <a:lnTo>
                      <a:pt x="929640" y="99060"/>
                    </a:lnTo>
                    <a:lnTo>
                      <a:pt x="921068" y="92392"/>
                    </a:lnTo>
                    <a:lnTo>
                      <a:pt x="918210" y="86678"/>
                    </a:lnTo>
                    <a:lnTo>
                      <a:pt x="910590" y="85725"/>
                    </a:lnTo>
                    <a:lnTo>
                      <a:pt x="896303" y="84773"/>
                    </a:lnTo>
                    <a:cubicBezTo>
                      <a:pt x="896303" y="84773"/>
                      <a:pt x="888683" y="83820"/>
                      <a:pt x="884873" y="84773"/>
                    </a:cubicBezTo>
                    <a:cubicBezTo>
                      <a:pt x="880110" y="85725"/>
                      <a:pt x="873443" y="85725"/>
                      <a:pt x="868680" y="84773"/>
                    </a:cubicBezTo>
                    <a:cubicBezTo>
                      <a:pt x="863918" y="83820"/>
                      <a:pt x="857250" y="81915"/>
                      <a:pt x="857250" y="81915"/>
                    </a:cubicBezTo>
                    <a:lnTo>
                      <a:pt x="849630" y="80010"/>
                    </a:lnTo>
                    <a:lnTo>
                      <a:pt x="836295" y="73342"/>
                    </a:lnTo>
                    <a:lnTo>
                      <a:pt x="825818" y="70485"/>
                    </a:lnTo>
                    <a:lnTo>
                      <a:pt x="815340" y="70485"/>
                    </a:lnTo>
                    <a:lnTo>
                      <a:pt x="803910" y="70485"/>
                    </a:lnTo>
                    <a:lnTo>
                      <a:pt x="792480" y="70485"/>
                    </a:lnTo>
                    <a:cubicBezTo>
                      <a:pt x="792480" y="70485"/>
                      <a:pt x="792480" y="70485"/>
                      <a:pt x="786765" y="71437"/>
                    </a:cubicBezTo>
                    <a:cubicBezTo>
                      <a:pt x="781050" y="72390"/>
                      <a:pt x="770573" y="72390"/>
                      <a:pt x="770573" y="72390"/>
                    </a:cubicBezTo>
                    <a:lnTo>
                      <a:pt x="754380" y="72390"/>
                    </a:lnTo>
                    <a:lnTo>
                      <a:pt x="731520" y="63817"/>
                    </a:lnTo>
                    <a:lnTo>
                      <a:pt x="714375" y="59055"/>
                    </a:lnTo>
                    <a:lnTo>
                      <a:pt x="703898" y="59055"/>
                    </a:lnTo>
                    <a:lnTo>
                      <a:pt x="679133" y="61913"/>
                    </a:lnTo>
                    <a:lnTo>
                      <a:pt x="673418" y="62865"/>
                    </a:lnTo>
                    <a:cubicBezTo>
                      <a:pt x="673418" y="62865"/>
                      <a:pt x="665798" y="61913"/>
                      <a:pt x="665798" y="64770"/>
                    </a:cubicBezTo>
                    <a:cubicBezTo>
                      <a:pt x="665798" y="67628"/>
                      <a:pt x="655320" y="67628"/>
                      <a:pt x="655320" y="67628"/>
                    </a:cubicBezTo>
                    <a:lnTo>
                      <a:pt x="641033" y="68580"/>
                    </a:lnTo>
                    <a:lnTo>
                      <a:pt x="635318" y="67628"/>
                    </a:lnTo>
                    <a:lnTo>
                      <a:pt x="624840" y="67628"/>
                    </a:lnTo>
                    <a:lnTo>
                      <a:pt x="617220" y="70485"/>
                    </a:lnTo>
                    <a:cubicBezTo>
                      <a:pt x="617220" y="70485"/>
                      <a:pt x="608648" y="71437"/>
                      <a:pt x="608648" y="74295"/>
                    </a:cubicBezTo>
                    <a:cubicBezTo>
                      <a:pt x="608648" y="77153"/>
                      <a:pt x="598170" y="77153"/>
                      <a:pt x="598170" y="77153"/>
                    </a:cubicBezTo>
                    <a:lnTo>
                      <a:pt x="583883" y="74295"/>
                    </a:lnTo>
                    <a:lnTo>
                      <a:pt x="567690" y="75248"/>
                    </a:lnTo>
                    <a:lnTo>
                      <a:pt x="554355" y="78105"/>
                    </a:lnTo>
                    <a:lnTo>
                      <a:pt x="535305" y="80962"/>
                    </a:lnTo>
                    <a:lnTo>
                      <a:pt x="524828" y="80010"/>
                    </a:lnTo>
                    <a:lnTo>
                      <a:pt x="513398" y="76200"/>
                    </a:lnTo>
                    <a:lnTo>
                      <a:pt x="502920" y="73342"/>
                    </a:lnTo>
                    <a:lnTo>
                      <a:pt x="495300" y="69533"/>
                    </a:lnTo>
                    <a:lnTo>
                      <a:pt x="481965" y="65723"/>
                    </a:lnTo>
                    <a:lnTo>
                      <a:pt x="451485" y="62865"/>
                    </a:lnTo>
                    <a:lnTo>
                      <a:pt x="437198" y="62865"/>
                    </a:lnTo>
                    <a:lnTo>
                      <a:pt x="406718" y="61913"/>
                    </a:lnTo>
                    <a:lnTo>
                      <a:pt x="385763" y="60960"/>
                    </a:lnTo>
                    <a:lnTo>
                      <a:pt x="364808" y="59055"/>
                    </a:lnTo>
                    <a:lnTo>
                      <a:pt x="352425" y="55245"/>
                    </a:lnTo>
                    <a:lnTo>
                      <a:pt x="339090" y="55245"/>
                    </a:lnTo>
                    <a:lnTo>
                      <a:pt x="317183" y="54292"/>
                    </a:lnTo>
                    <a:lnTo>
                      <a:pt x="290513" y="51435"/>
                    </a:lnTo>
                    <a:lnTo>
                      <a:pt x="279083" y="46672"/>
                    </a:lnTo>
                    <a:lnTo>
                      <a:pt x="261938" y="44767"/>
                    </a:lnTo>
                    <a:lnTo>
                      <a:pt x="251460" y="44767"/>
                    </a:lnTo>
                    <a:lnTo>
                      <a:pt x="237173" y="40005"/>
                    </a:lnTo>
                    <a:cubicBezTo>
                      <a:pt x="237173" y="40005"/>
                      <a:pt x="251460" y="38100"/>
                      <a:pt x="226695" y="36195"/>
                    </a:cubicBezTo>
                    <a:cubicBezTo>
                      <a:pt x="201930" y="34290"/>
                      <a:pt x="207645" y="32385"/>
                      <a:pt x="191453" y="35242"/>
                    </a:cubicBezTo>
                    <a:cubicBezTo>
                      <a:pt x="175260" y="38100"/>
                      <a:pt x="164783" y="35242"/>
                      <a:pt x="166688" y="38100"/>
                    </a:cubicBezTo>
                    <a:cubicBezTo>
                      <a:pt x="167640" y="40957"/>
                      <a:pt x="153353" y="43815"/>
                      <a:pt x="153353" y="43815"/>
                    </a:cubicBezTo>
                    <a:lnTo>
                      <a:pt x="145733" y="46672"/>
                    </a:lnTo>
                    <a:cubicBezTo>
                      <a:pt x="145733" y="46672"/>
                      <a:pt x="121920" y="45720"/>
                      <a:pt x="123825" y="48578"/>
                    </a:cubicBezTo>
                    <a:cubicBezTo>
                      <a:pt x="124778" y="51435"/>
                      <a:pt x="113348" y="53340"/>
                      <a:pt x="113348" y="53340"/>
                    </a:cubicBezTo>
                    <a:lnTo>
                      <a:pt x="104775" y="60960"/>
                    </a:lnTo>
                    <a:cubicBezTo>
                      <a:pt x="104775" y="60960"/>
                      <a:pt x="97155" y="58103"/>
                      <a:pt x="97155" y="61913"/>
                    </a:cubicBezTo>
                    <a:cubicBezTo>
                      <a:pt x="97155" y="65723"/>
                      <a:pt x="107633" y="57150"/>
                      <a:pt x="97155" y="65723"/>
                    </a:cubicBezTo>
                    <a:cubicBezTo>
                      <a:pt x="86678" y="74295"/>
                      <a:pt x="80963" y="76200"/>
                      <a:pt x="80963" y="76200"/>
                    </a:cubicBezTo>
                    <a:lnTo>
                      <a:pt x="64770" y="80962"/>
                    </a:lnTo>
                    <a:cubicBezTo>
                      <a:pt x="64770" y="80962"/>
                      <a:pt x="54293" y="80010"/>
                      <a:pt x="59055" y="84773"/>
                    </a:cubicBezTo>
                    <a:cubicBezTo>
                      <a:pt x="62865" y="89535"/>
                      <a:pt x="61913" y="82867"/>
                      <a:pt x="62865" y="89535"/>
                    </a:cubicBezTo>
                    <a:cubicBezTo>
                      <a:pt x="62865" y="94298"/>
                      <a:pt x="51435" y="88583"/>
                      <a:pt x="62865" y="94298"/>
                    </a:cubicBezTo>
                    <a:cubicBezTo>
                      <a:pt x="74295" y="99060"/>
                      <a:pt x="64770" y="94298"/>
                      <a:pt x="74295" y="99060"/>
                    </a:cubicBezTo>
                    <a:cubicBezTo>
                      <a:pt x="84773" y="103823"/>
                      <a:pt x="87630" y="104775"/>
                      <a:pt x="91440" y="107633"/>
                    </a:cubicBezTo>
                    <a:cubicBezTo>
                      <a:pt x="96203" y="110490"/>
                      <a:pt x="94298" y="104775"/>
                      <a:pt x="96203" y="110490"/>
                    </a:cubicBezTo>
                    <a:cubicBezTo>
                      <a:pt x="97155" y="116205"/>
                      <a:pt x="110490" y="117158"/>
                      <a:pt x="113348" y="120015"/>
                    </a:cubicBezTo>
                    <a:cubicBezTo>
                      <a:pt x="116205" y="122873"/>
                      <a:pt x="116205" y="122873"/>
                      <a:pt x="116205" y="122873"/>
                    </a:cubicBezTo>
                    <a:cubicBezTo>
                      <a:pt x="116205" y="122873"/>
                      <a:pt x="108585" y="123825"/>
                      <a:pt x="104775" y="125730"/>
                    </a:cubicBezTo>
                    <a:cubicBezTo>
                      <a:pt x="100013" y="127635"/>
                      <a:pt x="91440" y="126683"/>
                      <a:pt x="91440" y="126683"/>
                    </a:cubicBezTo>
                    <a:lnTo>
                      <a:pt x="78105" y="125730"/>
                    </a:lnTo>
                    <a:lnTo>
                      <a:pt x="59055" y="125730"/>
                    </a:lnTo>
                    <a:cubicBezTo>
                      <a:pt x="59055" y="125730"/>
                      <a:pt x="53340" y="126683"/>
                      <a:pt x="48578" y="127635"/>
                    </a:cubicBezTo>
                    <a:cubicBezTo>
                      <a:pt x="43815" y="128587"/>
                      <a:pt x="21908" y="129540"/>
                      <a:pt x="21908" y="129540"/>
                    </a:cubicBezTo>
                    <a:cubicBezTo>
                      <a:pt x="20003" y="136208"/>
                      <a:pt x="19050" y="129540"/>
                      <a:pt x="20003" y="136208"/>
                    </a:cubicBezTo>
                    <a:cubicBezTo>
                      <a:pt x="22860" y="141923"/>
                      <a:pt x="14288" y="141923"/>
                      <a:pt x="22860" y="147637"/>
                    </a:cubicBezTo>
                    <a:cubicBezTo>
                      <a:pt x="31433" y="153353"/>
                      <a:pt x="26670" y="155258"/>
                      <a:pt x="33338" y="157162"/>
                    </a:cubicBezTo>
                    <a:cubicBezTo>
                      <a:pt x="38100" y="159067"/>
                      <a:pt x="31433" y="158115"/>
                      <a:pt x="38100" y="159067"/>
                    </a:cubicBezTo>
                    <a:cubicBezTo>
                      <a:pt x="45720" y="160020"/>
                      <a:pt x="51435" y="158115"/>
                      <a:pt x="56198" y="159067"/>
                    </a:cubicBezTo>
                    <a:cubicBezTo>
                      <a:pt x="60960" y="160020"/>
                      <a:pt x="67628" y="159067"/>
                      <a:pt x="67628" y="159067"/>
                    </a:cubicBezTo>
                    <a:lnTo>
                      <a:pt x="81915" y="157162"/>
                    </a:lnTo>
                    <a:lnTo>
                      <a:pt x="90488" y="156210"/>
                    </a:lnTo>
                    <a:cubicBezTo>
                      <a:pt x="90488" y="156210"/>
                      <a:pt x="98108" y="155258"/>
                      <a:pt x="101918" y="156210"/>
                    </a:cubicBezTo>
                    <a:cubicBezTo>
                      <a:pt x="106680" y="157162"/>
                      <a:pt x="106680" y="157162"/>
                      <a:pt x="106680" y="157162"/>
                    </a:cubicBezTo>
                    <a:cubicBezTo>
                      <a:pt x="115253" y="158115"/>
                      <a:pt x="128588" y="160973"/>
                      <a:pt x="128588" y="160973"/>
                    </a:cubicBezTo>
                    <a:lnTo>
                      <a:pt x="131445" y="164783"/>
                    </a:lnTo>
                    <a:cubicBezTo>
                      <a:pt x="131445" y="164783"/>
                      <a:pt x="128588" y="165735"/>
                      <a:pt x="129540" y="170498"/>
                    </a:cubicBezTo>
                    <a:cubicBezTo>
                      <a:pt x="130493" y="175260"/>
                      <a:pt x="130493" y="175260"/>
                      <a:pt x="130493" y="175260"/>
                    </a:cubicBezTo>
                    <a:lnTo>
                      <a:pt x="114300" y="178117"/>
                    </a:lnTo>
                    <a:lnTo>
                      <a:pt x="100965" y="179070"/>
                    </a:lnTo>
                    <a:lnTo>
                      <a:pt x="85725" y="184785"/>
                    </a:lnTo>
                    <a:lnTo>
                      <a:pt x="71438" y="184785"/>
                    </a:lnTo>
                    <a:lnTo>
                      <a:pt x="60960" y="188595"/>
                    </a:lnTo>
                    <a:cubicBezTo>
                      <a:pt x="60960" y="188595"/>
                      <a:pt x="50483" y="191453"/>
                      <a:pt x="52388" y="194310"/>
                    </a:cubicBezTo>
                    <a:cubicBezTo>
                      <a:pt x="53340" y="197167"/>
                      <a:pt x="53340" y="197167"/>
                      <a:pt x="53340" y="197167"/>
                    </a:cubicBezTo>
                    <a:lnTo>
                      <a:pt x="45720" y="203835"/>
                    </a:lnTo>
                    <a:cubicBezTo>
                      <a:pt x="42863" y="208598"/>
                      <a:pt x="42863" y="208598"/>
                      <a:pt x="42863" y="208598"/>
                    </a:cubicBezTo>
                    <a:lnTo>
                      <a:pt x="40958" y="216217"/>
                    </a:lnTo>
                    <a:lnTo>
                      <a:pt x="49530" y="221933"/>
                    </a:lnTo>
                    <a:cubicBezTo>
                      <a:pt x="57150" y="227648"/>
                      <a:pt x="57150" y="227648"/>
                      <a:pt x="57150" y="227648"/>
                    </a:cubicBezTo>
                    <a:lnTo>
                      <a:pt x="70485" y="231458"/>
                    </a:lnTo>
                    <a:lnTo>
                      <a:pt x="83820" y="237173"/>
                    </a:lnTo>
                    <a:lnTo>
                      <a:pt x="90488" y="242887"/>
                    </a:lnTo>
                    <a:cubicBezTo>
                      <a:pt x="100965" y="245745"/>
                      <a:pt x="90488" y="244792"/>
                      <a:pt x="100965" y="245745"/>
                    </a:cubicBezTo>
                    <a:cubicBezTo>
                      <a:pt x="112395" y="247650"/>
                      <a:pt x="112395" y="247650"/>
                      <a:pt x="112395" y="247650"/>
                    </a:cubicBezTo>
                    <a:lnTo>
                      <a:pt x="125730" y="255270"/>
                    </a:lnTo>
                    <a:lnTo>
                      <a:pt x="137160" y="255270"/>
                    </a:lnTo>
                    <a:cubicBezTo>
                      <a:pt x="137160" y="255270"/>
                      <a:pt x="145733" y="254317"/>
                      <a:pt x="152400" y="257175"/>
                    </a:cubicBezTo>
                    <a:cubicBezTo>
                      <a:pt x="159068" y="260033"/>
                      <a:pt x="159068" y="260033"/>
                      <a:pt x="159068" y="260033"/>
                    </a:cubicBezTo>
                    <a:lnTo>
                      <a:pt x="172403" y="261937"/>
                    </a:lnTo>
                    <a:lnTo>
                      <a:pt x="182880" y="264795"/>
                    </a:lnTo>
                    <a:cubicBezTo>
                      <a:pt x="184785" y="270510"/>
                      <a:pt x="184785" y="270510"/>
                      <a:pt x="184785" y="270510"/>
                    </a:cubicBezTo>
                    <a:cubicBezTo>
                      <a:pt x="184785" y="270510"/>
                      <a:pt x="182880" y="273368"/>
                      <a:pt x="180023" y="277178"/>
                    </a:cubicBezTo>
                    <a:cubicBezTo>
                      <a:pt x="177165" y="280987"/>
                      <a:pt x="161925" y="284798"/>
                      <a:pt x="161925" y="284798"/>
                    </a:cubicBezTo>
                    <a:lnTo>
                      <a:pt x="148590" y="290512"/>
                    </a:lnTo>
                    <a:lnTo>
                      <a:pt x="135255" y="296228"/>
                    </a:lnTo>
                    <a:lnTo>
                      <a:pt x="123825" y="300037"/>
                    </a:lnTo>
                    <a:lnTo>
                      <a:pt x="110490" y="303848"/>
                    </a:lnTo>
                    <a:lnTo>
                      <a:pt x="99060" y="307658"/>
                    </a:lnTo>
                    <a:lnTo>
                      <a:pt x="79058" y="310515"/>
                    </a:lnTo>
                    <a:lnTo>
                      <a:pt x="63818" y="314325"/>
                    </a:lnTo>
                    <a:lnTo>
                      <a:pt x="50483" y="315278"/>
                    </a:lnTo>
                    <a:lnTo>
                      <a:pt x="38100" y="320040"/>
                    </a:lnTo>
                    <a:lnTo>
                      <a:pt x="18098" y="322898"/>
                    </a:lnTo>
                    <a:lnTo>
                      <a:pt x="0" y="322898"/>
                    </a:lnTo>
                    <a:lnTo>
                      <a:pt x="0" y="328612"/>
                    </a:lnTo>
                    <a:cubicBezTo>
                      <a:pt x="0" y="328612"/>
                      <a:pt x="8573" y="330518"/>
                      <a:pt x="15240" y="330518"/>
                    </a:cubicBezTo>
                    <a:cubicBezTo>
                      <a:pt x="21908" y="330518"/>
                      <a:pt x="28575" y="327660"/>
                      <a:pt x="37148" y="327660"/>
                    </a:cubicBezTo>
                    <a:cubicBezTo>
                      <a:pt x="45720" y="327660"/>
                      <a:pt x="50483" y="324803"/>
                      <a:pt x="57150" y="324803"/>
                    </a:cubicBezTo>
                    <a:cubicBezTo>
                      <a:pt x="63818" y="324803"/>
                      <a:pt x="72390" y="321945"/>
                      <a:pt x="81915" y="320993"/>
                    </a:cubicBezTo>
                    <a:cubicBezTo>
                      <a:pt x="90488" y="320040"/>
                      <a:pt x="93345" y="318135"/>
                      <a:pt x="100013" y="318135"/>
                    </a:cubicBezTo>
                    <a:cubicBezTo>
                      <a:pt x="106680" y="318135"/>
                      <a:pt x="120015" y="315278"/>
                      <a:pt x="120015" y="315278"/>
                    </a:cubicBezTo>
                    <a:lnTo>
                      <a:pt x="138113" y="312420"/>
                    </a:lnTo>
                    <a:lnTo>
                      <a:pt x="164783" y="306705"/>
                    </a:lnTo>
                    <a:cubicBezTo>
                      <a:pt x="164783" y="306705"/>
                      <a:pt x="169545" y="300037"/>
                      <a:pt x="176213" y="300037"/>
                    </a:cubicBezTo>
                    <a:cubicBezTo>
                      <a:pt x="182880" y="300037"/>
                      <a:pt x="189548" y="294323"/>
                      <a:pt x="189548" y="294323"/>
                    </a:cubicBezTo>
                    <a:lnTo>
                      <a:pt x="200978" y="288608"/>
                    </a:lnTo>
                    <a:lnTo>
                      <a:pt x="212408" y="280035"/>
                    </a:lnTo>
                    <a:lnTo>
                      <a:pt x="227648" y="270510"/>
                    </a:lnTo>
                    <a:lnTo>
                      <a:pt x="236220" y="261937"/>
                    </a:lnTo>
                    <a:lnTo>
                      <a:pt x="249555" y="255270"/>
                    </a:lnTo>
                    <a:lnTo>
                      <a:pt x="258128" y="249555"/>
                    </a:lnTo>
                    <a:lnTo>
                      <a:pt x="269558" y="240983"/>
                    </a:lnTo>
                    <a:lnTo>
                      <a:pt x="276225" y="235267"/>
                    </a:lnTo>
                    <a:lnTo>
                      <a:pt x="278130" y="229553"/>
                    </a:lnTo>
                    <a:lnTo>
                      <a:pt x="291465" y="226695"/>
                    </a:lnTo>
                    <a:cubicBezTo>
                      <a:pt x="298133" y="232410"/>
                      <a:pt x="302895" y="226695"/>
                      <a:pt x="298133" y="232410"/>
                    </a:cubicBezTo>
                    <a:cubicBezTo>
                      <a:pt x="293370" y="238125"/>
                      <a:pt x="293370" y="238125"/>
                      <a:pt x="293370" y="238125"/>
                    </a:cubicBezTo>
                    <a:cubicBezTo>
                      <a:pt x="293370" y="238125"/>
                      <a:pt x="295275" y="243840"/>
                      <a:pt x="303848" y="242887"/>
                    </a:cubicBezTo>
                    <a:cubicBezTo>
                      <a:pt x="312420" y="241935"/>
                      <a:pt x="312420" y="237173"/>
                      <a:pt x="319088" y="234315"/>
                    </a:cubicBezTo>
                    <a:cubicBezTo>
                      <a:pt x="325755" y="231458"/>
                      <a:pt x="325755" y="231458"/>
                      <a:pt x="325755" y="231458"/>
                    </a:cubicBezTo>
                    <a:lnTo>
                      <a:pt x="345758" y="233362"/>
                    </a:lnTo>
                    <a:cubicBezTo>
                      <a:pt x="345758" y="233362"/>
                      <a:pt x="345758" y="226695"/>
                      <a:pt x="357188" y="227648"/>
                    </a:cubicBezTo>
                    <a:cubicBezTo>
                      <a:pt x="367665" y="229553"/>
                      <a:pt x="355283" y="228600"/>
                      <a:pt x="367665" y="229553"/>
                    </a:cubicBezTo>
                    <a:cubicBezTo>
                      <a:pt x="381000" y="229553"/>
                      <a:pt x="381000" y="229553"/>
                      <a:pt x="381000" y="229553"/>
                    </a:cubicBezTo>
                    <a:lnTo>
                      <a:pt x="396240" y="232410"/>
                    </a:lnTo>
                    <a:cubicBezTo>
                      <a:pt x="396240" y="232410"/>
                      <a:pt x="404813" y="237173"/>
                      <a:pt x="416243" y="238125"/>
                    </a:cubicBezTo>
                    <a:cubicBezTo>
                      <a:pt x="427673" y="240030"/>
                      <a:pt x="440055" y="240030"/>
                      <a:pt x="440055" y="240030"/>
                    </a:cubicBezTo>
                    <a:lnTo>
                      <a:pt x="453390" y="240030"/>
                    </a:lnTo>
                    <a:lnTo>
                      <a:pt x="468630" y="244792"/>
                    </a:lnTo>
                    <a:cubicBezTo>
                      <a:pt x="468630" y="244792"/>
                      <a:pt x="468630" y="241935"/>
                      <a:pt x="477203" y="244792"/>
                    </a:cubicBezTo>
                    <a:cubicBezTo>
                      <a:pt x="485775" y="247650"/>
                      <a:pt x="499110" y="247650"/>
                      <a:pt x="499110" y="247650"/>
                    </a:cubicBezTo>
                    <a:cubicBezTo>
                      <a:pt x="499110" y="247650"/>
                      <a:pt x="503873" y="250508"/>
                      <a:pt x="509588" y="252412"/>
                    </a:cubicBezTo>
                    <a:cubicBezTo>
                      <a:pt x="516255" y="254317"/>
                      <a:pt x="520065" y="258128"/>
                      <a:pt x="526733" y="260985"/>
                    </a:cubicBezTo>
                    <a:cubicBezTo>
                      <a:pt x="533400" y="263843"/>
                      <a:pt x="521970" y="259080"/>
                      <a:pt x="533400" y="263843"/>
                    </a:cubicBezTo>
                    <a:cubicBezTo>
                      <a:pt x="543878" y="268605"/>
                      <a:pt x="543878" y="268605"/>
                      <a:pt x="543878" y="268605"/>
                    </a:cubicBezTo>
                    <a:cubicBezTo>
                      <a:pt x="543878" y="268605"/>
                      <a:pt x="552450" y="274320"/>
                      <a:pt x="559118" y="276225"/>
                    </a:cubicBezTo>
                    <a:cubicBezTo>
                      <a:pt x="565785" y="278130"/>
                      <a:pt x="565785" y="278130"/>
                      <a:pt x="565785" y="278130"/>
                    </a:cubicBezTo>
                    <a:lnTo>
                      <a:pt x="579120" y="285750"/>
                    </a:lnTo>
                    <a:lnTo>
                      <a:pt x="592455" y="294323"/>
                    </a:lnTo>
                    <a:lnTo>
                      <a:pt x="599123" y="303848"/>
                    </a:lnTo>
                    <a:lnTo>
                      <a:pt x="612458" y="312420"/>
                    </a:lnTo>
                    <a:lnTo>
                      <a:pt x="629603" y="322898"/>
                    </a:lnTo>
                    <a:cubicBezTo>
                      <a:pt x="629603" y="322898"/>
                      <a:pt x="634365" y="325755"/>
                      <a:pt x="640080" y="328612"/>
                    </a:cubicBezTo>
                    <a:cubicBezTo>
                      <a:pt x="646748" y="331470"/>
                      <a:pt x="655320" y="336233"/>
                      <a:pt x="655320" y="336233"/>
                    </a:cubicBezTo>
                    <a:cubicBezTo>
                      <a:pt x="655320" y="336233"/>
                      <a:pt x="650558" y="337185"/>
                      <a:pt x="659130" y="342900"/>
                    </a:cubicBezTo>
                    <a:cubicBezTo>
                      <a:pt x="667703" y="348615"/>
                      <a:pt x="654368" y="343853"/>
                      <a:pt x="667703" y="348615"/>
                    </a:cubicBezTo>
                    <a:cubicBezTo>
                      <a:pt x="681038" y="353378"/>
                      <a:pt x="672465" y="347662"/>
                      <a:pt x="681038" y="353378"/>
                    </a:cubicBezTo>
                    <a:cubicBezTo>
                      <a:pt x="689610" y="359093"/>
                      <a:pt x="689610" y="359093"/>
                      <a:pt x="689610" y="359093"/>
                    </a:cubicBezTo>
                    <a:cubicBezTo>
                      <a:pt x="689610" y="359093"/>
                      <a:pt x="694373" y="363855"/>
                      <a:pt x="696278" y="367665"/>
                    </a:cubicBezTo>
                    <a:cubicBezTo>
                      <a:pt x="698183" y="371475"/>
                      <a:pt x="685800" y="362903"/>
                      <a:pt x="698183" y="371475"/>
                    </a:cubicBezTo>
                    <a:cubicBezTo>
                      <a:pt x="711518" y="380048"/>
                      <a:pt x="721995" y="380048"/>
                      <a:pt x="721995" y="380048"/>
                    </a:cubicBezTo>
                    <a:lnTo>
                      <a:pt x="730568" y="384810"/>
                    </a:lnTo>
                    <a:cubicBezTo>
                      <a:pt x="730568" y="384810"/>
                      <a:pt x="732473" y="388620"/>
                      <a:pt x="739140" y="389573"/>
                    </a:cubicBezTo>
                    <a:cubicBezTo>
                      <a:pt x="745808" y="389573"/>
                      <a:pt x="761048" y="395287"/>
                      <a:pt x="761048" y="395287"/>
                    </a:cubicBezTo>
                    <a:cubicBezTo>
                      <a:pt x="761048" y="395287"/>
                      <a:pt x="778193" y="398145"/>
                      <a:pt x="778193" y="402908"/>
                    </a:cubicBezTo>
                    <a:cubicBezTo>
                      <a:pt x="778193" y="406718"/>
                      <a:pt x="774383" y="397193"/>
                      <a:pt x="778193" y="406718"/>
                    </a:cubicBezTo>
                    <a:cubicBezTo>
                      <a:pt x="782003" y="416243"/>
                      <a:pt x="782003" y="416243"/>
                      <a:pt x="782003" y="416243"/>
                    </a:cubicBezTo>
                    <a:lnTo>
                      <a:pt x="773430" y="420052"/>
                    </a:lnTo>
                    <a:lnTo>
                      <a:pt x="762000" y="420052"/>
                    </a:lnTo>
                    <a:lnTo>
                      <a:pt x="755333" y="413385"/>
                    </a:lnTo>
                    <a:lnTo>
                      <a:pt x="746760" y="406718"/>
                    </a:lnTo>
                    <a:lnTo>
                      <a:pt x="738188" y="403860"/>
                    </a:lnTo>
                    <a:lnTo>
                      <a:pt x="729615" y="399098"/>
                    </a:lnTo>
                    <a:cubicBezTo>
                      <a:pt x="729615" y="399098"/>
                      <a:pt x="712470" y="390525"/>
                      <a:pt x="705803" y="391477"/>
                    </a:cubicBezTo>
                    <a:cubicBezTo>
                      <a:pt x="699135" y="392430"/>
                      <a:pt x="699135" y="392430"/>
                      <a:pt x="699135" y="392430"/>
                    </a:cubicBezTo>
                    <a:cubicBezTo>
                      <a:pt x="699135" y="401002"/>
                      <a:pt x="707708" y="402908"/>
                      <a:pt x="707708" y="402908"/>
                    </a:cubicBezTo>
                    <a:cubicBezTo>
                      <a:pt x="707708" y="402908"/>
                      <a:pt x="716280" y="409575"/>
                      <a:pt x="722948" y="411480"/>
                    </a:cubicBezTo>
                    <a:cubicBezTo>
                      <a:pt x="729615" y="413385"/>
                      <a:pt x="736283" y="419100"/>
                      <a:pt x="736283" y="419100"/>
                    </a:cubicBezTo>
                    <a:cubicBezTo>
                      <a:pt x="736283" y="419100"/>
                      <a:pt x="742950" y="423862"/>
                      <a:pt x="742950" y="427673"/>
                    </a:cubicBezTo>
                    <a:cubicBezTo>
                      <a:pt x="742950" y="431483"/>
                      <a:pt x="741045" y="423862"/>
                      <a:pt x="742950" y="431483"/>
                    </a:cubicBezTo>
                    <a:cubicBezTo>
                      <a:pt x="744855" y="440055"/>
                      <a:pt x="744855" y="445770"/>
                      <a:pt x="744855" y="445770"/>
                    </a:cubicBezTo>
                    <a:lnTo>
                      <a:pt x="752475" y="456248"/>
                    </a:lnTo>
                    <a:lnTo>
                      <a:pt x="747713" y="487680"/>
                    </a:lnTo>
                    <a:lnTo>
                      <a:pt x="751523" y="500062"/>
                    </a:lnTo>
                    <a:cubicBezTo>
                      <a:pt x="751523" y="500062"/>
                      <a:pt x="746760" y="501015"/>
                      <a:pt x="751523" y="506730"/>
                    </a:cubicBezTo>
                    <a:cubicBezTo>
                      <a:pt x="755333" y="512445"/>
                      <a:pt x="758190" y="521970"/>
                      <a:pt x="758190" y="521970"/>
                    </a:cubicBezTo>
                    <a:cubicBezTo>
                      <a:pt x="758190" y="521970"/>
                      <a:pt x="760095" y="528638"/>
                      <a:pt x="764858" y="536258"/>
                    </a:cubicBezTo>
                    <a:cubicBezTo>
                      <a:pt x="768668" y="542925"/>
                      <a:pt x="762953" y="534352"/>
                      <a:pt x="768668" y="542925"/>
                    </a:cubicBezTo>
                    <a:cubicBezTo>
                      <a:pt x="775335" y="551498"/>
                      <a:pt x="775335" y="551498"/>
                      <a:pt x="775335" y="551498"/>
                    </a:cubicBezTo>
                    <a:cubicBezTo>
                      <a:pt x="775335" y="551498"/>
                      <a:pt x="782003" y="554355"/>
                      <a:pt x="785813" y="559118"/>
                    </a:cubicBezTo>
                    <a:cubicBezTo>
                      <a:pt x="789623" y="562927"/>
                      <a:pt x="792480" y="564833"/>
                      <a:pt x="794385" y="568643"/>
                    </a:cubicBezTo>
                    <a:cubicBezTo>
                      <a:pt x="796290" y="572452"/>
                      <a:pt x="801053" y="580073"/>
                      <a:pt x="801053" y="580073"/>
                    </a:cubicBezTo>
                    <a:cubicBezTo>
                      <a:pt x="801053" y="580073"/>
                      <a:pt x="801053" y="579120"/>
                      <a:pt x="804863" y="585788"/>
                    </a:cubicBezTo>
                    <a:cubicBezTo>
                      <a:pt x="808673" y="592455"/>
                      <a:pt x="802958" y="585788"/>
                      <a:pt x="808673" y="592455"/>
                    </a:cubicBezTo>
                    <a:cubicBezTo>
                      <a:pt x="815340" y="599123"/>
                      <a:pt x="815340" y="599123"/>
                      <a:pt x="815340" y="599123"/>
                    </a:cubicBezTo>
                    <a:cubicBezTo>
                      <a:pt x="815340" y="599123"/>
                      <a:pt x="820103" y="598170"/>
                      <a:pt x="825818" y="601980"/>
                    </a:cubicBezTo>
                    <a:cubicBezTo>
                      <a:pt x="832485" y="606743"/>
                      <a:pt x="832485" y="606743"/>
                      <a:pt x="832485" y="606743"/>
                    </a:cubicBezTo>
                    <a:lnTo>
                      <a:pt x="843915" y="609600"/>
                    </a:lnTo>
                    <a:cubicBezTo>
                      <a:pt x="843915" y="609600"/>
                      <a:pt x="845820" y="606743"/>
                      <a:pt x="852488" y="612458"/>
                    </a:cubicBezTo>
                    <a:cubicBezTo>
                      <a:pt x="859155" y="618173"/>
                      <a:pt x="859155" y="618173"/>
                      <a:pt x="859155" y="618173"/>
                    </a:cubicBezTo>
                    <a:lnTo>
                      <a:pt x="879158" y="631508"/>
                    </a:lnTo>
                    <a:lnTo>
                      <a:pt x="885825" y="643890"/>
                    </a:lnTo>
                    <a:cubicBezTo>
                      <a:pt x="885825" y="643890"/>
                      <a:pt x="881063" y="643890"/>
                      <a:pt x="889635" y="650558"/>
                    </a:cubicBezTo>
                    <a:cubicBezTo>
                      <a:pt x="898208" y="658177"/>
                      <a:pt x="900113" y="661035"/>
                      <a:pt x="902018" y="665798"/>
                    </a:cubicBezTo>
                    <a:cubicBezTo>
                      <a:pt x="903923" y="671513"/>
                      <a:pt x="897255" y="662940"/>
                      <a:pt x="903923" y="671513"/>
                    </a:cubicBezTo>
                    <a:cubicBezTo>
                      <a:pt x="910590" y="680085"/>
                      <a:pt x="917258" y="685800"/>
                      <a:pt x="917258" y="685800"/>
                    </a:cubicBezTo>
                    <a:lnTo>
                      <a:pt x="923925" y="701040"/>
                    </a:lnTo>
                    <a:cubicBezTo>
                      <a:pt x="934403" y="706755"/>
                      <a:pt x="945833" y="711518"/>
                      <a:pt x="945833" y="711518"/>
                    </a:cubicBezTo>
                    <a:cubicBezTo>
                      <a:pt x="945833" y="711518"/>
                      <a:pt x="954405" y="713423"/>
                      <a:pt x="956310" y="717233"/>
                    </a:cubicBezTo>
                    <a:cubicBezTo>
                      <a:pt x="958215" y="721995"/>
                      <a:pt x="969645" y="725805"/>
                      <a:pt x="969645" y="725805"/>
                    </a:cubicBezTo>
                    <a:lnTo>
                      <a:pt x="980123" y="731520"/>
                    </a:lnTo>
                    <a:lnTo>
                      <a:pt x="993458" y="731520"/>
                    </a:lnTo>
                    <a:lnTo>
                      <a:pt x="990600" y="722948"/>
                    </a:lnTo>
                    <a:lnTo>
                      <a:pt x="982028" y="717233"/>
                    </a:lnTo>
                    <a:lnTo>
                      <a:pt x="968693" y="706755"/>
                    </a:lnTo>
                    <a:lnTo>
                      <a:pt x="960120" y="698183"/>
                    </a:lnTo>
                    <a:lnTo>
                      <a:pt x="953453" y="692468"/>
                    </a:lnTo>
                    <a:lnTo>
                      <a:pt x="949643" y="686752"/>
                    </a:lnTo>
                    <a:lnTo>
                      <a:pt x="945833" y="678180"/>
                    </a:lnTo>
                    <a:lnTo>
                      <a:pt x="939165" y="672465"/>
                    </a:lnTo>
                    <a:lnTo>
                      <a:pt x="935355" y="663893"/>
                    </a:lnTo>
                    <a:lnTo>
                      <a:pt x="923925" y="655320"/>
                    </a:lnTo>
                    <a:lnTo>
                      <a:pt x="923925" y="648652"/>
                    </a:lnTo>
                    <a:lnTo>
                      <a:pt x="935355" y="645795"/>
                    </a:lnTo>
                    <a:cubicBezTo>
                      <a:pt x="943928" y="651510"/>
                      <a:pt x="931545" y="633413"/>
                      <a:pt x="943928" y="651510"/>
                    </a:cubicBezTo>
                    <a:cubicBezTo>
                      <a:pt x="956310" y="669608"/>
                      <a:pt x="962978" y="677227"/>
                      <a:pt x="962978" y="677227"/>
                    </a:cubicBezTo>
                    <a:cubicBezTo>
                      <a:pt x="962978" y="677227"/>
                      <a:pt x="978218" y="685800"/>
                      <a:pt x="980123" y="690563"/>
                    </a:cubicBezTo>
                    <a:cubicBezTo>
                      <a:pt x="982028" y="694373"/>
                      <a:pt x="997268" y="701040"/>
                      <a:pt x="997268" y="701040"/>
                    </a:cubicBezTo>
                    <a:lnTo>
                      <a:pt x="1012508" y="712470"/>
                    </a:lnTo>
                    <a:cubicBezTo>
                      <a:pt x="1012508" y="712470"/>
                      <a:pt x="1014413" y="715327"/>
                      <a:pt x="1019175" y="719138"/>
                    </a:cubicBezTo>
                    <a:cubicBezTo>
                      <a:pt x="1023938" y="722948"/>
                      <a:pt x="1034415" y="733425"/>
                      <a:pt x="1034415" y="733425"/>
                    </a:cubicBezTo>
                    <a:cubicBezTo>
                      <a:pt x="1044893" y="739140"/>
                      <a:pt x="1044893" y="739140"/>
                      <a:pt x="1044893" y="739140"/>
                    </a:cubicBezTo>
                    <a:cubicBezTo>
                      <a:pt x="1044893" y="739140"/>
                      <a:pt x="1042988" y="741998"/>
                      <a:pt x="1048703" y="745808"/>
                    </a:cubicBezTo>
                    <a:cubicBezTo>
                      <a:pt x="1055370" y="750570"/>
                      <a:pt x="1048703" y="743902"/>
                      <a:pt x="1055370" y="750570"/>
                    </a:cubicBezTo>
                    <a:cubicBezTo>
                      <a:pt x="1062038" y="756285"/>
                      <a:pt x="1055370" y="751523"/>
                      <a:pt x="1062038" y="756285"/>
                    </a:cubicBezTo>
                    <a:cubicBezTo>
                      <a:pt x="1068705" y="761048"/>
                      <a:pt x="1063943" y="755333"/>
                      <a:pt x="1068705" y="761048"/>
                    </a:cubicBezTo>
                    <a:cubicBezTo>
                      <a:pt x="1072515" y="766763"/>
                      <a:pt x="1075373" y="761048"/>
                      <a:pt x="1072515" y="766763"/>
                    </a:cubicBezTo>
                    <a:cubicBezTo>
                      <a:pt x="1070610" y="772477"/>
                      <a:pt x="1070610" y="772477"/>
                      <a:pt x="1070610" y="772477"/>
                    </a:cubicBezTo>
                    <a:cubicBezTo>
                      <a:pt x="1070610" y="772477"/>
                      <a:pt x="1068705" y="775335"/>
                      <a:pt x="1074420" y="779145"/>
                    </a:cubicBezTo>
                    <a:cubicBezTo>
                      <a:pt x="1081088" y="783908"/>
                      <a:pt x="1081088" y="783908"/>
                      <a:pt x="1081088" y="783908"/>
                    </a:cubicBezTo>
                    <a:cubicBezTo>
                      <a:pt x="1081088" y="783908"/>
                      <a:pt x="1087755" y="786765"/>
                      <a:pt x="1094423" y="789623"/>
                    </a:cubicBezTo>
                    <a:cubicBezTo>
                      <a:pt x="1101090" y="792480"/>
                      <a:pt x="1101090" y="792480"/>
                      <a:pt x="1101090" y="792480"/>
                    </a:cubicBezTo>
                    <a:cubicBezTo>
                      <a:pt x="1101090" y="792480"/>
                      <a:pt x="1112520" y="794385"/>
                      <a:pt x="1116330" y="798195"/>
                    </a:cubicBezTo>
                    <a:cubicBezTo>
                      <a:pt x="1121093" y="802005"/>
                      <a:pt x="1111568" y="795338"/>
                      <a:pt x="1121093" y="802005"/>
                    </a:cubicBezTo>
                    <a:cubicBezTo>
                      <a:pt x="1122998" y="803910"/>
                      <a:pt x="1124903" y="804863"/>
                      <a:pt x="1125855" y="805815"/>
                    </a:cubicBezTo>
                    <a:cubicBezTo>
                      <a:pt x="1129665" y="808673"/>
                      <a:pt x="1129665" y="808673"/>
                      <a:pt x="1129665" y="808673"/>
                    </a:cubicBezTo>
                    <a:cubicBezTo>
                      <a:pt x="1138238" y="816293"/>
                      <a:pt x="1151573" y="820102"/>
                      <a:pt x="1151573" y="820102"/>
                    </a:cubicBezTo>
                    <a:lnTo>
                      <a:pt x="1168718" y="827723"/>
                    </a:lnTo>
                    <a:lnTo>
                      <a:pt x="1180148" y="827723"/>
                    </a:lnTo>
                    <a:lnTo>
                      <a:pt x="1193483" y="827723"/>
                    </a:lnTo>
                    <a:cubicBezTo>
                      <a:pt x="1193483" y="827723"/>
                      <a:pt x="1200150" y="827723"/>
                      <a:pt x="1213485" y="827723"/>
                    </a:cubicBezTo>
                    <a:cubicBezTo>
                      <a:pt x="1226820" y="827723"/>
                      <a:pt x="1235393" y="827723"/>
                      <a:pt x="1235393" y="827723"/>
                    </a:cubicBezTo>
                    <a:lnTo>
                      <a:pt x="1250633" y="826770"/>
                    </a:lnTo>
                    <a:cubicBezTo>
                      <a:pt x="1250633" y="826770"/>
                      <a:pt x="1265873" y="823913"/>
                      <a:pt x="1272540" y="826770"/>
                    </a:cubicBezTo>
                    <a:cubicBezTo>
                      <a:pt x="1279208" y="829627"/>
                      <a:pt x="1279208" y="829627"/>
                      <a:pt x="1279208" y="829627"/>
                    </a:cubicBezTo>
                    <a:cubicBezTo>
                      <a:pt x="1279208" y="829627"/>
                      <a:pt x="1283970" y="828675"/>
                      <a:pt x="1290638" y="829627"/>
                    </a:cubicBezTo>
                    <a:cubicBezTo>
                      <a:pt x="1297305" y="831533"/>
                      <a:pt x="1292543" y="825818"/>
                      <a:pt x="1297305" y="831533"/>
                    </a:cubicBezTo>
                    <a:cubicBezTo>
                      <a:pt x="1302068" y="837248"/>
                      <a:pt x="1288733" y="828675"/>
                      <a:pt x="1302068" y="837248"/>
                    </a:cubicBezTo>
                    <a:cubicBezTo>
                      <a:pt x="1315403" y="845820"/>
                      <a:pt x="1323975" y="853440"/>
                      <a:pt x="1323975" y="853440"/>
                    </a:cubicBezTo>
                    <a:lnTo>
                      <a:pt x="1341120" y="853440"/>
                    </a:lnTo>
                    <a:lnTo>
                      <a:pt x="1354455" y="855345"/>
                    </a:lnTo>
                    <a:lnTo>
                      <a:pt x="1369695" y="863918"/>
                    </a:lnTo>
                    <a:lnTo>
                      <a:pt x="1383030" y="869633"/>
                    </a:lnTo>
                    <a:lnTo>
                      <a:pt x="1391603" y="875348"/>
                    </a:lnTo>
                    <a:lnTo>
                      <a:pt x="1402080" y="885825"/>
                    </a:lnTo>
                    <a:cubicBezTo>
                      <a:pt x="1402080" y="885825"/>
                      <a:pt x="1406843" y="887730"/>
                      <a:pt x="1410653" y="891540"/>
                    </a:cubicBezTo>
                    <a:cubicBezTo>
                      <a:pt x="1415415" y="896302"/>
                      <a:pt x="1423988" y="900113"/>
                      <a:pt x="1423988" y="900113"/>
                    </a:cubicBezTo>
                    <a:lnTo>
                      <a:pt x="1435418" y="902970"/>
                    </a:lnTo>
                    <a:cubicBezTo>
                      <a:pt x="1435418" y="902970"/>
                      <a:pt x="1437323" y="905827"/>
                      <a:pt x="1437323" y="909638"/>
                    </a:cubicBezTo>
                    <a:cubicBezTo>
                      <a:pt x="1437323" y="913448"/>
                      <a:pt x="1423988" y="906780"/>
                      <a:pt x="1437323" y="913448"/>
                    </a:cubicBezTo>
                    <a:cubicBezTo>
                      <a:pt x="1450658" y="921068"/>
                      <a:pt x="1450658" y="921068"/>
                      <a:pt x="1450658" y="921068"/>
                    </a:cubicBezTo>
                    <a:cubicBezTo>
                      <a:pt x="1450658" y="921068"/>
                      <a:pt x="1452563" y="921068"/>
                      <a:pt x="1459230" y="923925"/>
                    </a:cubicBezTo>
                    <a:cubicBezTo>
                      <a:pt x="1465898" y="926783"/>
                      <a:pt x="1481138" y="923925"/>
                      <a:pt x="1481138" y="923925"/>
                    </a:cubicBezTo>
                    <a:lnTo>
                      <a:pt x="1489710" y="923925"/>
                    </a:lnTo>
                    <a:lnTo>
                      <a:pt x="1498283" y="922973"/>
                    </a:lnTo>
                    <a:lnTo>
                      <a:pt x="1506855" y="922973"/>
                    </a:lnTo>
                    <a:lnTo>
                      <a:pt x="1520190" y="922973"/>
                    </a:lnTo>
                    <a:lnTo>
                      <a:pt x="1533525" y="922973"/>
                    </a:lnTo>
                    <a:lnTo>
                      <a:pt x="1550670" y="922973"/>
                    </a:lnTo>
                    <a:lnTo>
                      <a:pt x="1547813" y="938213"/>
                    </a:lnTo>
                    <a:lnTo>
                      <a:pt x="1547813" y="955358"/>
                    </a:lnTo>
                    <a:cubicBezTo>
                      <a:pt x="1547813" y="955358"/>
                      <a:pt x="1543050" y="961073"/>
                      <a:pt x="1544955" y="964883"/>
                    </a:cubicBezTo>
                    <a:cubicBezTo>
                      <a:pt x="1546860" y="968693"/>
                      <a:pt x="1546860" y="968693"/>
                      <a:pt x="1546860" y="968693"/>
                    </a:cubicBezTo>
                    <a:cubicBezTo>
                      <a:pt x="1546860" y="968693"/>
                      <a:pt x="1544955" y="971550"/>
                      <a:pt x="1542098" y="975360"/>
                    </a:cubicBezTo>
                    <a:cubicBezTo>
                      <a:pt x="1540193" y="979170"/>
                      <a:pt x="1533525" y="979170"/>
                      <a:pt x="1528763" y="984885"/>
                    </a:cubicBezTo>
                    <a:cubicBezTo>
                      <a:pt x="1524000" y="990600"/>
                      <a:pt x="1508760" y="990600"/>
                      <a:pt x="1508760" y="994410"/>
                    </a:cubicBezTo>
                    <a:cubicBezTo>
                      <a:pt x="1508760" y="998220"/>
                      <a:pt x="1508760" y="998220"/>
                      <a:pt x="1508760" y="998220"/>
                    </a:cubicBezTo>
                    <a:cubicBezTo>
                      <a:pt x="1508760" y="998220"/>
                      <a:pt x="1495425" y="1003935"/>
                      <a:pt x="1495425" y="1007745"/>
                    </a:cubicBezTo>
                    <a:cubicBezTo>
                      <a:pt x="1495425" y="1011555"/>
                      <a:pt x="1482090" y="1016318"/>
                      <a:pt x="1482090" y="1016318"/>
                    </a:cubicBezTo>
                    <a:lnTo>
                      <a:pt x="1479233" y="1031557"/>
                    </a:lnTo>
                    <a:lnTo>
                      <a:pt x="1485900" y="1043940"/>
                    </a:lnTo>
                    <a:cubicBezTo>
                      <a:pt x="1485900" y="1049655"/>
                      <a:pt x="1483995" y="1049655"/>
                      <a:pt x="1483043" y="1055370"/>
                    </a:cubicBezTo>
                    <a:cubicBezTo>
                      <a:pt x="1483043" y="1061085"/>
                      <a:pt x="1483043" y="1061085"/>
                      <a:pt x="1483043" y="1061085"/>
                    </a:cubicBezTo>
                    <a:cubicBezTo>
                      <a:pt x="1483043" y="1061085"/>
                      <a:pt x="1480185" y="1070610"/>
                      <a:pt x="1483043" y="1075373"/>
                    </a:cubicBezTo>
                    <a:cubicBezTo>
                      <a:pt x="1484948" y="1079183"/>
                      <a:pt x="1474470" y="1075373"/>
                      <a:pt x="1484948" y="1079183"/>
                    </a:cubicBezTo>
                    <a:cubicBezTo>
                      <a:pt x="1495425" y="1083945"/>
                      <a:pt x="1495425" y="1083945"/>
                      <a:pt x="1495425" y="1083945"/>
                    </a:cubicBezTo>
                    <a:cubicBezTo>
                      <a:pt x="1495425" y="1083945"/>
                      <a:pt x="1506855" y="1085850"/>
                      <a:pt x="1508760" y="1091565"/>
                    </a:cubicBezTo>
                    <a:cubicBezTo>
                      <a:pt x="1510665" y="1097280"/>
                      <a:pt x="1508760" y="1095375"/>
                      <a:pt x="1515428" y="1103948"/>
                    </a:cubicBezTo>
                    <a:cubicBezTo>
                      <a:pt x="1522095" y="1112520"/>
                      <a:pt x="1515428" y="1110615"/>
                      <a:pt x="1524000" y="1118235"/>
                    </a:cubicBezTo>
                    <a:cubicBezTo>
                      <a:pt x="1532573" y="1125855"/>
                      <a:pt x="1547813" y="1141095"/>
                      <a:pt x="1547813" y="1141095"/>
                    </a:cubicBezTo>
                    <a:cubicBezTo>
                      <a:pt x="1547813" y="1141095"/>
                      <a:pt x="1552575" y="1143000"/>
                      <a:pt x="1554480" y="1146810"/>
                    </a:cubicBezTo>
                    <a:cubicBezTo>
                      <a:pt x="1556385" y="1150620"/>
                      <a:pt x="1541145" y="1139190"/>
                      <a:pt x="1556385" y="1150620"/>
                    </a:cubicBezTo>
                    <a:cubicBezTo>
                      <a:pt x="1571625" y="1162050"/>
                      <a:pt x="1569720" y="1155383"/>
                      <a:pt x="1571625" y="1162050"/>
                    </a:cubicBezTo>
                    <a:cubicBezTo>
                      <a:pt x="1573530" y="1168718"/>
                      <a:pt x="1582103" y="1169670"/>
                      <a:pt x="1586865" y="1173480"/>
                    </a:cubicBezTo>
                    <a:cubicBezTo>
                      <a:pt x="1591628" y="1178243"/>
                      <a:pt x="1600200" y="1181100"/>
                      <a:pt x="1600200" y="1181100"/>
                    </a:cubicBezTo>
                    <a:lnTo>
                      <a:pt x="1608773" y="1183958"/>
                    </a:lnTo>
                    <a:lnTo>
                      <a:pt x="1624013" y="1191578"/>
                    </a:lnTo>
                    <a:lnTo>
                      <a:pt x="1634490" y="1197293"/>
                    </a:lnTo>
                    <a:lnTo>
                      <a:pt x="1651635" y="1204913"/>
                    </a:lnTo>
                    <a:cubicBezTo>
                      <a:pt x="1651635" y="1204913"/>
                      <a:pt x="1651635" y="1204913"/>
                      <a:pt x="1655445" y="1210628"/>
                    </a:cubicBezTo>
                    <a:cubicBezTo>
                      <a:pt x="1659255" y="1216343"/>
                      <a:pt x="1660208" y="1210628"/>
                      <a:pt x="1659255" y="1216343"/>
                    </a:cubicBezTo>
                    <a:cubicBezTo>
                      <a:pt x="1659255" y="1217295"/>
                      <a:pt x="1659255" y="1218248"/>
                      <a:pt x="1659255" y="1218248"/>
                    </a:cubicBezTo>
                    <a:cubicBezTo>
                      <a:pt x="1659255" y="1218248"/>
                      <a:pt x="1659255" y="1218248"/>
                      <a:pt x="1659255" y="1218248"/>
                    </a:cubicBezTo>
                    <a:cubicBezTo>
                      <a:pt x="1659255" y="1218248"/>
                      <a:pt x="1659255" y="1219200"/>
                      <a:pt x="1659255" y="1221105"/>
                    </a:cubicBezTo>
                    <a:cubicBezTo>
                      <a:pt x="1659255" y="1227773"/>
                      <a:pt x="1663065" y="1259205"/>
                      <a:pt x="1663065" y="1259205"/>
                    </a:cubicBezTo>
                    <a:cubicBezTo>
                      <a:pt x="1663065" y="1259205"/>
                      <a:pt x="1663065" y="1262063"/>
                      <a:pt x="1664970" y="1273493"/>
                    </a:cubicBezTo>
                    <a:cubicBezTo>
                      <a:pt x="1666875" y="1284923"/>
                      <a:pt x="1664970" y="1293495"/>
                      <a:pt x="1664970" y="1293495"/>
                    </a:cubicBezTo>
                    <a:cubicBezTo>
                      <a:pt x="1664970" y="1293495"/>
                      <a:pt x="1663065" y="1291590"/>
                      <a:pt x="1664970" y="1299210"/>
                    </a:cubicBezTo>
                    <a:cubicBezTo>
                      <a:pt x="1666875" y="1305878"/>
                      <a:pt x="1662113" y="1308735"/>
                      <a:pt x="1664970" y="1313498"/>
                    </a:cubicBezTo>
                    <a:cubicBezTo>
                      <a:pt x="1666875" y="1317308"/>
                      <a:pt x="1671638" y="1309688"/>
                      <a:pt x="1666875" y="1317308"/>
                    </a:cubicBezTo>
                    <a:cubicBezTo>
                      <a:pt x="1662113" y="1325880"/>
                      <a:pt x="1660208" y="1328738"/>
                      <a:pt x="1657350" y="1332548"/>
                    </a:cubicBezTo>
                    <a:cubicBezTo>
                      <a:pt x="1655445" y="1336358"/>
                      <a:pt x="1655445" y="1336358"/>
                      <a:pt x="1655445" y="1336358"/>
                    </a:cubicBezTo>
                    <a:lnTo>
                      <a:pt x="1646873" y="1345883"/>
                    </a:lnTo>
                    <a:lnTo>
                      <a:pt x="1642110" y="1351598"/>
                    </a:lnTo>
                    <a:cubicBezTo>
                      <a:pt x="1639253" y="1360170"/>
                      <a:pt x="1639253" y="1360170"/>
                      <a:pt x="1639253" y="1360170"/>
                    </a:cubicBezTo>
                    <a:lnTo>
                      <a:pt x="1637348" y="1365885"/>
                    </a:lnTo>
                    <a:lnTo>
                      <a:pt x="1644015" y="1375410"/>
                    </a:lnTo>
                    <a:cubicBezTo>
                      <a:pt x="1644015" y="1375410"/>
                      <a:pt x="1644015" y="1379220"/>
                      <a:pt x="1644015" y="1383983"/>
                    </a:cubicBezTo>
                    <a:cubicBezTo>
                      <a:pt x="1644015" y="1387793"/>
                      <a:pt x="1644015" y="1387793"/>
                      <a:pt x="1644015" y="1387793"/>
                    </a:cubicBezTo>
                    <a:cubicBezTo>
                      <a:pt x="1644015" y="1387793"/>
                      <a:pt x="1637348" y="1387793"/>
                      <a:pt x="1635443" y="1391603"/>
                    </a:cubicBezTo>
                    <a:cubicBezTo>
                      <a:pt x="1633538" y="1395413"/>
                      <a:pt x="1637348" y="1388745"/>
                      <a:pt x="1633538" y="1395413"/>
                    </a:cubicBezTo>
                    <a:cubicBezTo>
                      <a:pt x="1628775" y="1402080"/>
                      <a:pt x="1628775" y="1402080"/>
                      <a:pt x="1628775" y="1402080"/>
                    </a:cubicBezTo>
                    <a:lnTo>
                      <a:pt x="1622108" y="1407795"/>
                    </a:lnTo>
                    <a:cubicBezTo>
                      <a:pt x="1622108" y="1407795"/>
                      <a:pt x="1612583" y="1423035"/>
                      <a:pt x="1612583" y="1427798"/>
                    </a:cubicBezTo>
                    <a:cubicBezTo>
                      <a:pt x="1612583" y="1431608"/>
                      <a:pt x="1614488" y="1448753"/>
                      <a:pt x="1614488" y="1448753"/>
                    </a:cubicBezTo>
                    <a:cubicBezTo>
                      <a:pt x="1614488" y="1448753"/>
                      <a:pt x="1616393" y="1463040"/>
                      <a:pt x="1616393" y="1468755"/>
                    </a:cubicBezTo>
                    <a:cubicBezTo>
                      <a:pt x="1616393" y="1474470"/>
                      <a:pt x="1613535" y="1480185"/>
                      <a:pt x="1613535" y="1480185"/>
                    </a:cubicBezTo>
                    <a:lnTo>
                      <a:pt x="1602105" y="1486853"/>
                    </a:lnTo>
                    <a:lnTo>
                      <a:pt x="1593533" y="1490663"/>
                    </a:lnTo>
                    <a:lnTo>
                      <a:pt x="1588770" y="1497330"/>
                    </a:lnTo>
                    <a:lnTo>
                      <a:pt x="1597343" y="1503045"/>
                    </a:lnTo>
                    <a:lnTo>
                      <a:pt x="1599248" y="1523048"/>
                    </a:lnTo>
                    <a:lnTo>
                      <a:pt x="1601153" y="1529715"/>
                    </a:lnTo>
                    <a:lnTo>
                      <a:pt x="1601153" y="1535430"/>
                    </a:lnTo>
                    <a:cubicBezTo>
                      <a:pt x="1594485" y="1541145"/>
                      <a:pt x="1585913" y="1542098"/>
                      <a:pt x="1585913" y="1542098"/>
                    </a:cubicBezTo>
                    <a:cubicBezTo>
                      <a:pt x="1585913" y="1547813"/>
                      <a:pt x="1574483" y="1564958"/>
                      <a:pt x="1574483" y="1564958"/>
                    </a:cubicBezTo>
                    <a:cubicBezTo>
                      <a:pt x="1574483" y="1564958"/>
                      <a:pt x="1574483" y="1568768"/>
                      <a:pt x="1578293" y="1573530"/>
                    </a:cubicBezTo>
                    <a:cubicBezTo>
                      <a:pt x="1583055" y="1577340"/>
                      <a:pt x="1584960" y="1579245"/>
                      <a:pt x="1584960" y="1583055"/>
                    </a:cubicBezTo>
                    <a:cubicBezTo>
                      <a:pt x="1584960" y="1586865"/>
                      <a:pt x="1583055" y="1580198"/>
                      <a:pt x="1584960" y="1586865"/>
                    </a:cubicBezTo>
                    <a:cubicBezTo>
                      <a:pt x="1586865" y="1593533"/>
                      <a:pt x="1586865" y="1593533"/>
                      <a:pt x="1586865" y="1593533"/>
                    </a:cubicBezTo>
                    <a:cubicBezTo>
                      <a:pt x="1586865" y="1593533"/>
                      <a:pt x="1582103" y="1597343"/>
                      <a:pt x="1586865" y="1602105"/>
                    </a:cubicBezTo>
                    <a:cubicBezTo>
                      <a:pt x="1590675" y="1605915"/>
                      <a:pt x="1586865" y="1610678"/>
                      <a:pt x="1586865" y="1614488"/>
                    </a:cubicBezTo>
                    <a:cubicBezTo>
                      <a:pt x="1586865" y="1618298"/>
                      <a:pt x="1576388" y="1609725"/>
                      <a:pt x="1586865" y="1618298"/>
                    </a:cubicBezTo>
                    <a:cubicBezTo>
                      <a:pt x="1597343" y="1626870"/>
                      <a:pt x="1600200" y="1632585"/>
                      <a:pt x="1600200" y="1632585"/>
                    </a:cubicBezTo>
                    <a:cubicBezTo>
                      <a:pt x="1600200" y="1632585"/>
                      <a:pt x="1604010" y="1638300"/>
                      <a:pt x="1610678" y="1642110"/>
                    </a:cubicBezTo>
                    <a:cubicBezTo>
                      <a:pt x="1617345" y="1646873"/>
                      <a:pt x="1607820" y="1656398"/>
                      <a:pt x="1607820" y="1656398"/>
                    </a:cubicBezTo>
                    <a:lnTo>
                      <a:pt x="1611630" y="1662113"/>
                    </a:lnTo>
                    <a:cubicBezTo>
                      <a:pt x="1611630" y="1662113"/>
                      <a:pt x="1604963" y="1663065"/>
                      <a:pt x="1615440" y="1668780"/>
                    </a:cubicBezTo>
                    <a:cubicBezTo>
                      <a:pt x="1625918" y="1674495"/>
                      <a:pt x="1637348" y="1679258"/>
                      <a:pt x="1637348" y="1679258"/>
                    </a:cubicBezTo>
                    <a:lnTo>
                      <a:pt x="1652588" y="1682115"/>
                    </a:lnTo>
                    <a:cubicBezTo>
                      <a:pt x="1652588" y="1682115"/>
                      <a:pt x="1645920" y="1678305"/>
                      <a:pt x="1661160" y="1682115"/>
                    </a:cubicBezTo>
                    <a:cubicBezTo>
                      <a:pt x="1676400" y="1686878"/>
                      <a:pt x="1678305" y="1684020"/>
                      <a:pt x="1689735" y="1684973"/>
                    </a:cubicBezTo>
                    <a:cubicBezTo>
                      <a:pt x="1701165" y="1686878"/>
                      <a:pt x="1704975" y="1687830"/>
                      <a:pt x="1711643" y="1684973"/>
                    </a:cubicBezTo>
                    <a:cubicBezTo>
                      <a:pt x="1718310" y="1682115"/>
                      <a:pt x="1718310" y="1682115"/>
                      <a:pt x="1718310" y="1682115"/>
                    </a:cubicBezTo>
                    <a:lnTo>
                      <a:pt x="1726883" y="1676400"/>
                    </a:lnTo>
                    <a:lnTo>
                      <a:pt x="1728788" y="1670685"/>
                    </a:lnTo>
                    <a:lnTo>
                      <a:pt x="1713548" y="1667828"/>
                    </a:lnTo>
                    <a:lnTo>
                      <a:pt x="1700213" y="1662113"/>
                    </a:lnTo>
                    <a:lnTo>
                      <a:pt x="1683068" y="1644968"/>
                    </a:lnTo>
                    <a:lnTo>
                      <a:pt x="1681163" y="1633538"/>
                    </a:lnTo>
                    <a:lnTo>
                      <a:pt x="1684020" y="1619250"/>
                    </a:lnTo>
                    <a:lnTo>
                      <a:pt x="1690688" y="1609725"/>
                    </a:lnTo>
                    <a:lnTo>
                      <a:pt x="1702118" y="1597343"/>
                    </a:lnTo>
                    <a:lnTo>
                      <a:pt x="1710690" y="1591628"/>
                    </a:lnTo>
                    <a:lnTo>
                      <a:pt x="1725930" y="1585913"/>
                    </a:lnTo>
                    <a:lnTo>
                      <a:pt x="1734503" y="1579245"/>
                    </a:lnTo>
                    <a:lnTo>
                      <a:pt x="1734503" y="1573530"/>
                    </a:lnTo>
                    <a:lnTo>
                      <a:pt x="1734503" y="1567815"/>
                    </a:lnTo>
                    <a:lnTo>
                      <a:pt x="1727835" y="1562100"/>
                    </a:lnTo>
                    <a:lnTo>
                      <a:pt x="1725930" y="1552575"/>
                    </a:lnTo>
                    <a:lnTo>
                      <a:pt x="1725930" y="1545908"/>
                    </a:lnTo>
                    <a:lnTo>
                      <a:pt x="1727835" y="1540193"/>
                    </a:lnTo>
                    <a:lnTo>
                      <a:pt x="1745933" y="1528763"/>
                    </a:lnTo>
                    <a:lnTo>
                      <a:pt x="1752600" y="1523048"/>
                    </a:lnTo>
                    <a:lnTo>
                      <a:pt x="1757363" y="1511618"/>
                    </a:lnTo>
                    <a:lnTo>
                      <a:pt x="1759268" y="1504950"/>
                    </a:lnTo>
                    <a:lnTo>
                      <a:pt x="1764030" y="1499235"/>
                    </a:lnTo>
                    <a:lnTo>
                      <a:pt x="1768793" y="1490663"/>
                    </a:lnTo>
                    <a:lnTo>
                      <a:pt x="1770698" y="1484948"/>
                    </a:lnTo>
                    <a:lnTo>
                      <a:pt x="1779270" y="1482090"/>
                    </a:lnTo>
                    <a:lnTo>
                      <a:pt x="1787843" y="1479233"/>
                    </a:lnTo>
                    <a:cubicBezTo>
                      <a:pt x="1787843" y="1479233"/>
                      <a:pt x="1789748" y="1475423"/>
                      <a:pt x="1796415" y="1470660"/>
                    </a:cubicBezTo>
                    <a:cubicBezTo>
                      <a:pt x="1803083" y="1466850"/>
                      <a:pt x="1803083" y="1466850"/>
                      <a:pt x="1803083" y="1466850"/>
                    </a:cubicBezTo>
                    <a:lnTo>
                      <a:pt x="1807845" y="1460183"/>
                    </a:lnTo>
                    <a:lnTo>
                      <a:pt x="1823085" y="1460183"/>
                    </a:lnTo>
                    <a:cubicBezTo>
                      <a:pt x="1823085" y="1460183"/>
                      <a:pt x="1834515" y="1460183"/>
                      <a:pt x="1841183" y="1459230"/>
                    </a:cubicBezTo>
                    <a:cubicBezTo>
                      <a:pt x="1847850" y="1458278"/>
                      <a:pt x="1834515" y="1463040"/>
                      <a:pt x="1847850" y="1458278"/>
                    </a:cubicBezTo>
                    <a:cubicBezTo>
                      <a:pt x="1861185" y="1452563"/>
                      <a:pt x="1861185" y="1452563"/>
                      <a:pt x="1861185" y="1452563"/>
                    </a:cubicBezTo>
                    <a:lnTo>
                      <a:pt x="1883093" y="1445895"/>
                    </a:lnTo>
                    <a:lnTo>
                      <a:pt x="1892618" y="1434465"/>
                    </a:lnTo>
                    <a:lnTo>
                      <a:pt x="1892618" y="1422083"/>
                    </a:lnTo>
                    <a:lnTo>
                      <a:pt x="1901190" y="1413510"/>
                    </a:lnTo>
                    <a:lnTo>
                      <a:pt x="1905953" y="1407795"/>
                    </a:lnTo>
                    <a:lnTo>
                      <a:pt x="1919288" y="1406843"/>
                    </a:lnTo>
                    <a:lnTo>
                      <a:pt x="1927860" y="1408748"/>
                    </a:lnTo>
                    <a:lnTo>
                      <a:pt x="1943100" y="1403033"/>
                    </a:lnTo>
                    <a:lnTo>
                      <a:pt x="1951673" y="1397318"/>
                    </a:lnTo>
                    <a:lnTo>
                      <a:pt x="1965008" y="1387793"/>
                    </a:lnTo>
                    <a:lnTo>
                      <a:pt x="1980248" y="1376363"/>
                    </a:lnTo>
                    <a:lnTo>
                      <a:pt x="1980248" y="1370648"/>
                    </a:lnTo>
                    <a:cubicBezTo>
                      <a:pt x="1980248" y="1370648"/>
                      <a:pt x="1985010" y="1361123"/>
                      <a:pt x="1991678" y="1358265"/>
                    </a:cubicBezTo>
                    <a:cubicBezTo>
                      <a:pt x="1998345" y="1355408"/>
                      <a:pt x="1993583" y="1351598"/>
                      <a:pt x="2003108" y="1349693"/>
                    </a:cubicBezTo>
                    <a:cubicBezTo>
                      <a:pt x="2011680" y="1348740"/>
                      <a:pt x="2021205" y="1343978"/>
                      <a:pt x="2021205" y="1343978"/>
                    </a:cubicBezTo>
                    <a:lnTo>
                      <a:pt x="2032635" y="1334453"/>
                    </a:lnTo>
                    <a:lnTo>
                      <a:pt x="2034540" y="1327785"/>
                    </a:lnTo>
                    <a:lnTo>
                      <a:pt x="2034540" y="1319213"/>
                    </a:lnTo>
                    <a:lnTo>
                      <a:pt x="2045970" y="1306830"/>
                    </a:lnTo>
                    <a:lnTo>
                      <a:pt x="2047875" y="1301115"/>
                    </a:lnTo>
                    <a:cubicBezTo>
                      <a:pt x="2047875" y="1301115"/>
                      <a:pt x="2047875" y="1295400"/>
                      <a:pt x="2054543" y="1294448"/>
                    </a:cubicBezTo>
                    <a:cubicBezTo>
                      <a:pt x="2061210" y="1293495"/>
                      <a:pt x="2061210" y="1293495"/>
                      <a:pt x="2061210" y="1293495"/>
                    </a:cubicBezTo>
                    <a:cubicBezTo>
                      <a:pt x="2061210" y="1293495"/>
                      <a:pt x="2063115" y="1286828"/>
                      <a:pt x="2069783" y="1284923"/>
                    </a:cubicBezTo>
                    <a:cubicBezTo>
                      <a:pt x="2076450" y="1283970"/>
                      <a:pt x="2063115" y="1287780"/>
                      <a:pt x="2076450" y="1283970"/>
                    </a:cubicBezTo>
                    <a:cubicBezTo>
                      <a:pt x="2089785" y="1280160"/>
                      <a:pt x="2083118" y="1275398"/>
                      <a:pt x="2096453" y="1274445"/>
                    </a:cubicBezTo>
                    <a:cubicBezTo>
                      <a:pt x="2109788" y="1273493"/>
                      <a:pt x="2121218" y="1270635"/>
                      <a:pt x="2121218" y="1270635"/>
                    </a:cubicBezTo>
                    <a:lnTo>
                      <a:pt x="2132648" y="1266825"/>
                    </a:lnTo>
                    <a:cubicBezTo>
                      <a:pt x="2132648" y="1266825"/>
                      <a:pt x="2144078" y="1263015"/>
                      <a:pt x="2152650" y="1261110"/>
                    </a:cubicBezTo>
                    <a:cubicBezTo>
                      <a:pt x="2161223" y="1260158"/>
                      <a:pt x="2174558" y="1252538"/>
                      <a:pt x="2174558" y="1252538"/>
                    </a:cubicBezTo>
                    <a:lnTo>
                      <a:pt x="2181225" y="1245870"/>
                    </a:lnTo>
                    <a:lnTo>
                      <a:pt x="2187893" y="1236345"/>
                    </a:lnTo>
                    <a:lnTo>
                      <a:pt x="2201228" y="1224915"/>
                    </a:lnTo>
                    <a:lnTo>
                      <a:pt x="2204085" y="1203960"/>
                    </a:lnTo>
                    <a:lnTo>
                      <a:pt x="2206943" y="1194435"/>
                    </a:lnTo>
                    <a:lnTo>
                      <a:pt x="2216468" y="1182053"/>
                    </a:lnTo>
                    <a:lnTo>
                      <a:pt x="2216468" y="1172528"/>
                    </a:lnTo>
                    <a:lnTo>
                      <a:pt x="2214563" y="1165860"/>
                    </a:lnTo>
                    <a:lnTo>
                      <a:pt x="2214563" y="1160145"/>
                    </a:lnTo>
                    <a:cubicBezTo>
                      <a:pt x="2214563" y="1160145"/>
                      <a:pt x="2221230" y="1156335"/>
                      <a:pt x="2225993" y="1151573"/>
                    </a:cubicBezTo>
                    <a:cubicBezTo>
                      <a:pt x="2230755" y="1147763"/>
                      <a:pt x="2237423" y="1127760"/>
                      <a:pt x="2237423" y="1127760"/>
                    </a:cubicBezTo>
                    <a:lnTo>
                      <a:pt x="2235518" y="1113473"/>
                    </a:lnTo>
                    <a:lnTo>
                      <a:pt x="2242185" y="1098233"/>
                    </a:lnTo>
                    <a:close/>
                    <a:moveTo>
                      <a:pt x="1526858" y="497205"/>
                    </a:moveTo>
                    <a:lnTo>
                      <a:pt x="1528763" y="494348"/>
                    </a:lnTo>
                    <a:lnTo>
                      <a:pt x="1531620" y="491490"/>
                    </a:lnTo>
                    <a:lnTo>
                      <a:pt x="1540193" y="491490"/>
                    </a:lnTo>
                    <a:lnTo>
                      <a:pt x="1545908" y="490537"/>
                    </a:lnTo>
                    <a:lnTo>
                      <a:pt x="1553528" y="490537"/>
                    </a:lnTo>
                    <a:lnTo>
                      <a:pt x="1561148" y="490537"/>
                    </a:lnTo>
                    <a:lnTo>
                      <a:pt x="1576388" y="489585"/>
                    </a:lnTo>
                    <a:lnTo>
                      <a:pt x="1578293" y="493395"/>
                    </a:lnTo>
                    <a:lnTo>
                      <a:pt x="1578293" y="494348"/>
                    </a:lnTo>
                    <a:lnTo>
                      <a:pt x="1576388" y="497205"/>
                    </a:lnTo>
                    <a:cubicBezTo>
                      <a:pt x="1576388" y="497205"/>
                      <a:pt x="1573530" y="498158"/>
                      <a:pt x="1571625" y="498158"/>
                    </a:cubicBezTo>
                    <a:cubicBezTo>
                      <a:pt x="1569720" y="498158"/>
                      <a:pt x="1565910" y="499110"/>
                      <a:pt x="1564005" y="499110"/>
                    </a:cubicBezTo>
                    <a:cubicBezTo>
                      <a:pt x="1562100" y="499110"/>
                      <a:pt x="1558290" y="500062"/>
                      <a:pt x="1557338" y="500062"/>
                    </a:cubicBezTo>
                    <a:cubicBezTo>
                      <a:pt x="1555433" y="500062"/>
                      <a:pt x="1550670" y="501015"/>
                      <a:pt x="1550670" y="501015"/>
                    </a:cubicBezTo>
                    <a:cubicBezTo>
                      <a:pt x="1550670" y="501015"/>
                      <a:pt x="1541145" y="501968"/>
                      <a:pt x="1539240" y="501968"/>
                    </a:cubicBezTo>
                    <a:cubicBezTo>
                      <a:pt x="1537335" y="501968"/>
                      <a:pt x="1534478" y="502920"/>
                      <a:pt x="1534478" y="502920"/>
                    </a:cubicBezTo>
                    <a:lnTo>
                      <a:pt x="1528763" y="503873"/>
                    </a:lnTo>
                    <a:cubicBezTo>
                      <a:pt x="1528763" y="503873"/>
                      <a:pt x="1524000" y="507683"/>
                      <a:pt x="1521143" y="508635"/>
                    </a:cubicBezTo>
                    <a:cubicBezTo>
                      <a:pt x="1519238" y="508635"/>
                      <a:pt x="1515428" y="513398"/>
                      <a:pt x="1510665" y="514350"/>
                    </a:cubicBezTo>
                    <a:cubicBezTo>
                      <a:pt x="1505903" y="515302"/>
                      <a:pt x="1510665" y="514350"/>
                      <a:pt x="1501140" y="515302"/>
                    </a:cubicBezTo>
                    <a:cubicBezTo>
                      <a:pt x="1495425" y="516255"/>
                      <a:pt x="1495425" y="516255"/>
                      <a:pt x="1495425" y="516255"/>
                    </a:cubicBezTo>
                    <a:cubicBezTo>
                      <a:pt x="1495425" y="516255"/>
                      <a:pt x="1495425" y="516255"/>
                      <a:pt x="1495425" y="516255"/>
                    </a:cubicBezTo>
                    <a:cubicBezTo>
                      <a:pt x="1496378" y="516255"/>
                      <a:pt x="1495425" y="516255"/>
                      <a:pt x="1495425" y="516255"/>
                    </a:cubicBezTo>
                    <a:cubicBezTo>
                      <a:pt x="1493520" y="516255"/>
                      <a:pt x="1483995" y="518160"/>
                      <a:pt x="1483995" y="518160"/>
                    </a:cubicBezTo>
                    <a:lnTo>
                      <a:pt x="1474470" y="516255"/>
                    </a:lnTo>
                    <a:lnTo>
                      <a:pt x="1467803" y="514350"/>
                    </a:lnTo>
                    <a:cubicBezTo>
                      <a:pt x="1467803" y="514350"/>
                      <a:pt x="1466850" y="511493"/>
                      <a:pt x="1467803" y="510540"/>
                    </a:cubicBezTo>
                    <a:cubicBezTo>
                      <a:pt x="1468755" y="509587"/>
                      <a:pt x="1470660" y="504825"/>
                      <a:pt x="1471613" y="503873"/>
                    </a:cubicBezTo>
                    <a:cubicBezTo>
                      <a:pt x="1472565" y="502920"/>
                      <a:pt x="1477328" y="502920"/>
                      <a:pt x="1477328" y="502920"/>
                    </a:cubicBezTo>
                    <a:lnTo>
                      <a:pt x="1488758" y="502920"/>
                    </a:lnTo>
                    <a:lnTo>
                      <a:pt x="1491615" y="502920"/>
                    </a:lnTo>
                    <a:lnTo>
                      <a:pt x="1502093" y="502920"/>
                    </a:lnTo>
                    <a:cubicBezTo>
                      <a:pt x="1502093" y="502920"/>
                      <a:pt x="1507808" y="501968"/>
                      <a:pt x="1509713" y="501968"/>
                    </a:cubicBezTo>
                    <a:cubicBezTo>
                      <a:pt x="1511618" y="501968"/>
                      <a:pt x="1516380" y="501968"/>
                      <a:pt x="1518285" y="501015"/>
                    </a:cubicBezTo>
                    <a:cubicBezTo>
                      <a:pt x="1520190" y="500062"/>
                      <a:pt x="1524000" y="498158"/>
                      <a:pt x="1524000" y="498158"/>
                    </a:cubicBezTo>
                    <a:lnTo>
                      <a:pt x="1526858" y="497205"/>
                    </a:lnTo>
                    <a:close/>
                    <a:moveTo>
                      <a:pt x="1446848" y="462915"/>
                    </a:moveTo>
                    <a:cubicBezTo>
                      <a:pt x="1448753" y="462915"/>
                      <a:pt x="1453515" y="462915"/>
                      <a:pt x="1453515" y="462915"/>
                    </a:cubicBezTo>
                    <a:cubicBezTo>
                      <a:pt x="1453515" y="462915"/>
                      <a:pt x="1462088" y="462915"/>
                      <a:pt x="1463993" y="462915"/>
                    </a:cubicBezTo>
                    <a:cubicBezTo>
                      <a:pt x="1465898" y="462915"/>
                      <a:pt x="1468755" y="461962"/>
                      <a:pt x="1468755" y="461962"/>
                    </a:cubicBezTo>
                    <a:lnTo>
                      <a:pt x="1479233" y="461010"/>
                    </a:lnTo>
                    <a:cubicBezTo>
                      <a:pt x="1479233" y="461010"/>
                      <a:pt x="1488758" y="460058"/>
                      <a:pt x="1490663" y="460058"/>
                    </a:cubicBezTo>
                    <a:cubicBezTo>
                      <a:pt x="1492568" y="460058"/>
                      <a:pt x="1502093" y="461010"/>
                      <a:pt x="1502093" y="461010"/>
                    </a:cubicBezTo>
                    <a:lnTo>
                      <a:pt x="1513523" y="461010"/>
                    </a:lnTo>
                    <a:lnTo>
                      <a:pt x="1515428" y="466725"/>
                    </a:lnTo>
                    <a:cubicBezTo>
                      <a:pt x="1515428" y="466725"/>
                      <a:pt x="1515428" y="466725"/>
                      <a:pt x="1518285" y="466725"/>
                    </a:cubicBezTo>
                    <a:lnTo>
                      <a:pt x="1521143" y="467677"/>
                    </a:lnTo>
                    <a:lnTo>
                      <a:pt x="1520190" y="469583"/>
                    </a:lnTo>
                    <a:cubicBezTo>
                      <a:pt x="1520190" y="469583"/>
                      <a:pt x="1518285" y="471487"/>
                      <a:pt x="1515428" y="472440"/>
                    </a:cubicBezTo>
                    <a:cubicBezTo>
                      <a:pt x="1513523" y="472440"/>
                      <a:pt x="1511618" y="473393"/>
                      <a:pt x="1511618" y="473393"/>
                    </a:cubicBezTo>
                    <a:lnTo>
                      <a:pt x="1504950" y="473393"/>
                    </a:lnTo>
                    <a:cubicBezTo>
                      <a:pt x="1504950" y="473393"/>
                      <a:pt x="1502093" y="473393"/>
                      <a:pt x="1498283" y="473393"/>
                    </a:cubicBezTo>
                    <a:cubicBezTo>
                      <a:pt x="1494473" y="473393"/>
                      <a:pt x="1495425" y="474345"/>
                      <a:pt x="1495425" y="474345"/>
                    </a:cubicBezTo>
                    <a:lnTo>
                      <a:pt x="1493520" y="478155"/>
                    </a:lnTo>
                    <a:lnTo>
                      <a:pt x="1492568" y="485775"/>
                    </a:lnTo>
                    <a:cubicBezTo>
                      <a:pt x="1492568" y="485775"/>
                      <a:pt x="1486853" y="488633"/>
                      <a:pt x="1483043" y="488633"/>
                    </a:cubicBezTo>
                    <a:cubicBezTo>
                      <a:pt x="1479233" y="488633"/>
                      <a:pt x="1480185" y="488633"/>
                      <a:pt x="1477328" y="488633"/>
                    </a:cubicBezTo>
                    <a:cubicBezTo>
                      <a:pt x="1474470" y="488633"/>
                      <a:pt x="1474470" y="487680"/>
                      <a:pt x="1471613" y="484823"/>
                    </a:cubicBezTo>
                    <a:cubicBezTo>
                      <a:pt x="1468755" y="481965"/>
                      <a:pt x="1466850" y="483870"/>
                      <a:pt x="1464945" y="482918"/>
                    </a:cubicBezTo>
                    <a:cubicBezTo>
                      <a:pt x="1463040" y="481965"/>
                      <a:pt x="1462088" y="481012"/>
                      <a:pt x="1460183" y="478155"/>
                    </a:cubicBezTo>
                    <a:cubicBezTo>
                      <a:pt x="1458278" y="475298"/>
                      <a:pt x="1460183" y="478155"/>
                      <a:pt x="1460183" y="476250"/>
                    </a:cubicBezTo>
                    <a:cubicBezTo>
                      <a:pt x="1459230" y="474345"/>
                      <a:pt x="1458278" y="474345"/>
                      <a:pt x="1457325" y="473393"/>
                    </a:cubicBezTo>
                    <a:cubicBezTo>
                      <a:pt x="1455420" y="471487"/>
                      <a:pt x="1455420" y="471487"/>
                      <a:pt x="1450658" y="469583"/>
                    </a:cubicBezTo>
                    <a:cubicBezTo>
                      <a:pt x="1445895" y="467677"/>
                      <a:pt x="1444943" y="469583"/>
                      <a:pt x="1444943" y="469583"/>
                    </a:cubicBezTo>
                    <a:cubicBezTo>
                      <a:pt x="1444943" y="469583"/>
                      <a:pt x="1439228" y="469583"/>
                      <a:pt x="1436370" y="469583"/>
                    </a:cubicBezTo>
                    <a:cubicBezTo>
                      <a:pt x="1434465" y="469583"/>
                      <a:pt x="1431608" y="469583"/>
                      <a:pt x="1431608" y="469583"/>
                    </a:cubicBezTo>
                    <a:cubicBezTo>
                      <a:pt x="1431608" y="469583"/>
                      <a:pt x="1429703" y="470535"/>
                      <a:pt x="1425893" y="472440"/>
                    </a:cubicBezTo>
                    <a:cubicBezTo>
                      <a:pt x="1422083" y="473393"/>
                      <a:pt x="1421130" y="474345"/>
                      <a:pt x="1421130" y="474345"/>
                    </a:cubicBezTo>
                    <a:cubicBezTo>
                      <a:pt x="1421130" y="474345"/>
                      <a:pt x="1417320" y="477202"/>
                      <a:pt x="1416368" y="478155"/>
                    </a:cubicBezTo>
                    <a:cubicBezTo>
                      <a:pt x="1414463" y="479108"/>
                      <a:pt x="1415415" y="480060"/>
                      <a:pt x="1415415" y="480060"/>
                    </a:cubicBezTo>
                    <a:lnTo>
                      <a:pt x="1414463" y="484823"/>
                    </a:lnTo>
                    <a:cubicBezTo>
                      <a:pt x="1414463" y="484823"/>
                      <a:pt x="1412558" y="486727"/>
                      <a:pt x="1410653" y="486727"/>
                    </a:cubicBezTo>
                    <a:cubicBezTo>
                      <a:pt x="1408748" y="486727"/>
                      <a:pt x="1409700" y="492443"/>
                      <a:pt x="1409700" y="492443"/>
                    </a:cubicBezTo>
                    <a:cubicBezTo>
                      <a:pt x="1409700" y="492443"/>
                      <a:pt x="1407795" y="498158"/>
                      <a:pt x="1407795" y="499110"/>
                    </a:cubicBezTo>
                    <a:cubicBezTo>
                      <a:pt x="1406843" y="500062"/>
                      <a:pt x="1407795" y="501968"/>
                      <a:pt x="1406843" y="502920"/>
                    </a:cubicBezTo>
                    <a:cubicBezTo>
                      <a:pt x="1405890" y="503873"/>
                      <a:pt x="1405890" y="504825"/>
                      <a:pt x="1405890" y="504825"/>
                    </a:cubicBezTo>
                    <a:cubicBezTo>
                      <a:pt x="1405890" y="504825"/>
                      <a:pt x="1403033" y="504825"/>
                      <a:pt x="1400175" y="504825"/>
                    </a:cubicBezTo>
                    <a:cubicBezTo>
                      <a:pt x="1397318" y="504825"/>
                      <a:pt x="1396365" y="504825"/>
                      <a:pt x="1396365" y="504825"/>
                    </a:cubicBezTo>
                    <a:cubicBezTo>
                      <a:pt x="1396365" y="504825"/>
                      <a:pt x="1393508" y="503873"/>
                      <a:pt x="1391603" y="502920"/>
                    </a:cubicBezTo>
                    <a:cubicBezTo>
                      <a:pt x="1389698" y="502920"/>
                      <a:pt x="1389698" y="501015"/>
                      <a:pt x="1388745" y="500062"/>
                    </a:cubicBezTo>
                    <a:cubicBezTo>
                      <a:pt x="1387793" y="498158"/>
                      <a:pt x="1389698" y="495300"/>
                      <a:pt x="1389698" y="493395"/>
                    </a:cubicBezTo>
                    <a:cubicBezTo>
                      <a:pt x="1389698" y="491490"/>
                      <a:pt x="1387793" y="487680"/>
                      <a:pt x="1387793" y="486727"/>
                    </a:cubicBezTo>
                    <a:cubicBezTo>
                      <a:pt x="1387793" y="485775"/>
                      <a:pt x="1387793" y="483870"/>
                      <a:pt x="1387793" y="483870"/>
                    </a:cubicBezTo>
                    <a:cubicBezTo>
                      <a:pt x="1387793" y="483870"/>
                      <a:pt x="1388745" y="478155"/>
                      <a:pt x="1387793" y="477202"/>
                    </a:cubicBezTo>
                    <a:cubicBezTo>
                      <a:pt x="1386840" y="476250"/>
                      <a:pt x="1390650" y="475298"/>
                      <a:pt x="1391603" y="473393"/>
                    </a:cubicBezTo>
                    <a:cubicBezTo>
                      <a:pt x="1392555" y="471487"/>
                      <a:pt x="1393508" y="470535"/>
                      <a:pt x="1395413" y="469583"/>
                    </a:cubicBezTo>
                    <a:cubicBezTo>
                      <a:pt x="1395413" y="469583"/>
                      <a:pt x="1402080" y="468630"/>
                      <a:pt x="1403985" y="467677"/>
                    </a:cubicBezTo>
                    <a:cubicBezTo>
                      <a:pt x="1405890" y="466725"/>
                      <a:pt x="1409700" y="465773"/>
                      <a:pt x="1413510" y="464820"/>
                    </a:cubicBezTo>
                    <a:cubicBezTo>
                      <a:pt x="1417320" y="463868"/>
                      <a:pt x="1413510" y="464820"/>
                      <a:pt x="1414463" y="462915"/>
                    </a:cubicBezTo>
                    <a:cubicBezTo>
                      <a:pt x="1415415" y="461010"/>
                      <a:pt x="1422083" y="460058"/>
                      <a:pt x="1422083" y="460058"/>
                    </a:cubicBezTo>
                    <a:cubicBezTo>
                      <a:pt x="1422083" y="460058"/>
                      <a:pt x="1422083" y="460058"/>
                      <a:pt x="1423988" y="460058"/>
                    </a:cubicBezTo>
                    <a:cubicBezTo>
                      <a:pt x="1425893" y="460058"/>
                      <a:pt x="1429703" y="460058"/>
                      <a:pt x="1429703" y="460058"/>
                    </a:cubicBezTo>
                    <a:lnTo>
                      <a:pt x="1434465" y="460058"/>
                    </a:lnTo>
                    <a:cubicBezTo>
                      <a:pt x="1434465" y="461010"/>
                      <a:pt x="1444943" y="462915"/>
                      <a:pt x="1446848" y="462915"/>
                    </a:cubicBezTo>
                    <a:close/>
                    <a:moveTo>
                      <a:pt x="1322070" y="445770"/>
                    </a:moveTo>
                    <a:cubicBezTo>
                      <a:pt x="1323975" y="445770"/>
                      <a:pt x="1322070" y="444818"/>
                      <a:pt x="1324928" y="443865"/>
                    </a:cubicBezTo>
                    <a:cubicBezTo>
                      <a:pt x="1327785" y="442912"/>
                      <a:pt x="1327785" y="441960"/>
                      <a:pt x="1329690" y="441960"/>
                    </a:cubicBezTo>
                    <a:cubicBezTo>
                      <a:pt x="1331595" y="441960"/>
                      <a:pt x="1333500" y="439102"/>
                      <a:pt x="1333500" y="439102"/>
                    </a:cubicBezTo>
                    <a:lnTo>
                      <a:pt x="1334453" y="437198"/>
                    </a:lnTo>
                    <a:cubicBezTo>
                      <a:pt x="1338263" y="436245"/>
                      <a:pt x="1331595" y="437198"/>
                      <a:pt x="1338263" y="436245"/>
                    </a:cubicBezTo>
                    <a:cubicBezTo>
                      <a:pt x="1343978" y="434340"/>
                      <a:pt x="1346835" y="432435"/>
                      <a:pt x="1348740" y="432435"/>
                    </a:cubicBezTo>
                    <a:cubicBezTo>
                      <a:pt x="1350645" y="432435"/>
                      <a:pt x="1350645" y="430530"/>
                      <a:pt x="1353503" y="429577"/>
                    </a:cubicBezTo>
                    <a:cubicBezTo>
                      <a:pt x="1355408" y="428625"/>
                      <a:pt x="1355408" y="428625"/>
                      <a:pt x="1355408" y="428625"/>
                    </a:cubicBezTo>
                    <a:cubicBezTo>
                      <a:pt x="1355408" y="428625"/>
                      <a:pt x="1355408" y="428625"/>
                      <a:pt x="1357313" y="428625"/>
                    </a:cubicBezTo>
                    <a:cubicBezTo>
                      <a:pt x="1359218" y="428625"/>
                      <a:pt x="1363980" y="428625"/>
                      <a:pt x="1363980" y="428625"/>
                    </a:cubicBezTo>
                    <a:cubicBezTo>
                      <a:pt x="1363980" y="428625"/>
                      <a:pt x="1361123" y="428625"/>
                      <a:pt x="1366838" y="428625"/>
                    </a:cubicBezTo>
                    <a:cubicBezTo>
                      <a:pt x="1372553" y="428625"/>
                      <a:pt x="1374458" y="427673"/>
                      <a:pt x="1376363" y="427673"/>
                    </a:cubicBezTo>
                    <a:cubicBezTo>
                      <a:pt x="1378268" y="427673"/>
                      <a:pt x="1381125" y="425768"/>
                      <a:pt x="1381125" y="425768"/>
                    </a:cubicBezTo>
                    <a:lnTo>
                      <a:pt x="1384935" y="424815"/>
                    </a:lnTo>
                    <a:lnTo>
                      <a:pt x="1387793" y="423862"/>
                    </a:lnTo>
                    <a:lnTo>
                      <a:pt x="1392555" y="424815"/>
                    </a:lnTo>
                    <a:cubicBezTo>
                      <a:pt x="1392555" y="424815"/>
                      <a:pt x="1395413" y="424815"/>
                      <a:pt x="1397318" y="425768"/>
                    </a:cubicBezTo>
                    <a:cubicBezTo>
                      <a:pt x="1399223" y="426720"/>
                      <a:pt x="1402080" y="427673"/>
                      <a:pt x="1403033" y="428625"/>
                    </a:cubicBezTo>
                    <a:cubicBezTo>
                      <a:pt x="1403985" y="429577"/>
                      <a:pt x="1408748" y="431483"/>
                      <a:pt x="1408748" y="431483"/>
                    </a:cubicBezTo>
                    <a:cubicBezTo>
                      <a:pt x="1408748" y="431483"/>
                      <a:pt x="1409700" y="432435"/>
                      <a:pt x="1411605" y="433387"/>
                    </a:cubicBezTo>
                    <a:cubicBezTo>
                      <a:pt x="1413510" y="434340"/>
                      <a:pt x="1418273" y="435293"/>
                      <a:pt x="1418273" y="435293"/>
                    </a:cubicBezTo>
                    <a:cubicBezTo>
                      <a:pt x="1418273" y="435293"/>
                      <a:pt x="1419225" y="435293"/>
                      <a:pt x="1421130" y="436245"/>
                    </a:cubicBezTo>
                    <a:cubicBezTo>
                      <a:pt x="1423035" y="437198"/>
                      <a:pt x="1423035" y="437198"/>
                      <a:pt x="1423035" y="437198"/>
                    </a:cubicBezTo>
                    <a:cubicBezTo>
                      <a:pt x="1423035" y="437198"/>
                      <a:pt x="1423988" y="437198"/>
                      <a:pt x="1424940" y="439102"/>
                    </a:cubicBezTo>
                    <a:cubicBezTo>
                      <a:pt x="1425893" y="440055"/>
                      <a:pt x="1423988" y="440055"/>
                      <a:pt x="1425893" y="440055"/>
                    </a:cubicBezTo>
                    <a:cubicBezTo>
                      <a:pt x="1427798" y="441008"/>
                      <a:pt x="1432560" y="446723"/>
                      <a:pt x="1432560" y="446723"/>
                    </a:cubicBezTo>
                    <a:cubicBezTo>
                      <a:pt x="1432560" y="446723"/>
                      <a:pt x="1430655" y="445770"/>
                      <a:pt x="1429703" y="446723"/>
                    </a:cubicBezTo>
                    <a:cubicBezTo>
                      <a:pt x="1427798" y="447675"/>
                      <a:pt x="1411605" y="447675"/>
                      <a:pt x="1411605" y="447675"/>
                    </a:cubicBezTo>
                    <a:lnTo>
                      <a:pt x="1404938" y="447675"/>
                    </a:lnTo>
                    <a:lnTo>
                      <a:pt x="1399223" y="447675"/>
                    </a:lnTo>
                    <a:lnTo>
                      <a:pt x="1393508" y="447675"/>
                    </a:lnTo>
                    <a:cubicBezTo>
                      <a:pt x="1393508" y="447675"/>
                      <a:pt x="1390650" y="447675"/>
                      <a:pt x="1388745" y="447675"/>
                    </a:cubicBezTo>
                    <a:cubicBezTo>
                      <a:pt x="1386840" y="447675"/>
                      <a:pt x="1381125" y="447675"/>
                      <a:pt x="1381125" y="447675"/>
                    </a:cubicBezTo>
                    <a:lnTo>
                      <a:pt x="1373505" y="449580"/>
                    </a:lnTo>
                    <a:lnTo>
                      <a:pt x="1360170" y="449580"/>
                    </a:lnTo>
                    <a:cubicBezTo>
                      <a:pt x="1360170" y="449580"/>
                      <a:pt x="1360170" y="447675"/>
                      <a:pt x="1354455" y="449580"/>
                    </a:cubicBezTo>
                    <a:cubicBezTo>
                      <a:pt x="1348740" y="451485"/>
                      <a:pt x="1342073" y="452437"/>
                      <a:pt x="1342073" y="452437"/>
                    </a:cubicBezTo>
                    <a:cubicBezTo>
                      <a:pt x="1342073" y="452437"/>
                      <a:pt x="1340168" y="452437"/>
                      <a:pt x="1339215" y="453390"/>
                    </a:cubicBezTo>
                    <a:cubicBezTo>
                      <a:pt x="1338263" y="454343"/>
                      <a:pt x="1331595" y="455295"/>
                      <a:pt x="1331595" y="455295"/>
                    </a:cubicBezTo>
                    <a:lnTo>
                      <a:pt x="1325880" y="455295"/>
                    </a:lnTo>
                    <a:lnTo>
                      <a:pt x="1322070" y="455295"/>
                    </a:lnTo>
                    <a:lnTo>
                      <a:pt x="1320165" y="452437"/>
                    </a:lnTo>
                    <a:lnTo>
                      <a:pt x="1320165" y="449580"/>
                    </a:lnTo>
                    <a:cubicBezTo>
                      <a:pt x="1321118" y="448627"/>
                      <a:pt x="1320165" y="446723"/>
                      <a:pt x="1322070" y="445770"/>
                    </a:cubicBezTo>
                    <a:close/>
                    <a:moveTo>
                      <a:pt x="1762125" y="147637"/>
                    </a:moveTo>
                    <a:cubicBezTo>
                      <a:pt x="1762125" y="147637"/>
                      <a:pt x="1762125" y="147637"/>
                      <a:pt x="1762125" y="147637"/>
                    </a:cubicBezTo>
                    <a:cubicBezTo>
                      <a:pt x="1762125" y="147637"/>
                      <a:pt x="1762125" y="147637"/>
                      <a:pt x="1762125" y="147637"/>
                    </a:cubicBezTo>
                    <a:close/>
                    <a:moveTo>
                      <a:pt x="870585" y="141923"/>
                    </a:moveTo>
                    <a:cubicBezTo>
                      <a:pt x="870585" y="141923"/>
                      <a:pt x="865823" y="145733"/>
                      <a:pt x="862965" y="145733"/>
                    </a:cubicBezTo>
                    <a:cubicBezTo>
                      <a:pt x="861060" y="145733"/>
                      <a:pt x="854393" y="146685"/>
                      <a:pt x="854393" y="146685"/>
                    </a:cubicBezTo>
                    <a:lnTo>
                      <a:pt x="851535" y="146685"/>
                    </a:lnTo>
                    <a:lnTo>
                      <a:pt x="844868" y="146685"/>
                    </a:lnTo>
                    <a:lnTo>
                      <a:pt x="840105" y="147637"/>
                    </a:lnTo>
                    <a:lnTo>
                      <a:pt x="834390" y="149542"/>
                    </a:lnTo>
                    <a:lnTo>
                      <a:pt x="829628" y="147637"/>
                    </a:lnTo>
                    <a:lnTo>
                      <a:pt x="826770" y="145733"/>
                    </a:lnTo>
                    <a:lnTo>
                      <a:pt x="819150" y="144780"/>
                    </a:lnTo>
                    <a:cubicBezTo>
                      <a:pt x="819150" y="144780"/>
                      <a:pt x="814388" y="143828"/>
                      <a:pt x="811530" y="144780"/>
                    </a:cubicBezTo>
                    <a:cubicBezTo>
                      <a:pt x="809625" y="145733"/>
                      <a:pt x="804863" y="144780"/>
                      <a:pt x="804863" y="144780"/>
                    </a:cubicBezTo>
                    <a:cubicBezTo>
                      <a:pt x="804863" y="144780"/>
                      <a:pt x="805815" y="142875"/>
                      <a:pt x="800100" y="142875"/>
                    </a:cubicBezTo>
                    <a:cubicBezTo>
                      <a:pt x="795338" y="142875"/>
                      <a:pt x="792480" y="141923"/>
                      <a:pt x="788670" y="142875"/>
                    </a:cubicBezTo>
                    <a:cubicBezTo>
                      <a:pt x="784860" y="142875"/>
                      <a:pt x="789623" y="142875"/>
                      <a:pt x="784860" y="142875"/>
                    </a:cubicBezTo>
                    <a:cubicBezTo>
                      <a:pt x="780098" y="142875"/>
                      <a:pt x="780098" y="141923"/>
                      <a:pt x="776288" y="141923"/>
                    </a:cubicBezTo>
                    <a:cubicBezTo>
                      <a:pt x="771525" y="141923"/>
                      <a:pt x="768668" y="140970"/>
                      <a:pt x="764858" y="140970"/>
                    </a:cubicBezTo>
                    <a:cubicBezTo>
                      <a:pt x="761048" y="140970"/>
                      <a:pt x="756285" y="140017"/>
                      <a:pt x="756285" y="140017"/>
                    </a:cubicBezTo>
                    <a:lnTo>
                      <a:pt x="750570" y="135255"/>
                    </a:lnTo>
                    <a:lnTo>
                      <a:pt x="751523" y="133350"/>
                    </a:lnTo>
                    <a:cubicBezTo>
                      <a:pt x="751523" y="133350"/>
                      <a:pt x="748665" y="132398"/>
                      <a:pt x="754380" y="131445"/>
                    </a:cubicBezTo>
                    <a:cubicBezTo>
                      <a:pt x="760095" y="131445"/>
                      <a:pt x="749618" y="130492"/>
                      <a:pt x="760095" y="131445"/>
                    </a:cubicBezTo>
                    <a:cubicBezTo>
                      <a:pt x="771525" y="131445"/>
                      <a:pt x="771525" y="131445"/>
                      <a:pt x="771525" y="131445"/>
                    </a:cubicBezTo>
                    <a:cubicBezTo>
                      <a:pt x="771525" y="131445"/>
                      <a:pt x="774383" y="130492"/>
                      <a:pt x="776288" y="131445"/>
                    </a:cubicBezTo>
                    <a:cubicBezTo>
                      <a:pt x="778193" y="132398"/>
                      <a:pt x="781050" y="131445"/>
                      <a:pt x="783908" y="131445"/>
                    </a:cubicBezTo>
                    <a:cubicBezTo>
                      <a:pt x="786765" y="131445"/>
                      <a:pt x="789623" y="129540"/>
                      <a:pt x="792480" y="129540"/>
                    </a:cubicBezTo>
                    <a:cubicBezTo>
                      <a:pt x="794385" y="129540"/>
                      <a:pt x="794385" y="129540"/>
                      <a:pt x="794385" y="129540"/>
                    </a:cubicBezTo>
                    <a:cubicBezTo>
                      <a:pt x="794385" y="129540"/>
                      <a:pt x="794385" y="129540"/>
                      <a:pt x="793433" y="129540"/>
                    </a:cubicBezTo>
                    <a:cubicBezTo>
                      <a:pt x="793433" y="129540"/>
                      <a:pt x="793433" y="129540"/>
                      <a:pt x="793433" y="129540"/>
                    </a:cubicBezTo>
                    <a:cubicBezTo>
                      <a:pt x="793433" y="129540"/>
                      <a:pt x="792480" y="129540"/>
                      <a:pt x="792480" y="129540"/>
                    </a:cubicBezTo>
                    <a:cubicBezTo>
                      <a:pt x="792480" y="129540"/>
                      <a:pt x="793433" y="129540"/>
                      <a:pt x="793433" y="129540"/>
                    </a:cubicBezTo>
                    <a:cubicBezTo>
                      <a:pt x="793433" y="129540"/>
                      <a:pt x="793433" y="129540"/>
                      <a:pt x="793433" y="129540"/>
                    </a:cubicBezTo>
                    <a:cubicBezTo>
                      <a:pt x="793433" y="129540"/>
                      <a:pt x="793433" y="129540"/>
                      <a:pt x="794385" y="129540"/>
                    </a:cubicBezTo>
                    <a:cubicBezTo>
                      <a:pt x="799148" y="129540"/>
                      <a:pt x="802958" y="128587"/>
                      <a:pt x="802958" y="128587"/>
                    </a:cubicBezTo>
                    <a:cubicBezTo>
                      <a:pt x="802958" y="128587"/>
                      <a:pt x="801053" y="127635"/>
                      <a:pt x="805815" y="128587"/>
                    </a:cubicBezTo>
                    <a:cubicBezTo>
                      <a:pt x="810578" y="129540"/>
                      <a:pt x="813435" y="127635"/>
                      <a:pt x="815340" y="128587"/>
                    </a:cubicBezTo>
                    <a:cubicBezTo>
                      <a:pt x="817245" y="129540"/>
                      <a:pt x="822008" y="128587"/>
                      <a:pt x="822008" y="128587"/>
                    </a:cubicBezTo>
                    <a:lnTo>
                      <a:pt x="827723" y="129540"/>
                    </a:lnTo>
                    <a:cubicBezTo>
                      <a:pt x="827723" y="129540"/>
                      <a:pt x="832485" y="129540"/>
                      <a:pt x="832485" y="130492"/>
                    </a:cubicBezTo>
                    <a:cubicBezTo>
                      <a:pt x="832485" y="131445"/>
                      <a:pt x="830580" y="128587"/>
                      <a:pt x="832485" y="131445"/>
                    </a:cubicBezTo>
                    <a:cubicBezTo>
                      <a:pt x="834390" y="134303"/>
                      <a:pt x="837248" y="134303"/>
                      <a:pt x="840105" y="135255"/>
                    </a:cubicBezTo>
                    <a:cubicBezTo>
                      <a:pt x="842963" y="136208"/>
                      <a:pt x="838200" y="137160"/>
                      <a:pt x="842963" y="136208"/>
                    </a:cubicBezTo>
                    <a:cubicBezTo>
                      <a:pt x="847725" y="135255"/>
                      <a:pt x="850583" y="131445"/>
                      <a:pt x="852488" y="131445"/>
                    </a:cubicBezTo>
                    <a:cubicBezTo>
                      <a:pt x="854393" y="132398"/>
                      <a:pt x="857250" y="132398"/>
                      <a:pt x="857250" y="132398"/>
                    </a:cubicBezTo>
                    <a:lnTo>
                      <a:pt x="862013" y="131445"/>
                    </a:lnTo>
                    <a:lnTo>
                      <a:pt x="869633" y="132398"/>
                    </a:lnTo>
                    <a:cubicBezTo>
                      <a:pt x="869633" y="132398"/>
                      <a:pt x="871538" y="132398"/>
                      <a:pt x="872490" y="134303"/>
                    </a:cubicBezTo>
                    <a:cubicBezTo>
                      <a:pt x="873443" y="136208"/>
                      <a:pt x="873443" y="136208"/>
                      <a:pt x="873443" y="136208"/>
                    </a:cubicBezTo>
                    <a:lnTo>
                      <a:pt x="870585" y="141923"/>
                    </a:lnTo>
                    <a:close/>
                    <a:moveTo>
                      <a:pt x="1010603" y="202883"/>
                    </a:moveTo>
                    <a:cubicBezTo>
                      <a:pt x="1004888" y="205740"/>
                      <a:pt x="1008698" y="204787"/>
                      <a:pt x="1005840" y="204787"/>
                    </a:cubicBezTo>
                    <a:cubicBezTo>
                      <a:pt x="1003935" y="204787"/>
                      <a:pt x="1002983" y="206692"/>
                      <a:pt x="1000125" y="206692"/>
                    </a:cubicBezTo>
                    <a:cubicBezTo>
                      <a:pt x="997268" y="206692"/>
                      <a:pt x="992505" y="206692"/>
                      <a:pt x="992505" y="206692"/>
                    </a:cubicBezTo>
                    <a:cubicBezTo>
                      <a:pt x="992505" y="206692"/>
                      <a:pt x="987743" y="207645"/>
                      <a:pt x="984885" y="207645"/>
                    </a:cubicBezTo>
                    <a:cubicBezTo>
                      <a:pt x="982028" y="207645"/>
                      <a:pt x="980123" y="209550"/>
                      <a:pt x="977265" y="209550"/>
                    </a:cubicBezTo>
                    <a:cubicBezTo>
                      <a:pt x="975360" y="209550"/>
                      <a:pt x="972503" y="211455"/>
                      <a:pt x="969645" y="212408"/>
                    </a:cubicBezTo>
                    <a:cubicBezTo>
                      <a:pt x="966788" y="212408"/>
                      <a:pt x="965835" y="213360"/>
                      <a:pt x="963930" y="213360"/>
                    </a:cubicBezTo>
                    <a:cubicBezTo>
                      <a:pt x="962025" y="213360"/>
                      <a:pt x="961073" y="217170"/>
                      <a:pt x="961073" y="217170"/>
                    </a:cubicBezTo>
                    <a:cubicBezTo>
                      <a:pt x="961073" y="217170"/>
                      <a:pt x="956310" y="219075"/>
                      <a:pt x="953453" y="219075"/>
                    </a:cubicBezTo>
                    <a:cubicBezTo>
                      <a:pt x="950595" y="219075"/>
                      <a:pt x="948690" y="220028"/>
                      <a:pt x="943928" y="220980"/>
                    </a:cubicBezTo>
                    <a:cubicBezTo>
                      <a:pt x="939165" y="220980"/>
                      <a:pt x="938213" y="220980"/>
                      <a:pt x="935355" y="220980"/>
                    </a:cubicBezTo>
                    <a:cubicBezTo>
                      <a:pt x="933450" y="220980"/>
                      <a:pt x="929640" y="220980"/>
                      <a:pt x="925830" y="220980"/>
                    </a:cubicBezTo>
                    <a:cubicBezTo>
                      <a:pt x="922020" y="220980"/>
                      <a:pt x="917258" y="220980"/>
                      <a:pt x="917258" y="220980"/>
                    </a:cubicBezTo>
                    <a:lnTo>
                      <a:pt x="910590" y="221933"/>
                    </a:lnTo>
                    <a:cubicBezTo>
                      <a:pt x="910590" y="221933"/>
                      <a:pt x="906780" y="223837"/>
                      <a:pt x="903923" y="224790"/>
                    </a:cubicBezTo>
                    <a:cubicBezTo>
                      <a:pt x="901065" y="225742"/>
                      <a:pt x="899160" y="225742"/>
                      <a:pt x="895350" y="226695"/>
                    </a:cubicBezTo>
                    <a:cubicBezTo>
                      <a:pt x="890588" y="227648"/>
                      <a:pt x="890588" y="227648"/>
                      <a:pt x="887730" y="227648"/>
                    </a:cubicBezTo>
                    <a:cubicBezTo>
                      <a:pt x="883920" y="226695"/>
                      <a:pt x="887730" y="227648"/>
                      <a:pt x="886778" y="221933"/>
                    </a:cubicBezTo>
                    <a:cubicBezTo>
                      <a:pt x="885825" y="216217"/>
                      <a:pt x="886778" y="221933"/>
                      <a:pt x="887730" y="220980"/>
                    </a:cubicBezTo>
                    <a:cubicBezTo>
                      <a:pt x="888683" y="220028"/>
                      <a:pt x="890588" y="220980"/>
                      <a:pt x="892493" y="220028"/>
                    </a:cubicBezTo>
                    <a:cubicBezTo>
                      <a:pt x="894398" y="219075"/>
                      <a:pt x="895350" y="219075"/>
                      <a:pt x="895350" y="219075"/>
                    </a:cubicBezTo>
                    <a:cubicBezTo>
                      <a:pt x="895350" y="219075"/>
                      <a:pt x="900113" y="218123"/>
                      <a:pt x="902018" y="216217"/>
                    </a:cubicBezTo>
                    <a:cubicBezTo>
                      <a:pt x="903923" y="215265"/>
                      <a:pt x="910590" y="214312"/>
                      <a:pt x="910590" y="214312"/>
                    </a:cubicBezTo>
                    <a:lnTo>
                      <a:pt x="918210" y="211455"/>
                    </a:lnTo>
                    <a:cubicBezTo>
                      <a:pt x="918210" y="211455"/>
                      <a:pt x="922973" y="208598"/>
                      <a:pt x="922020" y="206692"/>
                    </a:cubicBezTo>
                    <a:cubicBezTo>
                      <a:pt x="921068" y="205740"/>
                      <a:pt x="928688" y="206692"/>
                      <a:pt x="928688" y="206692"/>
                    </a:cubicBezTo>
                    <a:lnTo>
                      <a:pt x="931545" y="206692"/>
                    </a:lnTo>
                    <a:lnTo>
                      <a:pt x="942975" y="205740"/>
                    </a:lnTo>
                    <a:lnTo>
                      <a:pt x="949643" y="206692"/>
                    </a:lnTo>
                    <a:lnTo>
                      <a:pt x="956310" y="206692"/>
                    </a:lnTo>
                    <a:cubicBezTo>
                      <a:pt x="956310" y="206692"/>
                      <a:pt x="963930" y="206692"/>
                      <a:pt x="965835" y="204787"/>
                    </a:cubicBezTo>
                    <a:cubicBezTo>
                      <a:pt x="967740" y="202883"/>
                      <a:pt x="969645" y="203835"/>
                      <a:pt x="971550" y="201930"/>
                    </a:cubicBezTo>
                    <a:cubicBezTo>
                      <a:pt x="973455" y="200025"/>
                      <a:pt x="975360" y="201930"/>
                      <a:pt x="977265" y="199073"/>
                    </a:cubicBezTo>
                    <a:cubicBezTo>
                      <a:pt x="979170" y="197167"/>
                      <a:pt x="982028" y="197167"/>
                      <a:pt x="982028" y="197167"/>
                    </a:cubicBezTo>
                    <a:lnTo>
                      <a:pt x="986790" y="196215"/>
                    </a:lnTo>
                    <a:cubicBezTo>
                      <a:pt x="986790" y="196215"/>
                      <a:pt x="994410" y="196215"/>
                      <a:pt x="997268" y="195262"/>
                    </a:cubicBezTo>
                    <a:cubicBezTo>
                      <a:pt x="999173" y="194310"/>
                      <a:pt x="1002030" y="193358"/>
                      <a:pt x="1002030" y="193358"/>
                    </a:cubicBezTo>
                    <a:cubicBezTo>
                      <a:pt x="1002030" y="193358"/>
                      <a:pt x="1011555" y="192405"/>
                      <a:pt x="1013460" y="192405"/>
                    </a:cubicBezTo>
                    <a:cubicBezTo>
                      <a:pt x="1015365" y="192405"/>
                      <a:pt x="1015365" y="194310"/>
                      <a:pt x="1015365" y="194310"/>
                    </a:cubicBezTo>
                    <a:cubicBezTo>
                      <a:pt x="1015365" y="194310"/>
                      <a:pt x="1016318" y="200025"/>
                      <a:pt x="1010603" y="202883"/>
                    </a:cubicBezTo>
                    <a:close/>
                    <a:moveTo>
                      <a:pt x="1220153" y="380048"/>
                    </a:moveTo>
                    <a:cubicBezTo>
                      <a:pt x="1220153" y="377190"/>
                      <a:pt x="1220153" y="379095"/>
                      <a:pt x="1218248" y="374333"/>
                    </a:cubicBezTo>
                    <a:cubicBezTo>
                      <a:pt x="1216343" y="370523"/>
                      <a:pt x="1216343" y="372427"/>
                      <a:pt x="1212533" y="371475"/>
                    </a:cubicBezTo>
                    <a:cubicBezTo>
                      <a:pt x="1209675" y="369570"/>
                      <a:pt x="1212533" y="371475"/>
                      <a:pt x="1210628" y="369570"/>
                    </a:cubicBezTo>
                    <a:cubicBezTo>
                      <a:pt x="1208723" y="367665"/>
                      <a:pt x="1210628" y="367665"/>
                      <a:pt x="1210628" y="367665"/>
                    </a:cubicBezTo>
                    <a:lnTo>
                      <a:pt x="1208723" y="364808"/>
                    </a:lnTo>
                    <a:lnTo>
                      <a:pt x="1203960" y="362903"/>
                    </a:lnTo>
                    <a:lnTo>
                      <a:pt x="1200150" y="362903"/>
                    </a:lnTo>
                    <a:cubicBezTo>
                      <a:pt x="1200150" y="362903"/>
                      <a:pt x="1195388" y="361950"/>
                      <a:pt x="1193483" y="360998"/>
                    </a:cubicBezTo>
                    <a:cubicBezTo>
                      <a:pt x="1190625" y="360045"/>
                      <a:pt x="1188720" y="358140"/>
                      <a:pt x="1188720" y="358140"/>
                    </a:cubicBezTo>
                    <a:lnTo>
                      <a:pt x="1185863" y="355283"/>
                    </a:lnTo>
                    <a:lnTo>
                      <a:pt x="1184910" y="353378"/>
                    </a:lnTo>
                    <a:lnTo>
                      <a:pt x="1185863" y="351473"/>
                    </a:lnTo>
                    <a:lnTo>
                      <a:pt x="1187768" y="347662"/>
                    </a:lnTo>
                    <a:lnTo>
                      <a:pt x="1190625" y="346710"/>
                    </a:lnTo>
                    <a:lnTo>
                      <a:pt x="1196340" y="345758"/>
                    </a:lnTo>
                    <a:lnTo>
                      <a:pt x="1200150" y="345758"/>
                    </a:lnTo>
                    <a:lnTo>
                      <a:pt x="1203960" y="345758"/>
                    </a:lnTo>
                    <a:cubicBezTo>
                      <a:pt x="1203960" y="345758"/>
                      <a:pt x="1207770" y="344805"/>
                      <a:pt x="1207770" y="343853"/>
                    </a:cubicBezTo>
                    <a:cubicBezTo>
                      <a:pt x="1207770" y="342900"/>
                      <a:pt x="1213485" y="343853"/>
                      <a:pt x="1213485" y="343853"/>
                    </a:cubicBezTo>
                    <a:lnTo>
                      <a:pt x="1218248" y="343853"/>
                    </a:lnTo>
                    <a:lnTo>
                      <a:pt x="1221105" y="344805"/>
                    </a:lnTo>
                    <a:lnTo>
                      <a:pt x="1225868" y="348615"/>
                    </a:lnTo>
                    <a:lnTo>
                      <a:pt x="1226820" y="350520"/>
                    </a:lnTo>
                    <a:lnTo>
                      <a:pt x="1227773" y="352425"/>
                    </a:lnTo>
                    <a:cubicBezTo>
                      <a:pt x="1227773" y="352425"/>
                      <a:pt x="1227773" y="352425"/>
                      <a:pt x="1226820" y="356235"/>
                    </a:cubicBezTo>
                    <a:cubicBezTo>
                      <a:pt x="1225868" y="360045"/>
                      <a:pt x="1226820" y="359093"/>
                      <a:pt x="1226820" y="359093"/>
                    </a:cubicBezTo>
                    <a:lnTo>
                      <a:pt x="1232535" y="362903"/>
                    </a:lnTo>
                    <a:cubicBezTo>
                      <a:pt x="1232535" y="362903"/>
                      <a:pt x="1237298" y="364808"/>
                      <a:pt x="1239203" y="364808"/>
                    </a:cubicBezTo>
                    <a:cubicBezTo>
                      <a:pt x="1241108" y="365760"/>
                      <a:pt x="1244918" y="368618"/>
                      <a:pt x="1244918" y="368618"/>
                    </a:cubicBezTo>
                    <a:lnTo>
                      <a:pt x="1245870" y="372427"/>
                    </a:lnTo>
                    <a:lnTo>
                      <a:pt x="1246823" y="375285"/>
                    </a:lnTo>
                    <a:lnTo>
                      <a:pt x="1249680" y="378143"/>
                    </a:lnTo>
                    <a:lnTo>
                      <a:pt x="1250633" y="380048"/>
                    </a:lnTo>
                    <a:lnTo>
                      <a:pt x="1249680" y="384810"/>
                    </a:lnTo>
                    <a:lnTo>
                      <a:pt x="1247775" y="389573"/>
                    </a:lnTo>
                    <a:lnTo>
                      <a:pt x="1244918" y="392430"/>
                    </a:lnTo>
                    <a:cubicBezTo>
                      <a:pt x="1244918" y="392430"/>
                      <a:pt x="1240155" y="392430"/>
                      <a:pt x="1237298" y="392430"/>
                    </a:cubicBezTo>
                    <a:cubicBezTo>
                      <a:pt x="1234440" y="392430"/>
                      <a:pt x="1231583" y="392430"/>
                      <a:pt x="1231583" y="392430"/>
                    </a:cubicBezTo>
                    <a:lnTo>
                      <a:pt x="1225868" y="390525"/>
                    </a:lnTo>
                    <a:cubicBezTo>
                      <a:pt x="1224915" y="391477"/>
                      <a:pt x="1220153" y="382905"/>
                      <a:pt x="1220153" y="380048"/>
                    </a:cubicBezTo>
                    <a:close/>
                  </a:path>
                </a:pathLst>
              </a:custGeom>
              <a:grpFill/>
              <a:ln w="9525" cap="flat">
                <a:noFill/>
                <a:prstDash val="solid"/>
                <a:miter/>
              </a:ln>
            </p:spPr>
            <p:txBody>
              <a:bodyPr rtlCol="0" anchor="ctr"/>
              <a:lstStyle/>
              <a:p>
                <a:endParaRPr lang="en-US" sz="1765" noProof="0"/>
              </a:p>
            </p:txBody>
          </p:sp>
          <p:sp>
            <p:nvSpPr>
              <p:cNvPr id="216" name="Freeform: Shape 215">
                <a:extLst>
                  <a:ext uri="{FF2B5EF4-FFF2-40B4-BE49-F238E27FC236}">
                    <a16:creationId xmlns:a16="http://schemas.microsoft.com/office/drawing/2014/main" id="{26AC289F-7B2E-F8B2-9609-2A802F4CE9EF}"/>
                  </a:ext>
                </a:extLst>
              </p:cNvPr>
              <p:cNvSpPr/>
              <p:nvPr/>
            </p:nvSpPr>
            <p:spPr>
              <a:xfrm>
                <a:off x="5442614" y="3186793"/>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en-US" sz="1765" noProof="0"/>
              </a:p>
            </p:txBody>
          </p:sp>
          <p:sp>
            <p:nvSpPr>
              <p:cNvPr id="217" name="Freeform: Shape 216">
                <a:extLst>
                  <a:ext uri="{FF2B5EF4-FFF2-40B4-BE49-F238E27FC236}">
                    <a16:creationId xmlns:a16="http://schemas.microsoft.com/office/drawing/2014/main" id="{9EE011F0-F360-E1F5-DD5C-A2805EB0C931}"/>
                  </a:ext>
                </a:extLst>
              </p:cNvPr>
              <p:cNvSpPr/>
              <p:nvPr/>
            </p:nvSpPr>
            <p:spPr>
              <a:xfrm>
                <a:off x="9863258" y="4006744"/>
                <a:ext cx="178025" cy="117584"/>
              </a:xfrm>
              <a:custGeom>
                <a:avLst/>
                <a:gdLst>
                  <a:gd name="connsiteX0" fmla="*/ 38008 w 178025"/>
                  <a:gd name="connsiteY0" fmla="*/ 1105 h 117584"/>
                  <a:gd name="connsiteX1" fmla="*/ 28483 w 178025"/>
                  <a:gd name="connsiteY1" fmla="*/ 1105 h 117584"/>
                  <a:gd name="connsiteX2" fmla="*/ 20863 w 178025"/>
                  <a:gd name="connsiteY2" fmla="*/ 1105 h 117584"/>
                  <a:gd name="connsiteX3" fmla="*/ 8480 w 178025"/>
                  <a:gd name="connsiteY3" fmla="*/ 152 h 117584"/>
                  <a:gd name="connsiteX4" fmla="*/ 2765 w 178025"/>
                  <a:gd name="connsiteY4" fmla="*/ 2057 h 117584"/>
                  <a:gd name="connsiteX5" fmla="*/ 2765 w 178025"/>
                  <a:gd name="connsiteY5" fmla="*/ 10630 h 117584"/>
                  <a:gd name="connsiteX6" fmla="*/ 12290 w 178025"/>
                  <a:gd name="connsiteY6" fmla="*/ 15392 h 117584"/>
                  <a:gd name="connsiteX7" fmla="*/ 14195 w 178025"/>
                  <a:gd name="connsiteY7" fmla="*/ 17297 h 117584"/>
                  <a:gd name="connsiteX8" fmla="*/ 29435 w 178025"/>
                  <a:gd name="connsiteY8" fmla="*/ 32537 h 117584"/>
                  <a:gd name="connsiteX9" fmla="*/ 42770 w 178025"/>
                  <a:gd name="connsiteY9" fmla="*/ 38252 h 117584"/>
                  <a:gd name="connsiteX10" fmla="*/ 52295 w 178025"/>
                  <a:gd name="connsiteY10" fmla="*/ 43015 h 117584"/>
                  <a:gd name="connsiteX11" fmla="*/ 58963 w 178025"/>
                  <a:gd name="connsiteY11" fmla="*/ 50635 h 117584"/>
                  <a:gd name="connsiteX12" fmla="*/ 65630 w 178025"/>
                  <a:gd name="connsiteY12" fmla="*/ 61112 h 117584"/>
                  <a:gd name="connsiteX13" fmla="*/ 74203 w 178025"/>
                  <a:gd name="connsiteY13" fmla="*/ 70637 h 117584"/>
                  <a:gd name="connsiteX14" fmla="*/ 84680 w 178025"/>
                  <a:gd name="connsiteY14" fmla="*/ 79210 h 117584"/>
                  <a:gd name="connsiteX15" fmla="*/ 95158 w 178025"/>
                  <a:gd name="connsiteY15" fmla="*/ 84925 h 117584"/>
                  <a:gd name="connsiteX16" fmla="*/ 105635 w 178025"/>
                  <a:gd name="connsiteY16" fmla="*/ 93497 h 117584"/>
                  <a:gd name="connsiteX17" fmla="*/ 119923 w 178025"/>
                  <a:gd name="connsiteY17" fmla="*/ 105880 h 117584"/>
                  <a:gd name="connsiteX18" fmla="*/ 125638 w 178025"/>
                  <a:gd name="connsiteY18" fmla="*/ 109690 h 117584"/>
                  <a:gd name="connsiteX19" fmla="*/ 138020 w 178025"/>
                  <a:gd name="connsiteY19" fmla="*/ 112547 h 117584"/>
                  <a:gd name="connsiteX20" fmla="*/ 145640 w 178025"/>
                  <a:gd name="connsiteY20" fmla="*/ 114452 h 117584"/>
                  <a:gd name="connsiteX21" fmla="*/ 153260 w 178025"/>
                  <a:gd name="connsiteY21" fmla="*/ 116357 h 117584"/>
                  <a:gd name="connsiteX22" fmla="*/ 156118 w 178025"/>
                  <a:gd name="connsiteY22" fmla="*/ 117310 h 117584"/>
                  <a:gd name="connsiteX23" fmla="*/ 167548 w 178025"/>
                  <a:gd name="connsiteY23" fmla="*/ 117310 h 117584"/>
                  <a:gd name="connsiteX24" fmla="*/ 175168 w 178025"/>
                  <a:gd name="connsiteY24" fmla="*/ 116357 h 117584"/>
                  <a:gd name="connsiteX25" fmla="*/ 178025 w 178025"/>
                  <a:gd name="connsiteY25" fmla="*/ 106832 h 117584"/>
                  <a:gd name="connsiteX26" fmla="*/ 175168 w 178025"/>
                  <a:gd name="connsiteY26" fmla="*/ 95402 h 117584"/>
                  <a:gd name="connsiteX27" fmla="*/ 175168 w 178025"/>
                  <a:gd name="connsiteY27" fmla="*/ 90640 h 117584"/>
                  <a:gd name="connsiteX28" fmla="*/ 167548 w 178025"/>
                  <a:gd name="connsiteY28" fmla="*/ 80162 h 117584"/>
                  <a:gd name="connsiteX29" fmla="*/ 155165 w 178025"/>
                  <a:gd name="connsiteY29" fmla="*/ 73495 h 117584"/>
                  <a:gd name="connsiteX30" fmla="*/ 147545 w 178025"/>
                  <a:gd name="connsiteY30" fmla="*/ 68732 h 117584"/>
                  <a:gd name="connsiteX31" fmla="*/ 135163 w 178025"/>
                  <a:gd name="connsiteY31" fmla="*/ 63017 h 117584"/>
                  <a:gd name="connsiteX32" fmla="*/ 125638 w 178025"/>
                  <a:gd name="connsiteY32" fmla="*/ 58255 h 117584"/>
                  <a:gd name="connsiteX33" fmla="*/ 115160 w 178025"/>
                  <a:gd name="connsiteY33" fmla="*/ 51587 h 117584"/>
                  <a:gd name="connsiteX34" fmla="*/ 108493 w 178025"/>
                  <a:gd name="connsiteY34" fmla="*/ 44920 h 117584"/>
                  <a:gd name="connsiteX35" fmla="*/ 98015 w 178025"/>
                  <a:gd name="connsiteY35" fmla="*/ 38252 h 117584"/>
                  <a:gd name="connsiteX36" fmla="*/ 88490 w 178025"/>
                  <a:gd name="connsiteY36" fmla="*/ 32537 h 117584"/>
                  <a:gd name="connsiteX37" fmla="*/ 81823 w 178025"/>
                  <a:gd name="connsiteY37" fmla="*/ 26822 h 117584"/>
                  <a:gd name="connsiteX38" fmla="*/ 69440 w 178025"/>
                  <a:gd name="connsiteY38" fmla="*/ 19202 h 117584"/>
                  <a:gd name="connsiteX39" fmla="*/ 63725 w 178025"/>
                  <a:gd name="connsiteY39" fmla="*/ 17297 h 117584"/>
                  <a:gd name="connsiteX40" fmla="*/ 53248 w 178025"/>
                  <a:gd name="connsiteY40" fmla="*/ 11582 h 117584"/>
                  <a:gd name="connsiteX41" fmla="*/ 50390 w 178025"/>
                  <a:gd name="connsiteY41" fmla="*/ 8725 h 117584"/>
                  <a:gd name="connsiteX42" fmla="*/ 47533 w 178025"/>
                  <a:gd name="connsiteY42" fmla="*/ 4915 h 117584"/>
                  <a:gd name="connsiteX43" fmla="*/ 38008 w 178025"/>
                  <a:gd name="connsiteY43" fmla="*/ 1105 h 1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025" h="117584">
                    <a:moveTo>
                      <a:pt x="38008" y="1105"/>
                    </a:moveTo>
                    <a:lnTo>
                      <a:pt x="28483" y="1105"/>
                    </a:lnTo>
                    <a:cubicBezTo>
                      <a:pt x="28483" y="1105"/>
                      <a:pt x="25625" y="1105"/>
                      <a:pt x="20863" y="1105"/>
                    </a:cubicBezTo>
                    <a:cubicBezTo>
                      <a:pt x="16100" y="1105"/>
                      <a:pt x="8480" y="152"/>
                      <a:pt x="8480" y="152"/>
                    </a:cubicBezTo>
                    <a:cubicBezTo>
                      <a:pt x="8480" y="152"/>
                      <a:pt x="3718" y="-800"/>
                      <a:pt x="2765" y="2057"/>
                    </a:cubicBezTo>
                    <a:cubicBezTo>
                      <a:pt x="1813" y="4915"/>
                      <a:pt x="-2950" y="6820"/>
                      <a:pt x="2765" y="10630"/>
                    </a:cubicBezTo>
                    <a:cubicBezTo>
                      <a:pt x="8480" y="14440"/>
                      <a:pt x="10385" y="12535"/>
                      <a:pt x="12290" y="15392"/>
                    </a:cubicBezTo>
                    <a:cubicBezTo>
                      <a:pt x="14195" y="17297"/>
                      <a:pt x="9433" y="12535"/>
                      <a:pt x="14195" y="17297"/>
                    </a:cubicBezTo>
                    <a:cubicBezTo>
                      <a:pt x="19910" y="22060"/>
                      <a:pt x="29435" y="32537"/>
                      <a:pt x="29435" y="32537"/>
                    </a:cubicBezTo>
                    <a:cubicBezTo>
                      <a:pt x="29435" y="32537"/>
                      <a:pt x="38960" y="35395"/>
                      <a:pt x="42770" y="38252"/>
                    </a:cubicBezTo>
                    <a:cubicBezTo>
                      <a:pt x="45628" y="41110"/>
                      <a:pt x="50390" y="40157"/>
                      <a:pt x="52295" y="43015"/>
                    </a:cubicBezTo>
                    <a:cubicBezTo>
                      <a:pt x="54200" y="46825"/>
                      <a:pt x="57058" y="45872"/>
                      <a:pt x="58963" y="50635"/>
                    </a:cubicBezTo>
                    <a:cubicBezTo>
                      <a:pt x="60868" y="54445"/>
                      <a:pt x="64678" y="59207"/>
                      <a:pt x="65630" y="61112"/>
                    </a:cubicBezTo>
                    <a:cubicBezTo>
                      <a:pt x="66583" y="63017"/>
                      <a:pt x="72298" y="66827"/>
                      <a:pt x="74203" y="70637"/>
                    </a:cubicBezTo>
                    <a:cubicBezTo>
                      <a:pt x="76108" y="74447"/>
                      <a:pt x="84680" y="79210"/>
                      <a:pt x="84680" y="79210"/>
                    </a:cubicBezTo>
                    <a:cubicBezTo>
                      <a:pt x="84680" y="79210"/>
                      <a:pt x="92300" y="83020"/>
                      <a:pt x="95158" y="84925"/>
                    </a:cubicBezTo>
                    <a:cubicBezTo>
                      <a:pt x="98015" y="86830"/>
                      <a:pt x="100873" y="86830"/>
                      <a:pt x="105635" y="93497"/>
                    </a:cubicBezTo>
                    <a:cubicBezTo>
                      <a:pt x="111350" y="100165"/>
                      <a:pt x="119923" y="105880"/>
                      <a:pt x="119923" y="105880"/>
                    </a:cubicBezTo>
                    <a:cubicBezTo>
                      <a:pt x="119923" y="105880"/>
                      <a:pt x="121828" y="107785"/>
                      <a:pt x="125638" y="109690"/>
                    </a:cubicBezTo>
                    <a:cubicBezTo>
                      <a:pt x="128495" y="111595"/>
                      <a:pt x="138020" y="112547"/>
                      <a:pt x="138020" y="112547"/>
                    </a:cubicBezTo>
                    <a:cubicBezTo>
                      <a:pt x="138020" y="112547"/>
                      <a:pt x="142783" y="113500"/>
                      <a:pt x="145640" y="114452"/>
                    </a:cubicBezTo>
                    <a:cubicBezTo>
                      <a:pt x="148498" y="115405"/>
                      <a:pt x="150403" y="114452"/>
                      <a:pt x="153260" y="116357"/>
                    </a:cubicBezTo>
                    <a:cubicBezTo>
                      <a:pt x="156118" y="117310"/>
                      <a:pt x="151355" y="117310"/>
                      <a:pt x="156118" y="117310"/>
                    </a:cubicBezTo>
                    <a:cubicBezTo>
                      <a:pt x="161833" y="118262"/>
                      <a:pt x="163738" y="116357"/>
                      <a:pt x="167548" y="117310"/>
                    </a:cubicBezTo>
                    <a:cubicBezTo>
                      <a:pt x="170405" y="118262"/>
                      <a:pt x="175168" y="116357"/>
                      <a:pt x="175168" y="116357"/>
                    </a:cubicBezTo>
                    <a:cubicBezTo>
                      <a:pt x="175168" y="116357"/>
                      <a:pt x="178025" y="108737"/>
                      <a:pt x="178025" y="106832"/>
                    </a:cubicBezTo>
                    <a:cubicBezTo>
                      <a:pt x="178025" y="104927"/>
                      <a:pt x="175168" y="95402"/>
                      <a:pt x="175168" y="95402"/>
                    </a:cubicBezTo>
                    <a:cubicBezTo>
                      <a:pt x="175168" y="95402"/>
                      <a:pt x="177073" y="94450"/>
                      <a:pt x="175168" y="90640"/>
                    </a:cubicBezTo>
                    <a:cubicBezTo>
                      <a:pt x="173263" y="86830"/>
                      <a:pt x="167548" y="80162"/>
                      <a:pt x="167548" y="80162"/>
                    </a:cubicBezTo>
                    <a:lnTo>
                      <a:pt x="155165" y="73495"/>
                    </a:lnTo>
                    <a:cubicBezTo>
                      <a:pt x="155165" y="73495"/>
                      <a:pt x="152308" y="71590"/>
                      <a:pt x="147545" y="68732"/>
                    </a:cubicBezTo>
                    <a:cubicBezTo>
                      <a:pt x="142783" y="66827"/>
                      <a:pt x="140878" y="65875"/>
                      <a:pt x="135163" y="63017"/>
                    </a:cubicBezTo>
                    <a:cubicBezTo>
                      <a:pt x="129448" y="60160"/>
                      <a:pt x="125638" y="58255"/>
                      <a:pt x="125638" y="58255"/>
                    </a:cubicBezTo>
                    <a:lnTo>
                      <a:pt x="115160" y="51587"/>
                    </a:lnTo>
                    <a:lnTo>
                      <a:pt x="108493" y="44920"/>
                    </a:lnTo>
                    <a:lnTo>
                      <a:pt x="98015" y="38252"/>
                    </a:lnTo>
                    <a:cubicBezTo>
                      <a:pt x="98015" y="38252"/>
                      <a:pt x="88490" y="34442"/>
                      <a:pt x="88490" y="32537"/>
                    </a:cubicBezTo>
                    <a:cubicBezTo>
                      <a:pt x="88490" y="30632"/>
                      <a:pt x="81823" y="28727"/>
                      <a:pt x="81823" y="26822"/>
                    </a:cubicBezTo>
                    <a:cubicBezTo>
                      <a:pt x="81823" y="24917"/>
                      <a:pt x="69440" y="19202"/>
                      <a:pt x="69440" y="19202"/>
                    </a:cubicBezTo>
                    <a:lnTo>
                      <a:pt x="63725" y="17297"/>
                    </a:lnTo>
                    <a:lnTo>
                      <a:pt x="53248" y="11582"/>
                    </a:lnTo>
                    <a:lnTo>
                      <a:pt x="50390" y="8725"/>
                    </a:lnTo>
                    <a:lnTo>
                      <a:pt x="47533" y="4915"/>
                    </a:lnTo>
                    <a:lnTo>
                      <a:pt x="38008" y="1105"/>
                    </a:lnTo>
                    <a:close/>
                  </a:path>
                </a:pathLst>
              </a:custGeom>
              <a:grpFill/>
              <a:ln w="9525" cap="flat">
                <a:noFill/>
                <a:prstDash val="solid"/>
                <a:miter/>
              </a:ln>
            </p:spPr>
            <p:txBody>
              <a:bodyPr rtlCol="0" anchor="ctr"/>
              <a:lstStyle/>
              <a:p>
                <a:endParaRPr lang="en-US" sz="1765" noProof="0"/>
              </a:p>
            </p:txBody>
          </p:sp>
          <p:sp>
            <p:nvSpPr>
              <p:cNvPr id="218" name="Freeform: Shape 217">
                <a:extLst>
                  <a:ext uri="{FF2B5EF4-FFF2-40B4-BE49-F238E27FC236}">
                    <a16:creationId xmlns:a16="http://schemas.microsoft.com/office/drawing/2014/main" id="{175F9287-820B-F1B4-E47C-99A32C6F7021}"/>
                  </a:ext>
                </a:extLst>
              </p:cNvPr>
              <p:cNvSpPr/>
              <p:nvPr/>
            </p:nvSpPr>
            <p:spPr>
              <a:xfrm>
                <a:off x="10029642" y="4134861"/>
                <a:ext cx="180234" cy="32329"/>
              </a:xfrm>
              <a:custGeom>
                <a:avLst/>
                <a:gdLst>
                  <a:gd name="connsiteX0" fmla="*/ 68792 w 180234"/>
                  <a:gd name="connsiteY0" fmla="*/ 6337 h 32329"/>
                  <a:gd name="connsiteX1" fmla="*/ 62124 w 180234"/>
                  <a:gd name="connsiteY1" fmla="*/ 4432 h 32329"/>
                  <a:gd name="connsiteX2" fmla="*/ 34502 w 180234"/>
                  <a:gd name="connsiteY2" fmla="*/ 1575 h 32329"/>
                  <a:gd name="connsiteX3" fmla="*/ 24977 w 180234"/>
                  <a:gd name="connsiteY3" fmla="*/ 622 h 32329"/>
                  <a:gd name="connsiteX4" fmla="*/ 17357 w 180234"/>
                  <a:gd name="connsiteY4" fmla="*/ 622 h 32329"/>
                  <a:gd name="connsiteX5" fmla="*/ 5927 w 180234"/>
                  <a:gd name="connsiteY5" fmla="*/ 1575 h 32329"/>
                  <a:gd name="connsiteX6" fmla="*/ 2117 w 180234"/>
                  <a:gd name="connsiteY6" fmla="*/ 8242 h 32329"/>
                  <a:gd name="connsiteX7" fmla="*/ 2117 w 180234"/>
                  <a:gd name="connsiteY7" fmla="*/ 12052 h 32329"/>
                  <a:gd name="connsiteX8" fmla="*/ 2117 w 180234"/>
                  <a:gd name="connsiteY8" fmla="*/ 12052 h 32329"/>
                  <a:gd name="connsiteX9" fmla="*/ 10689 w 180234"/>
                  <a:gd name="connsiteY9" fmla="*/ 13957 h 32329"/>
                  <a:gd name="connsiteX10" fmla="*/ 13547 w 180234"/>
                  <a:gd name="connsiteY10" fmla="*/ 14910 h 32329"/>
                  <a:gd name="connsiteX11" fmla="*/ 26882 w 180234"/>
                  <a:gd name="connsiteY11" fmla="*/ 17767 h 32329"/>
                  <a:gd name="connsiteX12" fmla="*/ 39264 w 180234"/>
                  <a:gd name="connsiteY12" fmla="*/ 19672 h 32329"/>
                  <a:gd name="connsiteX13" fmla="*/ 60219 w 180234"/>
                  <a:gd name="connsiteY13" fmla="*/ 19672 h 32329"/>
                  <a:gd name="connsiteX14" fmla="*/ 70697 w 180234"/>
                  <a:gd name="connsiteY14" fmla="*/ 22530 h 32329"/>
                  <a:gd name="connsiteX15" fmla="*/ 86889 w 180234"/>
                  <a:gd name="connsiteY15" fmla="*/ 28245 h 32329"/>
                  <a:gd name="connsiteX16" fmla="*/ 115464 w 180234"/>
                  <a:gd name="connsiteY16" fmla="*/ 30150 h 32329"/>
                  <a:gd name="connsiteX17" fmla="*/ 127847 w 180234"/>
                  <a:gd name="connsiteY17" fmla="*/ 30150 h 32329"/>
                  <a:gd name="connsiteX18" fmla="*/ 150707 w 180234"/>
                  <a:gd name="connsiteY18" fmla="*/ 32055 h 32329"/>
                  <a:gd name="connsiteX19" fmla="*/ 164042 w 180234"/>
                  <a:gd name="connsiteY19" fmla="*/ 32055 h 32329"/>
                  <a:gd name="connsiteX20" fmla="*/ 176424 w 180234"/>
                  <a:gd name="connsiteY20" fmla="*/ 30150 h 32329"/>
                  <a:gd name="connsiteX21" fmla="*/ 179282 w 180234"/>
                  <a:gd name="connsiteY21" fmla="*/ 29197 h 32329"/>
                  <a:gd name="connsiteX22" fmla="*/ 180234 w 180234"/>
                  <a:gd name="connsiteY22" fmla="*/ 25387 h 32329"/>
                  <a:gd name="connsiteX23" fmla="*/ 180234 w 180234"/>
                  <a:gd name="connsiteY23" fmla="*/ 21577 h 32329"/>
                  <a:gd name="connsiteX24" fmla="*/ 163089 w 180234"/>
                  <a:gd name="connsiteY24" fmla="*/ 17767 h 32329"/>
                  <a:gd name="connsiteX25" fmla="*/ 151659 w 180234"/>
                  <a:gd name="connsiteY25" fmla="*/ 16814 h 32329"/>
                  <a:gd name="connsiteX26" fmla="*/ 128799 w 180234"/>
                  <a:gd name="connsiteY26" fmla="*/ 12052 h 32329"/>
                  <a:gd name="connsiteX27" fmla="*/ 117369 w 180234"/>
                  <a:gd name="connsiteY27" fmla="*/ 11100 h 32329"/>
                  <a:gd name="connsiteX28" fmla="*/ 103082 w 180234"/>
                  <a:gd name="connsiteY28" fmla="*/ 12052 h 32329"/>
                  <a:gd name="connsiteX29" fmla="*/ 68792 w 180234"/>
                  <a:gd name="connsiteY29" fmla="*/ 6337 h 3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234" h="32329">
                    <a:moveTo>
                      <a:pt x="68792" y="6337"/>
                    </a:moveTo>
                    <a:lnTo>
                      <a:pt x="62124" y="4432"/>
                    </a:lnTo>
                    <a:lnTo>
                      <a:pt x="34502" y="1575"/>
                    </a:lnTo>
                    <a:cubicBezTo>
                      <a:pt x="34502" y="1575"/>
                      <a:pt x="27834" y="-330"/>
                      <a:pt x="24977" y="622"/>
                    </a:cubicBezTo>
                    <a:cubicBezTo>
                      <a:pt x="22119" y="1575"/>
                      <a:pt x="17357" y="622"/>
                      <a:pt x="17357" y="622"/>
                    </a:cubicBezTo>
                    <a:cubicBezTo>
                      <a:pt x="17357" y="622"/>
                      <a:pt x="5927" y="-1283"/>
                      <a:pt x="5927" y="1575"/>
                    </a:cubicBezTo>
                    <a:cubicBezTo>
                      <a:pt x="5927" y="3480"/>
                      <a:pt x="2117" y="4432"/>
                      <a:pt x="2117" y="8242"/>
                    </a:cubicBezTo>
                    <a:cubicBezTo>
                      <a:pt x="2117" y="12052"/>
                      <a:pt x="2117" y="12052"/>
                      <a:pt x="2117" y="12052"/>
                    </a:cubicBezTo>
                    <a:cubicBezTo>
                      <a:pt x="2117" y="12052"/>
                      <a:pt x="-2646" y="10147"/>
                      <a:pt x="2117" y="12052"/>
                    </a:cubicBezTo>
                    <a:cubicBezTo>
                      <a:pt x="6879" y="13957"/>
                      <a:pt x="7832" y="13005"/>
                      <a:pt x="10689" y="13957"/>
                    </a:cubicBezTo>
                    <a:cubicBezTo>
                      <a:pt x="13547" y="14910"/>
                      <a:pt x="8784" y="14910"/>
                      <a:pt x="13547" y="14910"/>
                    </a:cubicBezTo>
                    <a:cubicBezTo>
                      <a:pt x="19262" y="14910"/>
                      <a:pt x="22119" y="15862"/>
                      <a:pt x="26882" y="17767"/>
                    </a:cubicBezTo>
                    <a:cubicBezTo>
                      <a:pt x="31644" y="19672"/>
                      <a:pt x="35454" y="19672"/>
                      <a:pt x="39264" y="19672"/>
                    </a:cubicBezTo>
                    <a:cubicBezTo>
                      <a:pt x="42122" y="20625"/>
                      <a:pt x="58314" y="17767"/>
                      <a:pt x="60219" y="19672"/>
                    </a:cubicBezTo>
                    <a:cubicBezTo>
                      <a:pt x="62124" y="21577"/>
                      <a:pt x="67839" y="20625"/>
                      <a:pt x="70697" y="22530"/>
                    </a:cubicBezTo>
                    <a:cubicBezTo>
                      <a:pt x="73554" y="24435"/>
                      <a:pt x="81174" y="27292"/>
                      <a:pt x="86889" y="28245"/>
                    </a:cubicBezTo>
                    <a:cubicBezTo>
                      <a:pt x="92604" y="29197"/>
                      <a:pt x="115464" y="30150"/>
                      <a:pt x="115464" y="30150"/>
                    </a:cubicBezTo>
                    <a:cubicBezTo>
                      <a:pt x="115464" y="30150"/>
                      <a:pt x="110702" y="28245"/>
                      <a:pt x="127847" y="30150"/>
                    </a:cubicBezTo>
                    <a:cubicBezTo>
                      <a:pt x="144039" y="32055"/>
                      <a:pt x="146897" y="32055"/>
                      <a:pt x="150707" y="32055"/>
                    </a:cubicBezTo>
                    <a:cubicBezTo>
                      <a:pt x="155469" y="33007"/>
                      <a:pt x="160232" y="31102"/>
                      <a:pt x="164042" y="32055"/>
                    </a:cubicBezTo>
                    <a:cubicBezTo>
                      <a:pt x="166899" y="33007"/>
                      <a:pt x="172614" y="31102"/>
                      <a:pt x="176424" y="30150"/>
                    </a:cubicBezTo>
                    <a:cubicBezTo>
                      <a:pt x="179282" y="29197"/>
                      <a:pt x="179282" y="29197"/>
                      <a:pt x="179282" y="29197"/>
                    </a:cubicBezTo>
                    <a:lnTo>
                      <a:pt x="180234" y="25387"/>
                    </a:lnTo>
                    <a:lnTo>
                      <a:pt x="180234" y="21577"/>
                    </a:lnTo>
                    <a:lnTo>
                      <a:pt x="163089" y="17767"/>
                    </a:lnTo>
                    <a:lnTo>
                      <a:pt x="151659" y="16814"/>
                    </a:lnTo>
                    <a:cubicBezTo>
                      <a:pt x="151659" y="16814"/>
                      <a:pt x="134514" y="12052"/>
                      <a:pt x="128799" y="12052"/>
                    </a:cubicBezTo>
                    <a:cubicBezTo>
                      <a:pt x="123084" y="12052"/>
                      <a:pt x="123084" y="11100"/>
                      <a:pt x="117369" y="11100"/>
                    </a:cubicBezTo>
                    <a:cubicBezTo>
                      <a:pt x="111654" y="11100"/>
                      <a:pt x="103082" y="12052"/>
                      <a:pt x="103082" y="12052"/>
                    </a:cubicBezTo>
                    <a:lnTo>
                      <a:pt x="68792" y="6337"/>
                    </a:lnTo>
                    <a:close/>
                  </a:path>
                </a:pathLst>
              </a:custGeom>
              <a:grpFill/>
              <a:ln w="9525" cap="flat">
                <a:noFill/>
                <a:prstDash val="solid"/>
                <a:miter/>
              </a:ln>
            </p:spPr>
            <p:txBody>
              <a:bodyPr rtlCol="0" anchor="ctr"/>
              <a:lstStyle/>
              <a:p>
                <a:endParaRPr lang="en-US" sz="1765" noProof="0"/>
              </a:p>
            </p:txBody>
          </p:sp>
          <p:sp>
            <p:nvSpPr>
              <p:cNvPr id="219" name="Freeform: Shape 218">
                <a:extLst>
                  <a:ext uri="{FF2B5EF4-FFF2-40B4-BE49-F238E27FC236}">
                    <a16:creationId xmlns:a16="http://schemas.microsoft.com/office/drawing/2014/main" id="{4CD6F8B9-7728-5E09-D5AB-A75CC9736F19}"/>
                  </a:ext>
                </a:extLst>
              </p:cNvPr>
              <p:cNvSpPr/>
              <p:nvPr/>
            </p:nvSpPr>
            <p:spPr>
              <a:xfrm>
                <a:off x="10098539" y="3994514"/>
                <a:ext cx="184679" cy="121708"/>
              </a:xfrm>
              <a:custGeom>
                <a:avLst/>
                <a:gdLst>
                  <a:gd name="connsiteX0" fmla="*/ 36089 w 184679"/>
                  <a:gd name="connsiteY0" fmla="*/ 51435 h 121708"/>
                  <a:gd name="connsiteX1" fmla="*/ 20849 w 184679"/>
                  <a:gd name="connsiteY1" fmla="*/ 56198 h 121708"/>
                  <a:gd name="connsiteX2" fmla="*/ 11324 w 184679"/>
                  <a:gd name="connsiteY2" fmla="*/ 56198 h 121708"/>
                  <a:gd name="connsiteX3" fmla="*/ 8467 w 184679"/>
                  <a:gd name="connsiteY3" fmla="*/ 57150 h 121708"/>
                  <a:gd name="connsiteX4" fmla="*/ 847 w 184679"/>
                  <a:gd name="connsiteY4" fmla="*/ 67627 h 121708"/>
                  <a:gd name="connsiteX5" fmla="*/ 847 w 184679"/>
                  <a:gd name="connsiteY5" fmla="*/ 74295 h 121708"/>
                  <a:gd name="connsiteX6" fmla="*/ 2752 w 184679"/>
                  <a:gd name="connsiteY6" fmla="*/ 77152 h 121708"/>
                  <a:gd name="connsiteX7" fmla="*/ 9419 w 184679"/>
                  <a:gd name="connsiteY7" fmla="*/ 83820 h 121708"/>
                  <a:gd name="connsiteX8" fmla="*/ 12277 w 184679"/>
                  <a:gd name="connsiteY8" fmla="*/ 91440 h 121708"/>
                  <a:gd name="connsiteX9" fmla="*/ 11324 w 184679"/>
                  <a:gd name="connsiteY9" fmla="*/ 100965 h 121708"/>
                  <a:gd name="connsiteX10" fmla="*/ 17039 w 184679"/>
                  <a:gd name="connsiteY10" fmla="*/ 106680 h 121708"/>
                  <a:gd name="connsiteX11" fmla="*/ 33232 w 184679"/>
                  <a:gd name="connsiteY11" fmla="*/ 112395 h 121708"/>
                  <a:gd name="connsiteX12" fmla="*/ 38947 w 184679"/>
                  <a:gd name="connsiteY12" fmla="*/ 114300 h 121708"/>
                  <a:gd name="connsiteX13" fmla="*/ 54187 w 184679"/>
                  <a:gd name="connsiteY13" fmla="*/ 113348 h 121708"/>
                  <a:gd name="connsiteX14" fmla="*/ 57997 w 184679"/>
                  <a:gd name="connsiteY14" fmla="*/ 113348 h 121708"/>
                  <a:gd name="connsiteX15" fmla="*/ 67522 w 184679"/>
                  <a:gd name="connsiteY15" fmla="*/ 112395 h 121708"/>
                  <a:gd name="connsiteX16" fmla="*/ 80857 w 184679"/>
                  <a:gd name="connsiteY16" fmla="*/ 114300 h 121708"/>
                  <a:gd name="connsiteX17" fmla="*/ 89429 w 184679"/>
                  <a:gd name="connsiteY17" fmla="*/ 119062 h 121708"/>
                  <a:gd name="connsiteX18" fmla="*/ 95144 w 184679"/>
                  <a:gd name="connsiteY18" fmla="*/ 120015 h 121708"/>
                  <a:gd name="connsiteX19" fmla="*/ 110384 w 184679"/>
                  <a:gd name="connsiteY19" fmla="*/ 120015 h 121708"/>
                  <a:gd name="connsiteX20" fmla="*/ 116099 w 184679"/>
                  <a:gd name="connsiteY20" fmla="*/ 120015 h 121708"/>
                  <a:gd name="connsiteX21" fmla="*/ 120862 w 184679"/>
                  <a:gd name="connsiteY21" fmla="*/ 108585 h 121708"/>
                  <a:gd name="connsiteX22" fmla="*/ 120862 w 184679"/>
                  <a:gd name="connsiteY22" fmla="*/ 100965 h 121708"/>
                  <a:gd name="connsiteX23" fmla="*/ 127529 w 184679"/>
                  <a:gd name="connsiteY23" fmla="*/ 97155 h 121708"/>
                  <a:gd name="connsiteX24" fmla="*/ 141817 w 184679"/>
                  <a:gd name="connsiteY24" fmla="*/ 89535 h 121708"/>
                  <a:gd name="connsiteX25" fmla="*/ 147532 w 184679"/>
                  <a:gd name="connsiteY25" fmla="*/ 80962 h 121708"/>
                  <a:gd name="connsiteX26" fmla="*/ 148484 w 184679"/>
                  <a:gd name="connsiteY26" fmla="*/ 77152 h 121708"/>
                  <a:gd name="connsiteX27" fmla="*/ 153247 w 184679"/>
                  <a:gd name="connsiteY27" fmla="*/ 75248 h 121708"/>
                  <a:gd name="connsiteX28" fmla="*/ 159914 w 184679"/>
                  <a:gd name="connsiteY28" fmla="*/ 68580 h 121708"/>
                  <a:gd name="connsiteX29" fmla="*/ 161819 w 184679"/>
                  <a:gd name="connsiteY29" fmla="*/ 61912 h 121708"/>
                  <a:gd name="connsiteX30" fmla="*/ 160867 w 184679"/>
                  <a:gd name="connsiteY30" fmla="*/ 53340 h 121708"/>
                  <a:gd name="connsiteX31" fmla="*/ 157057 w 184679"/>
                  <a:gd name="connsiteY31" fmla="*/ 44768 h 121708"/>
                  <a:gd name="connsiteX32" fmla="*/ 155151 w 184679"/>
                  <a:gd name="connsiteY32" fmla="*/ 40005 h 121708"/>
                  <a:gd name="connsiteX33" fmla="*/ 157057 w 184679"/>
                  <a:gd name="connsiteY33" fmla="*/ 35243 h 121708"/>
                  <a:gd name="connsiteX34" fmla="*/ 162772 w 184679"/>
                  <a:gd name="connsiteY34" fmla="*/ 31432 h 121708"/>
                  <a:gd name="connsiteX35" fmla="*/ 167534 w 184679"/>
                  <a:gd name="connsiteY35" fmla="*/ 29527 h 121708"/>
                  <a:gd name="connsiteX36" fmla="*/ 175154 w 184679"/>
                  <a:gd name="connsiteY36" fmla="*/ 26670 h 121708"/>
                  <a:gd name="connsiteX37" fmla="*/ 183726 w 184679"/>
                  <a:gd name="connsiteY37" fmla="*/ 22860 h 121708"/>
                  <a:gd name="connsiteX38" fmla="*/ 184679 w 184679"/>
                  <a:gd name="connsiteY38" fmla="*/ 16193 h 121708"/>
                  <a:gd name="connsiteX39" fmla="*/ 177059 w 184679"/>
                  <a:gd name="connsiteY39" fmla="*/ 12382 h 121708"/>
                  <a:gd name="connsiteX40" fmla="*/ 169439 w 184679"/>
                  <a:gd name="connsiteY40" fmla="*/ 12382 h 121708"/>
                  <a:gd name="connsiteX41" fmla="*/ 156104 w 184679"/>
                  <a:gd name="connsiteY41" fmla="*/ 5715 h 121708"/>
                  <a:gd name="connsiteX42" fmla="*/ 154199 w 184679"/>
                  <a:gd name="connsiteY42" fmla="*/ 1905 h 121708"/>
                  <a:gd name="connsiteX43" fmla="*/ 141817 w 184679"/>
                  <a:gd name="connsiteY43" fmla="*/ 0 h 121708"/>
                  <a:gd name="connsiteX44" fmla="*/ 131339 w 184679"/>
                  <a:gd name="connsiteY44" fmla="*/ 4763 h 121708"/>
                  <a:gd name="connsiteX45" fmla="*/ 126576 w 184679"/>
                  <a:gd name="connsiteY45" fmla="*/ 8573 h 121708"/>
                  <a:gd name="connsiteX46" fmla="*/ 118957 w 184679"/>
                  <a:gd name="connsiteY46" fmla="*/ 19050 h 121708"/>
                  <a:gd name="connsiteX47" fmla="*/ 98954 w 184679"/>
                  <a:gd name="connsiteY47" fmla="*/ 27623 h 121708"/>
                  <a:gd name="connsiteX48" fmla="*/ 90382 w 184679"/>
                  <a:gd name="connsiteY48" fmla="*/ 33337 h 121708"/>
                  <a:gd name="connsiteX49" fmla="*/ 85619 w 184679"/>
                  <a:gd name="connsiteY49" fmla="*/ 36195 h 121708"/>
                  <a:gd name="connsiteX50" fmla="*/ 63712 w 184679"/>
                  <a:gd name="connsiteY50" fmla="*/ 39052 h 121708"/>
                  <a:gd name="connsiteX51" fmla="*/ 58949 w 184679"/>
                  <a:gd name="connsiteY51" fmla="*/ 42862 h 121708"/>
                  <a:gd name="connsiteX52" fmla="*/ 57997 w 184679"/>
                  <a:gd name="connsiteY52" fmla="*/ 45720 h 121708"/>
                  <a:gd name="connsiteX53" fmla="*/ 50377 w 184679"/>
                  <a:gd name="connsiteY53" fmla="*/ 52387 h 121708"/>
                  <a:gd name="connsiteX54" fmla="*/ 36089 w 184679"/>
                  <a:gd name="connsiteY54" fmla="*/ 51435 h 12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79" h="121708">
                    <a:moveTo>
                      <a:pt x="36089" y="51435"/>
                    </a:moveTo>
                    <a:lnTo>
                      <a:pt x="20849" y="56198"/>
                    </a:lnTo>
                    <a:cubicBezTo>
                      <a:pt x="20849" y="56198"/>
                      <a:pt x="14182" y="55245"/>
                      <a:pt x="11324" y="56198"/>
                    </a:cubicBezTo>
                    <a:cubicBezTo>
                      <a:pt x="8467" y="57150"/>
                      <a:pt x="10372" y="54293"/>
                      <a:pt x="8467" y="57150"/>
                    </a:cubicBezTo>
                    <a:cubicBezTo>
                      <a:pt x="6562" y="60007"/>
                      <a:pt x="847" y="65723"/>
                      <a:pt x="847" y="67627"/>
                    </a:cubicBezTo>
                    <a:cubicBezTo>
                      <a:pt x="847" y="69532"/>
                      <a:pt x="-1058" y="71437"/>
                      <a:pt x="847" y="74295"/>
                    </a:cubicBezTo>
                    <a:cubicBezTo>
                      <a:pt x="2752" y="77152"/>
                      <a:pt x="-1058" y="72390"/>
                      <a:pt x="2752" y="77152"/>
                    </a:cubicBezTo>
                    <a:cubicBezTo>
                      <a:pt x="6562" y="80962"/>
                      <a:pt x="8467" y="80010"/>
                      <a:pt x="9419" y="83820"/>
                    </a:cubicBezTo>
                    <a:cubicBezTo>
                      <a:pt x="10372" y="87630"/>
                      <a:pt x="12277" y="86677"/>
                      <a:pt x="12277" y="91440"/>
                    </a:cubicBezTo>
                    <a:cubicBezTo>
                      <a:pt x="12277" y="96202"/>
                      <a:pt x="11324" y="100965"/>
                      <a:pt x="11324" y="100965"/>
                    </a:cubicBezTo>
                    <a:lnTo>
                      <a:pt x="17039" y="106680"/>
                    </a:lnTo>
                    <a:cubicBezTo>
                      <a:pt x="17039" y="106680"/>
                      <a:pt x="27517" y="111443"/>
                      <a:pt x="33232" y="112395"/>
                    </a:cubicBezTo>
                    <a:cubicBezTo>
                      <a:pt x="38947" y="114300"/>
                      <a:pt x="38947" y="114300"/>
                      <a:pt x="38947" y="114300"/>
                    </a:cubicBezTo>
                    <a:cubicBezTo>
                      <a:pt x="38947" y="114300"/>
                      <a:pt x="51329" y="113348"/>
                      <a:pt x="54187" y="113348"/>
                    </a:cubicBezTo>
                    <a:cubicBezTo>
                      <a:pt x="57997" y="113348"/>
                      <a:pt x="52282" y="114300"/>
                      <a:pt x="57997" y="113348"/>
                    </a:cubicBezTo>
                    <a:cubicBezTo>
                      <a:pt x="63712" y="112395"/>
                      <a:pt x="67522" y="112395"/>
                      <a:pt x="67522" y="112395"/>
                    </a:cubicBezTo>
                    <a:lnTo>
                      <a:pt x="80857" y="114300"/>
                    </a:lnTo>
                    <a:lnTo>
                      <a:pt x="89429" y="119062"/>
                    </a:lnTo>
                    <a:cubicBezTo>
                      <a:pt x="89429" y="119062"/>
                      <a:pt x="91334" y="119062"/>
                      <a:pt x="95144" y="120015"/>
                    </a:cubicBezTo>
                    <a:cubicBezTo>
                      <a:pt x="98002" y="120968"/>
                      <a:pt x="104669" y="120015"/>
                      <a:pt x="110384" y="120015"/>
                    </a:cubicBezTo>
                    <a:cubicBezTo>
                      <a:pt x="116099" y="120015"/>
                      <a:pt x="112289" y="123825"/>
                      <a:pt x="116099" y="120015"/>
                    </a:cubicBezTo>
                    <a:cubicBezTo>
                      <a:pt x="119909" y="116205"/>
                      <a:pt x="120862" y="108585"/>
                      <a:pt x="120862" y="108585"/>
                    </a:cubicBezTo>
                    <a:lnTo>
                      <a:pt x="120862" y="100965"/>
                    </a:lnTo>
                    <a:lnTo>
                      <a:pt x="127529" y="97155"/>
                    </a:lnTo>
                    <a:cubicBezTo>
                      <a:pt x="134197" y="93345"/>
                      <a:pt x="138959" y="91440"/>
                      <a:pt x="141817" y="89535"/>
                    </a:cubicBezTo>
                    <a:cubicBezTo>
                      <a:pt x="145626" y="87630"/>
                      <a:pt x="147532" y="80962"/>
                      <a:pt x="147532" y="80962"/>
                    </a:cubicBezTo>
                    <a:lnTo>
                      <a:pt x="148484" y="77152"/>
                    </a:lnTo>
                    <a:cubicBezTo>
                      <a:pt x="148484" y="77152"/>
                      <a:pt x="148484" y="76200"/>
                      <a:pt x="153247" y="75248"/>
                    </a:cubicBezTo>
                    <a:cubicBezTo>
                      <a:pt x="158009" y="74295"/>
                      <a:pt x="158962" y="70485"/>
                      <a:pt x="159914" y="68580"/>
                    </a:cubicBezTo>
                    <a:cubicBezTo>
                      <a:pt x="160867" y="66675"/>
                      <a:pt x="161819" y="64770"/>
                      <a:pt x="161819" y="61912"/>
                    </a:cubicBezTo>
                    <a:cubicBezTo>
                      <a:pt x="161819" y="59055"/>
                      <a:pt x="160867" y="53340"/>
                      <a:pt x="160867" y="53340"/>
                    </a:cubicBezTo>
                    <a:lnTo>
                      <a:pt x="157057" y="44768"/>
                    </a:lnTo>
                    <a:lnTo>
                      <a:pt x="155151" y="40005"/>
                    </a:lnTo>
                    <a:cubicBezTo>
                      <a:pt x="155151" y="40005"/>
                      <a:pt x="152294" y="38100"/>
                      <a:pt x="157057" y="35243"/>
                    </a:cubicBezTo>
                    <a:cubicBezTo>
                      <a:pt x="162772" y="31432"/>
                      <a:pt x="162772" y="31432"/>
                      <a:pt x="162772" y="31432"/>
                    </a:cubicBezTo>
                    <a:cubicBezTo>
                      <a:pt x="162772" y="31432"/>
                      <a:pt x="163724" y="30480"/>
                      <a:pt x="167534" y="29527"/>
                    </a:cubicBezTo>
                    <a:cubicBezTo>
                      <a:pt x="170392" y="28575"/>
                      <a:pt x="172297" y="26670"/>
                      <a:pt x="175154" y="26670"/>
                    </a:cubicBezTo>
                    <a:cubicBezTo>
                      <a:pt x="178012" y="26670"/>
                      <a:pt x="182774" y="26670"/>
                      <a:pt x="183726" y="22860"/>
                    </a:cubicBezTo>
                    <a:cubicBezTo>
                      <a:pt x="184679" y="19050"/>
                      <a:pt x="184679" y="16193"/>
                      <a:pt x="184679" y="16193"/>
                    </a:cubicBezTo>
                    <a:cubicBezTo>
                      <a:pt x="181822" y="13335"/>
                      <a:pt x="177059" y="12382"/>
                      <a:pt x="177059" y="12382"/>
                    </a:cubicBezTo>
                    <a:cubicBezTo>
                      <a:pt x="177059" y="12382"/>
                      <a:pt x="172297" y="12382"/>
                      <a:pt x="169439" y="12382"/>
                    </a:cubicBezTo>
                    <a:cubicBezTo>
                      <a:pt x="166582" y="12382"/>
                      <a:pt x="156104" y="5715"/>
                      <a:pt x="156104" y="5715"/>
                    </a:cubicBezTo>
                    <a:lnTo>
                      <a:pt x="154199" y="1905"/>
                    </a:lnTo>
                    <a:lnTo>
                      <a:pt x="141817" y="0"/>
                    </a:lnTo>
                    <a:lnTo>
                      <a:pt x="131339" y="4763"/>
                    </a:lnTo>
                    <a:cubicBezTo>
                      <a:pt x="131339" y="4763"/>
                      <a:pt x="126576" y="4763"/>
                      <a:pt x="126576" y="8573"/>
                    </a:cubicBezTo>
                    <a:cubicBezTo>
                      <a:pt x="126576" y="12382"/>
                      <a:pt x="125624" y="15240"/>
                      <a:pt x="118957" y="19050"/>
                    </a:cubicBezTo>
                    <a:cubicBezTo>
                      <a:pt x="112289" y="22860"/>
                      <a:pt x="98954" y="27623"/>
                      <a:pt x="98954" y="27623"/>
                    </a:cubicBezTo>
                    <a:cubicBezTo>
                      <a:pt x="97049" y="31432"/>
                      <a:pt x="94192" y="30480"/>
                      <a:pt x="90382" y="33337"/>
                    </a:cubicBezTo>
                    <a:cubicBezTo>
                      <a:pt x="85619" y="36195"/>
                      <a:pt x="98002" y="34290"/>
                      <a:pt x="85619" y="36195"/>
                    </a:cubicBezTo>
                    <a:cubicBezTo>
                      <a:pt x="73237" y="38100"/>
                      <a:pt x="63712" y="37148"/>
                      <a:pt x="63712" y="39052"/>
                    </a:cubicBezTo>
                    <a:cubicBezTo>
                      <a:pt x="63712" y="40957"/>
                      <a:pt x="60854" y="40005"/>
                      <a:pt x="58949" y="42862"/>
                    </a:cubicBezTo>
                    <a:cubicBezTo>
                      <a:pt x="57997" y="45720"/>
                      <a:pt x="65617" y="39052"/>
                      <a:pt x="57997" y="45720"/>
                    </a:cubicBezTo>
                    <a:cubicBezTo>
                      <a:pt x="50377" y="52387"/>
                      <a:pt x="50377" y="52387"/>
                      <a:pt x="50377" y="52387"/>
                    </a:cubicBezTo>
                    <a:lnTo>
                      <a:pt x="36089" y="51435"/>
                    </a:lnTo>
                    <a:close/>
                  </a:path>
                </a:pathLst>
              </a:custGeom>
              <a:grpFill/>
              <a:ln w="9525" cap="flat">
                <a:noFill/>
                <a:prstDash val="solid"/>
                <a:miter/>
              </a:ln>
            </p:spPr>
            <p:txBody>
              <a:bodyPr rtlCol="0" anchor="ctr"/>
              <a:lstStyle/>
              <a:p>
                <a:endParaRPr lang="en-US" sz="1765" noProof="0"/>
              </a:p>
            </p:txBody>
          </p:sp>
          <p:sp>
            <p:nvSpPr>
              <p:cNvPr id="220" name="Freeform: Shape 219">
                <a:extLst>
                  <a:ext uri="{FF2B5EF4-FFF2-40B4-BE49-F238E27FC236}">
                    <a16:creationId xmlns:a16="http://schemas.microsoft.com/office/drawing/2014/main" id="{0CF29BD7-3367-2D25-98E0-0894534F6FC6}"/>
                  </a:ext>
                </a:extLst>
              </p:cNvPr>
              <p:cNvSpPr/>
              <p:nvPr/>
            </p:nvSpPr>
            <p:spPr>
              <a:xfrm>
                <a:off x="10261229" y="4082144"/>
                <a:ext cx="82949" cy="53339"/>
              </a:xfrm>
              <a:custGeom>
                <a:avLst/>
                <a:gdLst>
                  <a:gd name="connsiteX0" fmla="*/ 76282 w 82949"/>
                  <a:gd name="connsiteY0" fmla="*/ 0 h 53339"/>
                  <a:gd name="connsiteX1" fmla="*/ 53422 w 82949"/>
                  <a:gd name="connsiteY1" fmla="*/ 2857 h 53339"/>
                  <a:gd name="connsiteX2" fmla="*/ 41992 w 82949"/>
                  <a:gd name="connsiteY2" fmla="*/ 3810 h 53339"/>
                  <a:gd name="connsiteX3" fmla="*/ 16274 w 82949"/>
                  <a:gd name="connsiteY3" fmla="*/ 3810 h 53339"/>
                  <a:gd name="connsiteX4" fmla="*/ 7702 w 82949"/>
                  <a:gd name="connsiteY4" fmla="*/ 8572 h 53339"/>
                  <a:gd name="connsiteX5" fmla="*/ 82 w 82949"/>
                  <a:gd name="connsiteY5" fmla="*/ 18097 h 53339"/>
                  <a:gd name="connsiteX6" fmla="*/ 1035 w 82949"/>
                  <a:gd name="connsiteY6" fmla="*/ 20002 h 53339"/>
                  <a:gd name="connsiteX7" fmla="*/ 8654 w 82949"/>
                  <a:gd name="connsiteY7" fmla="*/ 26670 h 53339"/>
                  <a:gd name="connsiteX8" fmla="*/ 10560 w 82949"/>
                  <a:gd name="connsiteY8" fmla="*/ 31432 h 53339"/>
                  <a:gd name="connsiteX9" fmla="*/ 8654 w 82949"/>
                  <a:gd name="connsiteY9" fmla="*/ 38100 h 53339"/>
                  <a:gd name="connsiteX10" fmla="*/ 4845 w 82949"/>
                  <a:gd name="connsiteY10" fmla="*/ 45720 h 53339"/>
                  <a:gd name="connsiteX11" fmla="*/ 3892 w 82949"/>
                  <a:gd name="connsiteY11" fmla="*/ 50482 h 53339"/>
                  <a:gd name="connsiteX12" fmla="*/ 10560 w 82949"/>
                  <a:gd name="connsiteY12" fmla="*/ 53340 h 53339"/>
                  <a:gd name="connsiteX13" fmla="*/ 19132 w 82949"/>
                  <a:gd name="connsiteY13" fmla="*/ 53340 h 53339"/>
                  <a:gd name="connsiteX14" fmla="*/ 23895 w 82949"/>
                  <a:gd name="connsiteY14" fmla="*/ 52388 h 53339"/>
                  <a:gd name="connsiteX15" fmla="*/ 21990 w 82949"/>
                  <a:gd name="connsiteY15" fmla="*/ 44767 h 53339"/>
                  <a:gd name="connsiteX16" fmla="*/ 24847 w 82949"/>
                  <a:gd name="connsiteY16" fmla="*/ 36195 h 53339"/>
                  <a:gd name="connsiteX17" fmla="*/ 28657 w 82949"/>
                  <a:gd name="connsiteY17" fmla="*/ 32385 h 53339"/>
                  <a:gd name="connsiteX18" fmla="*/ 37229 w 82949"/>
                  <a:gd name="connsiteY18" fmla="*/ 32385 h 53339"/>
                  <a:gd name="connsiteX19" fmla="*/ 42945 w 82949"/>
                  <a:gd name="connsiteY19" fmla="*/ 31432 h 53339"/>
                  <a:gd name="connsiteX20" fmla="*/ 45802 w 82949"/>
                  <a:gd name="connsiteY20" fmla="*/ 35242 h 53339"/>
                  <a:gd name="connsiteX21" fmla="*/ 49612 w 82949"/>
                  <a:gd name="connsiteY21" fmla="*/ 41910 h 53339"/>
                  <a:gd name="connsiteX22" fmla="*/ 57232 w 82949"/>
                  <a:gd name="connsiteY22" fmla="*/ 48577 h 53339"/>
                  <a:gd name="connsiteX23" fmla="*/ 62947 w 82949"/>
                  <a:gd name="connsiteY23" fmla="*/ 50482 h 53339"/>
                  <a:gd name="connsiteX24" fmla="*/ 67710 w 82949"/>
                  <a:gd name="connsiteY24" fmla="*/ 50482 h 53339"/>
                  <a:gd name="connsiteX25" fmla="*/ 69615 w 82949"/>
                  <a:gd name="connsiteY25" fmla="*/ 43815 h 53339"/>
                  <a:gd name="connsiteX26" fmla="*/ 75329 w 82949"/>
                  <a:gd name="connsiteY26" fmla="*/ 42863 h 53339"/>
                  <a:gd name="connsiteX27" fmla="*/ 81045 w 82949"/>
                  <a:gd name="connsiteY27" fmla="*/ 41910 h 53339"/>
                  <a:gd name="connsiteX28" fmla="*/ 81997 w 82949"/>
                  <a:gd name="connsiteY28" fmla="*/ 32385 h 53339"/>
                  <a:gd name="connsiteX29" fmla="*/ 82949 w 82949"/>
                  <a:gd name="connsiteY29" fmla="*/ 28575 h 53339"/>
                  <a:gd name="connsiteX30" fmla="*/ 81045 w 82949"/>
                  <a:gd name="connsiteY30" fmla="*/ 24765 h 53339"/>
                  <a:gd name="connsiteX31" fmla="*/ 70567 w 82949"/>
                  <a:gd name="connsiteY31" fmla="*/ 20002 h 53339"/>
                  <a:gd name="connsiteX32" fmla="*/ 64852 w 82949"/>
                  <a:gd name="connsiteY32" fmla="*/ 14288 h 53339"/>
                  <a:gd name="connsiteX33" fmla="*/ 71520 w 82949"/>
                  <a:gd name="connsiteY33" fmla="*/ 8572 h 53339"/>
                  <a:gd name="connsiteX34" fmla="*/ 76282 w 82949"/>
                  <a:gd name="connsiteY34" fmla="*/ 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2949" h="53339">
                    <a:moveTo>
                      <a:pt x="76282" y="0"/>
                    </a:moveTo>
                    <a:cubicBezTo>
                      <a:pt x="76282" y="0"/>
                      <a:pt x="56279" y="1905"/>
                      <a:pt x="53422" y="2857"/>
                    </a:cubicBezTo>
                    <a:cubicBezTo>
                      <a:pt x="49612" y="3810"/>
                      <a:pt x="41992" y="3810"/>
                      <a:pt x="41992" y="3810"/>
                    </a:cubicBezTo>
                    <a:lnTo>
                      <a:pt x="16274" y="3810"/>
                    </a:lnTo>
                    <a:cubicBezTo>
                      <a:pt x="10560" y="4763"/>
                      <a:pt x="8654" y="5715"/>
                      <a:pt x="7702" y="8572"/>
                    </a:cubicBezTo>
                    <a:cubicBezTo>
                      <a:pt x="6749" y="11430"/>
                      <a:pt x="-871" y="15240"/>
                      <a:pt x="82" y="18097"/>
                    </a:cubicBezTo>
                    <a:cubicBezTo>
                      <a:pt x="1035" y="20002"/>
                      <a:pt x="1035" y="20002"/>
                      <a:pt x="1035" y="20002"/>
                    </a:cubicBezTo>
                    <a:lnTo>
                      <a:pt x="8654" y="26670"/>
                    </a:lnTo>
                    <a:lnTo>
                      <a:pt x="10560" y="31432"/>
                    </a:lnTo>
                    <a:cubicBezTo>
                      <a:pt x="10560" y="31432"/>
                      <a:pt x="10560" y="34290"/>
                      <a:pt x="8654" y="38100"/>
                    </a:cubicBezTo>
                    <a:cubicBezTo>
                      <a:pt x="6749" y="41910"/>
                      <a:pt x="6749" y="43815"/>
                      <a:pt x="4845" y="45720"/>
                    </a:cubicBezTo>
                    <a:cubicBezTo>
                      <a:pt x="3892" y="47625"/>
                      <a:pt x="3892" y="50482"/>
                      <a:pt x="3892" y="50482"/>
                    </a:cubicBezTo>
                    <a:lnTo>
                      <a:pt x="10560" y="53340"/>
                    </a:lnTo>
                    <a:lnTo>
                      <a:pt x="19132" y="53340"/>
                    </a:lnTo>
                    <a:lnTo>
                      <a:pt x="23895" y="52388"/>
                    </a:lnTo>
                    <a:lnTo>
                      <a:pt x="21990" y="44767"/>
                    </a:lnTo>
                    <a:lnTo>
                      <a:pt x="24847" y="36195"/>
                    </a:lnTo>
                    <a:lnTo>
                      <a:pt x="28657" y="32385"/>
                    </a:lnTo>
                    <a:lnTo>
                      <a:pt x="37229" y="32385"/>
                    </a:lnTo>
                    <a:lnTo>
                      <a:pt x="42945" y="31432"/>
                    </a:lnTo>
                    <a:cubicBezTo>
                      <a:pt x="42945" y="31432"/>
                      <a:pt x="44849" y="33338"/>
                      <a:pt x="45802" y="35242"/>
                    </a:cubicBezTo>
                    <a:cubicBezTo>
                      <a:pt x="46754" y="37147"/>
                      <a:pt x="47707" y="39052"/>
                      <a:pt x="49612" y="41910"/>
                    </a:cubicBezTo>
                    <a:cubicBezTo>
                      <a:pt x="51517" y="45720"/>
                      <a:pt x="57232" y="48577"/>
                      <a:pt x="57232" y="48577"/>
                    </a:cubicBezTo>
                    <a:lnTo>
                      <a:pt x="62947" y="50482"/>
                    </a:lnTo>
                    <a:lnTo>
                      <a:pt x="67710" y="50482"/>
                    </a:lnTo>
                    <a:cubicBezTo>
                      <a:pt x="67710" y="50482"/>
                      <a:pt x="64852" y="45720"/>
                      <a:pt x="69615" y="43815"/>
                    </a:cubicBezTo>
                    <a:cubicBezTo>
                      <a:pt x="75329" y="42863"/>
                      <a:pt x="75329" y="42863"/>
                      <a:pt x="75329" y="42863"/>
                    </a:cubicBezTo>
                    <a:lnTo>
                      <a:pt x="81045" y="41910"/>
                    </a:lnTo>
                    <a:lnTo>
                      <a:pt x="81997" y="32385"/>
                    </a:lnTo>
                    <a:lnTo>
                      <a:pt x="82949" y="28575"/>
                    </a:lnTo>
                    <a:lnTo>
                      <a:pt x="81045" y="24765"/>
                    </a:lnTo>
                    <a:lnTo>
                      <a:pt x="70567" y="20002"/>
                    </a:lnTo>
                    <a:lnTo>
                      <a:pt x="64852" y="14288"/>
                    </a:lnTo>
                    <a:cubicBezTo>
                      <a:pt x="64852" y="14288"/>
                      <a:pt x="68662" y="10477"/>
                      <a:pt x="71520" y="8572"/>
                    </a:cubicBezTo>
                    <a:cubicBezTo>
                      <a:pt x="73424" y="6667"/>
                      <a:pt x="76282" y="0"/>
                      <a:pt x="76282" y="0"/>
                    </a:cubicBezTo>
                    <a:close/>
                  </a:path>
                </a:pathLst>
              </a:custGeom>
              <a:grpFill/>
              <a:ln w="9525" cap="flat">
                <a:noFill/>
                <a:prstDash val="solid"/>
                <a:miter/>
              </a:ln>
            </p:spPr>
            <p:txBody>
              <a:bodyPr rtlCol="0" anchor="ctr"/>
              <a:lstStyle/>
              <a:p>
                <a:endParaRPr lang="en-US" sz="1765" noProof="0"/>
              </a:p>
            </p:txBody>
          </p:sp>
          <p:sp>
            <p:nvSpPr>
              <p:cNvPr id="221" name="Freeform: Shape 220">
                <a:extLst>
                  <a:ext uri="{FF2B5EF4-FFF2-40B4-BE49-F238E27FC236}">
                    <a16:creationId xmlns:a16="http://schemas.microsoft.com/office/drawing/2014/main" id="{E8CE4A09-5A3B-1EB7-D813-29D2E1D117DF}"/>
                  </a:ext>
                </a:extLst>
              </p:cNvPr>
              <p:cNvSpPr/>
              <p:nvPr/>
            </p:nvSpPr>
            <p:spPr>
              <a:xfrm>
                <a:off x="10282596" y="4057140"/>
                <a:ext cx="88252" cy="16430"/>
              </a:xfrm>
              <a:custGeom>
                <a:avLst/>
                <a:gdLst>
                  <a:gd name="connsiteX0" fmla="*/ 83490 w 88252"/>
                  <a:gd name="connsiteY0" fmla="*/ 7858 h 16430"/>
                  <a:gd name="connsiteX1" fmla="*/ 69202 w 88252"/>
                  <a:gd name="connsiteY1" fmla="*/ 12621 h 16430"/>
                  <a:gd name="connsiteX2" fmla="*/ 51105 w 88252"/>
                  <a:gd name="connsiteY2" fmla="*/ 13573 h 16430"/>
                  <a:gd name="connsiteX3" fmla="*/ 34912 w 88252"/>
                  <a:gd name="connsiteY3" fmla="*/ 13573 h 16430"/>
                  <a:gd name="connsiteX4" fmla="*/ 16815 w 88252"/>
                  <a:gd name="connsiteY4" fmla="*/ 16431 h 16430"/>
                  <a:gd name="connsiteX5" fmla="*/ 4432 w 88252"/>
                  <a:gd name="connsiteY5" fmla="*/ 16431 h 16430"/>
                  <a:gd name="connsiteX6" fmla="*/ 622 w 88252"/>
                  <a:gd name="connsiteY6" fmla="*/ 10716 h 16430"/>
                  <a:gd name="connsiteX7" fmla="*/ 1574 w 88252"/>
                  <a:gd name="connsiteY7" fmla="*/ 7858 h 16430"/>
                  <a:gd name="connsiteX8" fmla="*/ 4432 w 88252"/>
                  <a:gd name="connsiteY8" fmla="*/ 7858 h 16430"/>
                  <a:gd name="connsiteX9" fmla="*/ 15862 w 88252"/>
                  <a:gd name="connsiteY9" fmla="*/ 5953 h 16430"/>
                  <a:gd name="connsiteX10" fmla="*/ 32055 w 88252"/>
                  <a:gd name="connsiteY10" fmla="*/ 4048 h 16430"/>
                  <a:gd name="connsiteX11" fmla="*/ 45390 w 88252"/>
                  <a:gd name="connsiteY11" fmla="*/ 238 h 16430"/>
                  <a:gd name="connsiteX12" fmla="*/ 53962 w 88252"/>
                  <a:gd name="connsiteY12" fmla="*/ 1191 h 16430"/>
                  <a:gd name="connsiteX13" fmla="*/ 68249 w 88252"/>
                  <a:gd name="connsiteY13" fmla="*/ 2143 h 16430"/>
                  <a:gd name="connsiteX14" fmla="*/ 80632 w 88252"/>
                  <a:gd name="connsiteY14" fmla="*/ 238 h 16430"/>
                  <a:gd name="connsiteX15" fmla="*/ 88252 w 88252"/>
                  <a:gd name="connsiteY15" fmla="*/ 238 h 16430"/>
                  <a:gd name="connsiteX16" fmla="*/ 83490 w 88252"/>
                  <a:gd name="connsiteY16" fmla="*/ 7858 h 1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252" h="16430">
                    <a:moveTo>
                      <a:pt x="83490" y="7858"/>
                    </a:moveTo>
                    <a:cubicBezTo>
                      <a:pt x="83490" y="7858"/>
                      <a:pt x="74917" y="11668"/>
                      <a:pt x="69202" y="12621"/>
                    </a:cubicBezTo>
                    <a:cubicBezTo>
                      <a:pt x="63487" y="13573"/>
                      <a:pt x="56819" y="13573"/>
                      <a:pt x="51105" y="13573"/>
                    </a:cubicBezTo>
                    <a:cubicBezTo>
                      <a:pt x="45390" y="13573"/>
                      <a:pt x="38722" y="12621"/>
                      <a:pt x="34912" y="13573"/>
                    </a:cubicBezTo>
                    <a:cubicBezTo>
                      <a:pt x="30149" y="14526"/>
                      <a:pt x="16815" y="16431"/>
                      <a:pt x="16815" y="16431"/>
                    </a:cubicBezTo>
                    <a:lnTo>
                      <a:pt x="4432" y="16431"/>
                    </a:lnTo>
                    <a:lnTo>
                      <a:pt x="622" y="10716"/>
                    </a:lnTo>
                    <a:cubicBezTo>
                      <a:pt x="622" y="10716"/>
                      <a:pt x="-1283" y="7858"/>
                      <a:pt x="1574" y="7858"/>
                    </a:cubicBezTo>
                    <a:cubicBezTo>
                      <a:pt x="4432" y="7858"/>
                      <a:pt x="622" y="8811"/>
                      <a:pt x="4432" y="7858"/>
                    </a:cubicBezTo>
                    <a:cubicBezTo>
                      <a:pt x="9194" y="6906"/>
                      <a:pt x="15862" y="5953"/>
                      <a:pt x="15862" y="5953"/>
                    </a:cubicBezTo>
                    <a:lnTo>
                      <a:pt x="32055" y="4048"/>
                    </a:lnTo>
                    <a:lnTo>
                      <a:pt x="45390" y="238"/>
                    </a:lnTo>
                    <a:cubicBezTo>
                      <a:pt x="45390" y="238"/>
                      <a:pt x="47294" y="-714"/>
                      <a:pt x="53962" y="1191"/>
                    </a:cubicBezTo>
                    <a:cubicBezTo>
                      <a:pt x="60630" y="3096"/>
                      <a:pt x="62535" y="2143"/>
                      <a:pt x="68249" y="2143"/>
                    </a:cubicBezTo>
                    <a:cubicBezTo>
                      <a:pt x="73965" y="2143"/>
                      <a:pt x="80632" y="238"/>
                      <a:pt x="80632" y="238"/>
                    </a:cubicBezTo>
                    <a:lnTo>
                      <a:pt x="88252" y="238"/>
                    </a:lnTo>
                    <a:lnTo>
                      <a:pt x="83490" y="7858"/>
                    </a:lnTo>
                    <a:close/>
                  </a:path>
                </a:pathLst>
              </a:custGeom>
              <a:grpFill/>
              <a:ln w="9525" cap="flat">
                <a:noFill/>
                <a:prstDash val="solid"/>
                <a:miter/>
              </a:ln>
            </p:spPr>
            <p:txBody>
              <a:bodyPr rtlCol="0" anchor="ctr"/>
              <a:lstStyle/>
              <a:p>
                <a:endParaRPr lang="en-US" sz="1765" noProof="0"/>
              </a:p>
            </p:txBody>
          </p:sp>
          <p:sp>
            <p:nvSpPr>
              <p:cNvPr id="222" name="Freeform: Shape 221">
                <a:extLst>
                  <a:ext uri="{FF2B5EF4-FFF2-40B4-BE49-F238E27FC236}">
                    <a16:creationId xmlns:a16="http://schemas.microsoft.com/office/drawing/2014/main" id="{AC52A5B5-3B44-6BDA-71DA-686A7F638D62}"/>
                  </a:ext>
                </a:extLst>
              </p:cNvPr>
              <p:cNvSpPr/>
              <p:nvPr/>
            </p:nvSpPr>
            <p:spPr>
              <a:xfrm>
                <a:off x="10345817" y="4157391"/>
                <a:ext cx="73609" cy="38100"/>
              </a:xfrm>
              <a:custGeom>
                <a:avLst/>
                <a:gdLst>
                  <a:gd name="connsiteX0" fmla="*/ 54559 w 73609"/>
                  <a:gd name="connsiteY0" fmla="*/ 4763 h 38100"/>
                  <a:gd name="connsiteX1" fmla="*/ 45986 w 73609"/>
                  <a:gd name="connsiteY1" fmla="*/ 8572 h 38100"/>
                  <a:gd name="connsiteX2" fmla="*/ 37414 w 73609"/>
                  <a:gd name="connsiteY2" fmla="*/ 10478 h 38100"/>
                  <a:gd name="connsiteX3" fmla="*/ 34557 w 73609"/>
                  <a:gd name="connsiteY3" fmla="*/ 10478 h 38100"/>
                  <a:gd name="connsiteX4" fmla="*/ 29794 w 73609"/>
                  <a:gd name="connsiteY4" fmla="*/ 14288 h 38100"/>
                  <a:gd name="connsiteX5" fmla="*/ 9792 w 73609"/>
                  <a:gd name="connsiteY5" fmla="*/ 20003 h 38100"/>
                  <a:gd name="connsiteX6" fmla="*/ 8839 w 73609"/>
                  <a:gd name="connsiteY6" fmla="*/ 21908 h 38100"/>
                  <a:gd name="connsiteX7" fmla="*/ 1219 w 73609"/>
                  <a:gd name="connsiteY7" fmla="*/ 28575 h 38100"/>
                  <a:gd name="connsiteX8" fmla="*/ 267 w 73609"/>
                  <a:gd name="connsiteY8" fmla="*/ 32385 h 38100"/>
                  <a:gd name="connsiteX9" fmla="*/ 8839 w 73609"/>
                  <a:gd name="connsiteY9" fmla="*/ 38100 h 38100"/>
                  <a:gd name="connsiteX10" fmla="*/ 17411 w 73609"/>
                  <a:gd name="connsiteY10" fmla="*/ 35242 h 38100"/>
                  <a:gd name="connsiteX11" fmla="*/ 23127 w 73609"/>
                  <a:gd name="connsiteY11" fmla="*/ 25717 h 38100"/>
                  <a:gd name="connsiteX12" fmla="*/ 29794 w 73609"/>
                  <a:gd name="connsiteY12" fmla="*/ 19050 h 38100"/>
                  <a:gd name="connsiteX13" fmla="*/ 36461 w 73609"/>
                  <a:gd name="connsiteY13" fmla="*/ 19050 h 38100"/>
                  <a:gd name="connsiteX14" fmla="*/ 55511 w 73609"/>
                  <a:gd name="connsiteY14" fmla="*/ 15240 h 38100"/>
                  <a:gd name="connsiteX15" fmla="*/ 59322 w 73609"/>
                  <a:gd name="connsiteY15" fmla="*/ 12383 h 38100"/>
                  <a:gd name="connsiteX16" fmla="*/ 72657 w 73609"/>
                  <a:gd name="connsiteY16" fmla="*/ 8572 h 38100"/>
                  <a:gd name="connsiteX17" fmla="*/ 73609 w 73609"/>
                  <a:gd name="connsiteY17" fmla="*/ 4763 h 38100"/>
                  <a:gd name="connsiteX18" fmla="*/ 66942 w 73609"/>
                  <a:gd name="connsiteY18" fmla="*/ 0 h 38100"/>
                  <a:gd name="connsiteX19" fmla="*/ 54559 w 73609"/>
                  <a:gd name="connsiteY19"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609" h="38100">
                    <a:moveTo>
                      <a:pt x="54559" y="4763"/>
                    </a:moveTo>
                    <a:cubicBezTo>
                      <a:pt x="54559" y="4763"/>
                      <a:pt x="47892" y="5715"/>
                      <a:pt x="45986" y="8572"/>
                    </a:cubicBezTo>
                    <a:cubicBezTo>
                      <a:pt x="44082" y="10478"/>
                      <a:pt x="40272" y="10478"/>
                      <a:pt x="37414" y="10478"/>
                    </a:cubicBezTo>
                    <a:cubicBezTo>
                      <a:pt x="34557" y="10478"/>
                      <a:pt x="38367" y="6667"/>
                      <a:pt x="34557" y="10478"/>
                    </a:cubicBezTo>
                    <a:cubicBezTo>
                      <a:pt x="29794" y="14288"/>
                      <a:pt x="41224" y="12383"/>
                      <a:pt x="29794" y="14288"/>
                    </a:cubicBezTo>
                    <a:cubicBezTo>
                      <a:pt x="18364" y="17145"/>
                      <a:pt x="10744" y="18097"/>
                      <a:pt x="9792" y="20003"/>
                    </a:cubicBezTo>
                    <a:cubicBezTo>
                      <a:pt x="8839" y="21908"/>
                      <a:pt x="12649" y="19050"/>
                      <a:pt x="8839" y="21908"/>
                    </a:cubicBezTo>
                    <a:cubicBezTo>
                      <a:pt x="4077" y="24765"/>
                      <a:pt x="1219" y="28575"/>
                      <a:pt x="1219" y="28575"/>
                    </a:cubicBezTo>
                    <a:cubicBezTo>
                      <a:pt x="1219" y="28575"/>
                      <a:pt x="-686" y="28575"/>
                      <a:pt x="267" y="32385"/>
                    </a:cubicBezTo>
                    <a:cubicBezTo>
                      <a:pt x="1219" y="36195"/>
                      <a:pt x="8839" y="38100"/>
                      <a:pt x="8839" y="38100"/>
                    </a:cubicBezTo>
                    <a:cubicBezTo>
                      <a:pt x="8839" y="38100"/>
                      <a:pt x="15507" y="38100"/>
                      <a:pt x="17411" y="35242"/>
                    </a:cubicBezTo>
                    <a:cubicBezTo>
                      <a:pt x="19317" y="32385"/>
                      <a:pt x="21222" y="29528"/>
                      <a:pt x="23127" y="25717"/>
                    </a:cubicBezTo>
                    <a:cubicBezTo>
                      <a:pt x="25032" y="21908"/>
                      <a:pt x="29794" y="19050"/>
                      <a:pt x="29794" y="19050"/>
                    </a:cubicBezTo>
                    <a:lnTo>
                      <a:pt x="36461" y="19050"/>
                    </a:lnTo>
                    <a:lnTo>
                      <a:pt x="55511" y="15240"/>
                    </a:lnTo>
                    <a:lnTo>
                      <a:pt x="59322" y="12383"/>
                    </a:lnTo>
                    <a:lnTo>
                      <a:pt x="72657" y="8572"/>
                    </a:lnTo>
                    <a:lnTo>
                      <a:pt x="73609" y="4763"/>
                    </a:lnTo>
                    <a:lnTo>
                      <a:pt x="66942" y="0"/>
                    </a:lnTo>
                    <a:lnTo>
                      <a:pt x="54559" y="4763"/>
                    </a:lnTo>
                    <a:close/>
                  </a:path>
                </a:pathLst>
              </a:custGeom>
              <a:grpFill/>
              <a:ln w="9525" cap="flat">
                <a:noFill/>
                <a:prstDash val="solid"/>
                <a:miter/>
              </a:ln>
            </p:spPr>
            <p:txBody>
              <a:bodyPr rtlCol="0" anchor="ctr"/>
              <a:lstStyle/>
              <a:p>
                <a:endParaRPr lang="en-US" sz="1765" noProof="0"/>
              </a:p>
            </p:txBody>
          </p:sp>
          <p:sp>
            <p:nvSpPr>
              <p:cNvPr id="223" name="Freeform: Shape 222">
                <a:extLst>
                  <a:ext uri="{FF2B5EF4-FFF2-40B4-BE49-F238E27FC236}">
                    <a16:creationId xmlns:a16="http://schemas.microsoft.com/office/drawing/2014/main" id="{7E044426-4540-ACCE-3A48-AF596D0DA679}"/>
                  </a:ext>
                </a:extLst>
              </p:cNvPr>
              <p:cNvSpPr/>
              <p:nvPr/>
            </p:nvSpPr>
            <p:spPr>
              <a:xfrm>
                <a:off x="10318778" y="3951228"/>
                <a:ext cx="81597" cy="61383"/>
              </a:xfrm>
              <a:custGeom>
                <a:avLst/>
                <a:gdLst>
                  <a:gd name="connsiteX0" fmla="*/ 79692 w 81597"/>
                  <a:gd name="connsiteY0" fmla="*/ 49001 h 61383"/>
                  <a:gd name="connsiteX1" fmla="*/ 74930 w 81597"/>
                  <a:gd name="connsiteY1" fmla="*/ 53763 h 61383"/>
                  <a:gd name="connsiteX2" fmla="*/ 70167 w 81597"/>
                  <a:gd name="connsiteY2" fmla="*/ 59478 h 61383"/>
                  <a:gd name="connsiteX3" fmla="*/ 56833 w 81597"/>
                  <a:gd name="connsiteY3" fmla="*/ 61383 h 61383"/>
                  <a:gd name="connsiteX4" fmla="*/ 50165 w 81597"/>
                  <a:gd name="connsiteY4" fmla="*/ 58526 h 61383"/>
                  <a:gd name="connsiteX5" fmla="*/ 49212 w 81597"/>
                  <a:gd name="connsiteY5" fmla="*/ 54716 h 61383"/>
                  <a:gd name="connsiteX6" fmla="*/ 45403 w 81597"/>
                  <a:gd name="connsiteY6" fmla="*/ 49001 h 61383"/>
                  <a:gd name="connsiteX7" fmla="*/ 42545 w 81597"/>
                  <a:gd name="connsiteY7" fmla="*/ 43286 h 61383"/>
                  <a:gd name="connsiteX8" fmla="*/ 37783 w 81597"/>
                  <a:gd name="connsiteY8" fmla="*/ 41381 h 61383"/>
                  <a:gd name="connsiteX9" fmla="*/ 31115 w 81597"/>
                  <a:gd name="connsiteY9" fmla="*/ 41381 h 61383"/>
                  <a:gd name="connsiteX10" fmla="*/ 23495 w 81597"/>
                  <a:gd name="connsiteY10" fmla="*/ 44238 h 61383"/>
                  <a:gd name="connsiteX11" fmla="*/ 12065 w 81597"/>
                  <a:gd name="connsiteY11" fmla="*/ 44238 h 61383"/>
                  <a:gd name="connsiteX12" fmla="*/ 2540 w 81597"/>
                  <a:gd name="connsiteY12" fmla="*/ 40428 h 61383"/>
                  <a:gd name="connsiteX13" fmla="*/ 2540 w 81597"/>
                  <a:gd name="connsiteY13" fmla="*/ 30903 h 61383"/>
                  <a:gd name="connsiteX14" fmla="*/ 14923 w 81597"/>
                  <a:gd name="connsiteY14" fmla="*/ 28998 h 61383"/>
                  <a:gd name="connsiteX15" fmla="*/ 20637 w 81597"/>
                  <a:gd name="connsiteY15" fmla="*/ 28998 h 61383"/>
                  <a:gd name="connsiteX16" fmla="*/ 19685 w 81597"/>
                  <a:gd name="connsiteY16" fmla="*/ 19473 h 61383"/>
                  <a:gd name="connsiteX17" fmla="*/ 13017 w 81597"/>
                  <a:gd name="connsiteY17" fmla="*/ 12806 h 61383"/>
                  <a:gd name="connsiteX18" fmla="*/ 2540 w 81597"/>
                  <a:gd name="connsiteY18" fmla="*/ 6138 h 61383"/>
                  <a:gd name="connsiteX19" fmla="*/ 1587 w 81597"/>
                  <a:gd name="connsiteY19" fmla="*/ 2328 h 61383"/>
                  <a:gd name="connsiteX20" fmla="*/ 9208 w 81597"/>
                  <a:gd name="connsiteY20" fmla="*/ 423 h 61383"/>
                  <a:gd name="connsiteX21" fmla="*/ 13970 w 81597"/>
                  <a:gd name="connsiteY21" fmla="*/ 423 h 61383"/>
                  <a:gd name="connsiteX22" fmla="*/ 29210 w 81597"/>
                  <a:gd name="connsiteY22" fmla="*/ 1376 h 61383"/>
                  <a:gd name="connsiteX23" fmla="*/ 31115 w 81597"/>
                  <a:gd name="connsiteY23" fmla="*/ 5186 h 61383"/>
                  <a:gd name="connsiteX24" fmla="*/ 40640 w 81597"/>
                  <a:gd name="connsiteY24" fmla="*/ 13758 h 61383"/>
                  <a:gd name="connsiteX25" fmla="*/ 54928 w 81597"/>
                  <a:gd name="connsiteY25" fmla="*/ 15663 h 61383"/>
                  <a:gd name="connsiteX26" fmla="*/ 64453 w 81597"/>
                  <a:gd name="connsiteY26" fmla="*/ 15663 h 61383"/>
                  <a:gd name="connsiteX27" fmla="*/ 72073 w 81597"/>
                  <a:gd name="connsiteY27" fmla="*/ 16616 h 61383"/>
                  <a:gd name="connsiteX28" fmla="*/ 81598 w 81597"/>
                  <a:gd name="connsiteY28" fmla="*/ 24236 h 61383"/>
                  <a:gd name="connsiteX29" fmla="*/ 81598 w 81597"/>
                  <a:gd name="connsiteY29" fmla="*/ 29951 h 61383"/>
                  <a:gd name="connsiteX30" fmla="*/ 81598 w 81597"/>
                  <a:gd name="connsiteY30" fmla="*/ 33761 h 61383"/>
                  <a:gd name="connsiteX31" fmla="*/ 79692 w 81597"/>
                  <a:gd name="connsiteY31" fmla="*/ 39476 h 61383"/>
                  <a:gd name="connsiteX32" fmla="*/ 79692 w 81597"/>
                  <a:gd name="connsiteY32" fmla="*/ 49001 h 6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1597" h="61383">
                    <a:moveTo>
                      <a:pt x="79692" y="49001"/>
                    </a:moveTo>
                    <a:cubicBezTo>
                      <a:pt x="79692" y="49001"/>
                      <a:pt x="74930" y="50906"/>
                      <a:pt x="74930" y="53763"/>
                    </a:cubicBezTo>
                    <a:cubicBezTo>
                      <a:pt x="74930" y="56621"/>
                      <a:pt x="76835" y="57573"/>
                      <a:pt x="70167" y="59478"/>
                    </a:cubicBezTo>
                    <a:cubicBezTo>
                      <a:pt x="63500" y="61383"/>
                      <a:pt x="56833" y="61383"/>
                      <a:pt x="56833" y="61383"/>
                    </a:cubicBezTo>
                    <a:lnTo>
                      <a:pt x="50165" y="58526"/>
                    </a:lnTo>
                    <a:lnTo>
                      <a:pt x="49212" y="54716"/>
                    </a:lnTo>
                    <a:lnTo>
                      <a:pt x="45403" y="49001"/>
                    </a:lnTo>
                    <a:lnTo>
                      <a:pt x="42545" y="43286"/>
                    </a:lnTo>
                    <a:lnTo>
                      <a:pt x="37783" y="41381"/>
                    </a:lnTo>
                    <a:lnTo>
                      <a:pt x="31115" y="41381"/>
                    </a:lnTo>
                    <a:lnTo>
                      <a:pt x="23495" y="44238"/>
                    </a:lnTo>
                    <a:lnTo>
                      <a:pt x="12065" y="44238"/>
                    </a:lnTo>
                    <a:cubicBezTo>
                      <a:pt x="12065" y="44238"/>
                      <a:pt x="2540" y="42333"/>
                      <a:pt x="2540" y="40428"/>
                    </a:cubicBezTo>
                    <a:cubicBezTo>
                      <a:pt x="2540" y="38523"/>
                      <a:pt x="-3175" y="30903"/>
                      <a:pt x="2540" y="30903"/>
                    </a:cubicBezTo>
                    <a:cubicBezTo>
                      <a:pt x="8255" y="30903"/>
                      <a:pt x="9208" y="28998"/>
                      <a:pt x="14923" y="28998"/>
                    </a:cubicBezTo>
                    <a:cubicBezTo>
                      <a:pt x="20637" y="28998"/>
                      <a:pt x="20637" y="28998"/>
                      <a:pt x="20637" y="28998"/>
                    </a:cubicBezTo>
                    <a:lnTo>
                      <a:pt x="19685" y="19473"/>
                    </a:lnTo>
                    <a:lnTo>
                      <a:pt x="13017" y="12806"/>
                    </a:lnTo>
                    <a:lnTo>
                      <a:pt x="2540" y="6138"/>
                    </a:lnTo>
                    <a:lnTo>
                      <a:pt x="1587" y="2328"/>
                    </a:lnTo>
                    <a:lnTo>
                      <a:pt x="9208" y="423"/>
                    </a:lnTo>
                    <a:cubicBezTo>
                      <a:pt x="9208" y="423"/>
                      <a:pt x="8255" y="-529"/>
                      <a:pt x="13970" y="423"/>
                    </a:cubicBezTo>
                    <a:cubicBezTo>
                      <a:pt x="19685" y="1376"/>
                      <a:pt x="29210" y="1376"/>
                      <a:pt x="29210" y="1376"/>
                    </a:cubicBezTo>
                    <a:cubicBezTo>
                      <a:pt x="29210" y="1376"/>
                      <a:pt x="28258" y="2328"/>
                      <a:pt x="31115" y="5186"/>
                    </a:cubicBezTo>
                    <a:cubicBezTo>
                      <a:pt x="33973" y="8043"/>
                      <a:pt x="36830" y="12806"/>
                      <a:pt x="40640" y="13758"/>
                    </a:cubicBezTo>
                    <a:cubicBezTo>
                      <a:pt x="45403" y="14711"/>
                      <a:pt x="54928" y="15663"/>
                      <a:pt x="54928" y="15663"/>
                    </a:cubicBezTo>
                    <a:lnTo>
                      <a:pt x="64453" y="15663"/>
                    </a:lnTo>
                    <a:cubicBezTo>
                      <a:pt x="64453" y="15663"/>
                      <a:pt x="65405" y="13758"/>
                      <a:pt x="72073" y="16616"/>
                    </a:cubicBezTo>
                    <a:cubicBezTo>
                      <a:pt x="78740" y="19473"/>
                      <a:pt x="81598" y="21378"/>
                      <a:pt x="81598" y="24236"/>
                    </a:cubicBezTo>
                    <a:cubicBezTo>
                      <a:pt x="81598" y="27093"/>
                      <a:pt x="81598" y="25188"/>
                      <a:pt x="81598" y="29951"/>
                    </a:cubicBezTo>
                    <a:cubicBezTo>
                      <a:pt x="81598" y="33761"/>
                      <a:pt x="81598" y="33761"/>
                      <a:pt x="81598" y="33761"/>
                    </a:cubicBezTo>
                    <a:cubicBezTo>
                      <a:pt x="81598" y="33761"/>
                      <a:pt x="79692" y="37571"/>
                      <a:pt x="79692" y="39476"/>
                    </a:cubicBezTo>
                    <a:cubicBezTo>
                      <a:pt x="79692" y="40428"/>
                      <a:pt x="79692" y="49001"/>
                      <a:pt x="79692" y="49001"/>
                    </a:cubicBezTo>
                    <a:close/>
                  </a:path>
                </a:pathLst>
              </a:custGeom>
              <a:grpFill/>
              <a:ln w="9525" cap="flat">
                <a:noFill/>
                <a:prstDash val="solid"/>
                <a:miter/>
              </a:ln>
            </p:spPr>
            <p:txBody>
              <a:bodyPr rtlCol="0" anchor="ctr"/>
              <a:lstStyle/>
              <a:p>
                <a:endParaRPr lang="en-US" sz="1765" noProof="0"/>
              </a:p>
            </p:txBody>
          </p:sp>
          <p:sp>
            <p:nvSpPr>
              <p:cNvPr id="224" name="Freeform: Shape 223">
                <a:extLst>
                  <a:ext uri="{FF2B5EF4-FFF2-40B4-BE49-F238E27FC236}">
                    <a16:creationId xmlns:a16="http://schemas.microsoft.com/office/drawing/2014/main" id="{D981FF1C-6838-C076-3B6D-8026D3E9CE49}"/>
                  </a:ext>
                </a:extLst>
              </p:cNvPr>
              <p:cNvSpPr/>
              <p:nvPr/>
            </p:nvSpPr>
            <p:spPr>
              <a:xfrm>
                <a:off x="10338390" y="3909741"/>
                <a:ext cx="57223" cy="41910"/>
              </a:xfrm>
              <a:custGeom>
                <a:avLst/>
                <a:gdLst>
                  <a:gd name="connsiteX0" fmla="*/ 57224 w 57223"/>
                  <a:gd name="connsiteY0" fmla="*/ 40958 h 41910"/>
                  <a:gd name="connsiteX1" fmla="*/ 57224 w 57223"/>
                  <a:gd name="connsiteY1" fmla="*/ 34290 h 41910"/>
                  <a:gd name="connsiteX2" fmla="*/ 57224 w 57223"/>
                  <a:gd name="connsiteY2" fmla="*/ 27623 h 41910"/>
                  <a:gd name="connsiteX3" fmla="*/ 52461 w 57223"/>
                  <a:gd name="connsiteY3" fmla="*/ 22860 h 41910"/>
                  <a:gd name="connsiteX4" fmla="*/ 41984 w 57223"/>
                  <a:gd name="connsiteY4" fmla="*/ 18098 h 41910"/>
                  <a:gd name="connsiteX5" fmla="*/ 38174 w 57223"/>
                  <a:gd name="connsiteY5" fmla="*/ 11430 h 41910"/>
                  <a:gd name="connsiteX6" fmla="*/ 38174 w 57223"/>
                  <a:gd name="connsiteY6" fmla="*/ 8573 h 41910"/>
                  <a:gd name="connsiteX7" fmla="*/ 29601 w 57223"/>
                  <a:gd name="connsiteY7" fmla="*/ 1905 h 41910"/>
                  <a:gd name="connsiteX8" fmla="*/ 21981 w 57223"/>
                  <a:gd name="connsiteY8" fmla="*/ 0 h 41910"/>
                  <a:gd name="connsiteX9" fmla="*/ 12456 w 57223"/>
                  <a:gd name="connsiteY9" fmla="*/ 952 h 41910"/>
                  <a:gd name="connsiteX10" fmla="*/ 7694 w 57223"/>
                  <a:gd name="connsiteY10" fmla="*/ 3810 h 41910"/>
                  <a:gd name="connsiteX11" fmla="*/ 74 w 57223"/>
                  <a:gd name="connsiteY11" fmla="*/ 4763 h 41910"/>
                  <a:gd name="connsiteX12" fmla="*/ 10551 w 57223"/>
                  <a:gd name="connsiteY12" fmla="*/ 15240 h 41910"/>
                  <a:gd name="connsiteX13" fmla="*/ 11504 w 57223"/>
                  <a:gd name="connsiteY13" fmla="*/ 19050 h 41910"/>
                  <a:gd name="connsiteX14" fmla="*/ 11504 w 57223"/>
                  <a:gd name="connsiteY14" fmla="*/ 25717 h 41910"/>
                  <a:gd name="connsiteX15" fmla="*/ 18172 w 57223"/>
                  <a:gd name="connsiteY15" fmla="*/ 27623 h 41910"/>
                  <a:gd name="connsiteX16" fmla="*/ 21029 w 57223"/>
                  <a:gd name="connsiteY16" fmla="*/ 31433 h 41910"/>
                  <a:gd name="connsiteX17" fmla="*/ 24839 w 57223"/>
                  <a:gd name="connsiteY17" fmla="*/ 39052 h 41910"/>
                  <a:gd name="connsiteX18" fmla="*/ 29601 w 57223"/>
                  <a:gd name="connsiteY18" fmla="*/ 40958 h 41910"/>
                  <a:gd name="connsiteX19" fmla="*/ 38174 w 57223"/>
                  <a:gd name="connsiteY19" fmla="*/ 41910 h 41910"/>
                  <a:gd name="connsiteX20" fmla="*/ 44841 w 57223"/>
                  <a:gd name="connsiteY20" fmla="*/ 41910 h 41910"/>
                  <a:gd name="connsiteX21" fmla="*/ 57224 w 57223"/>
                  <a:gd name="connsiteY21" fmla="*/ 40958 h 4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23" h="41910">
                    <a:moveTo>
                      <a:pt x="57224" y="40958"/>
                    </a:moveTo>
                    <a:lnTo>
                      <a:pt x="57224" y="34290"/>
                    </a:lnTo>
                    <a:lnTo>
                      <a:pt x="57224" y="27623"/>
                    </a:lnTo>
                    <a:lnTo>
                      <a:pt x="52461" y="22860"/>
                    </a:lnTo>
                    <a:lnTo>
                      <a:pt x="41984" y="18098"/>
                    </a:lnTo>
                    <a:lnTo>
                      <a:pt x="38174" y="11430"/>
                    </a:lnTo>
                    <a:lnTo>
                      <a:pt x="38174" y="8573"/>
                    </a:lnTo>
                    <a:lnTo>
                      <a:pt x="29601" y="1905"/>
                    </a:lnTo>
                    <a:lnTo>
                      <a:pt x="21981" y="0"/>
                    </a:lnTo>
                    <a:lnTo>
                      <a:pt x="12456" y="952"/>
                    </a:lnTo>
                    <a:lnTo>
                      <a:pt x="7694" y="3810"/>
                    </a:lnTo>
                    <a:cubicBezTo>
                      <a:pt x="7694" y="3810"/>
                      <a:pt x="-878" y="-952"/>
                      <a:pt x="74" y="4763"/>
                    </a:cubicBezTo>
                    <a:cubicBezTo>
                      <a:pt x="1026" y="10477"/>
                      <a:pt x="10551" y="15240"/>
                      <a:pt x="10551" y="15240"/>
                    </a:cubicBezTo>
                    <a:cubicBezTo>
                      <a:pt x="10551" y="15240"/>
                      <a:pt x="11504" y="16192"/>
                      <a:pt x="11504" y="19050"/>
                    </a:cubicBezTo>
                    <a:cubicBezTo>
                      <a:pt x="11504" y="21908"/>
                      <a:pt x="4836" y="22860"/>
                      <a:pt x="11504" y="25717"/>
                    </a:cubicBezTo>
                    <a:cubicBezTo>
                      <a:pt x="18172" y="27623"/>
                      <a:pt x="18172" y="27623"/>
                      <a:pt x="18172" y="27623"/>
                    </a:cubicBezTo>
                    <a:cubicBezTo>
                      <a:pt x="18172" y="27623"/>
                      <a:pt x="20076" y="29527"/>
                      <a:pt x="21029" y="31433"/>
                    </a:cubicBezTo>
                    <a:cubicBezTo>
                      <a:pt x="21981" y="33338"/>
                      <a:pt x="24839" y="39052"/>
                      <a:pt x="24839" y="39052"/>
                    </a:cubicBezTo>
                    <a:lnTo>
                      <a:pt x="29601" y="40958"/>
                    </a:lnTo>
                    <a:lnTo>
                      <a:pt x="38174" y="41910"/>
                    </a:lnTo>
                    <a:lnTo>
                      <a:pt x="44841" y="41910"/>
                    </a:lnTo>
                    <a:lnTo>
                      <a:pt x="57224" y="40958"/>
                    </a:lnTo>
                    <a:close/>
                  </a:path>
                </a:pathLst>
              </a:custGeom>
              <a:grpFill/>
              <a:ln w="9525" cap="flat">
                <a:noFill/>
                <a:prstDash val="solid"/>
                <a:miter/>
              </a:ln>
            </p:spPr>
            <p:txBody>
              <a:bodyPr rtlCol="0" anchor="ctr"/>
              <a:lstStyle/>
              <a:p>
                <a:endParaRPr lang="en-US" sz="1765" noProof="0"/>
              </a:p>
            </p:txBody>
          </p:sp>
          <p:sp>
            <p:nvSpPr>
              <p:cNvPr id="225" name="Freeform: Shape 224">
                <a:extLst>
                  <a:ext uri="{FF2B5EF4-FFF2-40B4-BE49-F238E27FC236}">
                    <a16:creationId xmlns:a16="http://schemas.microsoft.com/office/drawing/2014/main" id="{4369F9D3-E24B-7BFB-21F1-A0EEE624656D}"/>
                  </a:ext>
                </a:extLst>
              </p:cNvPr>
              <p:cNvSpPr/>
              <p:nvPr/>
            </p:nvSpPr>
            <p:spPr>
              <a:xfrm>
                <a:off x="10279408" y="3862116"/>
                <a:ext cx="55244" cy="53339"/>
              </a:xfrm>
              <a:custGeom>
                <a:avLst/>
                <a:gdLst>
                  <a:gd name="connsiteX0" fmla="*/ 34290 w 55244"/>
                  <a:gd name="connsiteY0" fmla="*/ 53340 h 53339"/>
                  <a:gd name="connsiteX1" fmla="*/ 40005 w 55244"/>
                  <a:gd name="connsiteY1" fmla="*/ 50483 h 53339"/>
                  <a:gd name="connsiteX2" fmla="*/ 40957 w 55244"/>
                  <a:gd name="connsiteY2" fmla="*/ 44767 h 53339"/>
                  <a:gd name="connsiteX3" fmla="*/ 48578 w 55244"/>
                  <a:gd name="connsiteY3" fmla="*/ 35242 h 53339"/>
                  <a:gd name="connsiteX4" fmla="*/ 51435 w 55244"/>
                  <a:gd name="connsiteY4" fmla="*/ 24765 h 53339"/>
                  <a:gd name="connsiteX5" fmla="*/ 51435 w 55244"/>
                  <a:gd name="connsiteY5" fmla="*/ 19050 h 53339"/>
                  <a:gd name="connsiteX6" fmla="*/ 55245 w 55244"/>
                  <a:gd name="connsiteY6" fmla="*/ 7620 h 53339"/>
                  <a:gd name="connsiteX7" fmla="*/ 54293 w 55244"/>
                  <a:gd name="connsiteY7" fmla="*/ 3810 h 53339"/>
                  <a:gd name="connsiteX8" fmla="*/ 44768 w 55244"/>
                  <a:gd name="connsiteY8" fmla="*/ 0 h 53339"/>
                  <a:gd name="connsiteX9" fmla="*/ 36195 w 55244"/>
                  <a:gd name="connsiteY9" fmla="*/ 0 h 53339"/>
                  <a:gd name="connsiteX10" fmla="*/ 19050 w 55244"/>
                  <a:gd name="connsiteY10" fmla="*/ 13335 h 53339"/>
                  <a:gd name="connsiteX11" fmla="*/ 14288 w 55244"/>
                  <a:gd name="connsiteY11" fmla="*/ 20002 h 53339"/>
                  <a:gd name="connsiteX12" fmla="*/ 5715 w 55244"/>
                  <a:gd name="connsiteY12" fmla="*/ 23813 h 53339"/>
                  <a:gd name="connsiteX13" fmla="*/ 3810 w 55244"/>
                  <a:gd name="connsiteY13" fmla="*/ 27623 h 53339"/>
                  <a:gd name="connsiteX14" fmla="*/ 0 w 55244"/>
                  <a:gd name="connsiteY14" fmla="*/ 34290 h 53339"/>
                  <a:gd name="connsiteX15" fmla="*/ 2857 w 55244"/>
                  <a:gd name="connsiteY15" fmla="*/ 40005 h 53339"/>
                  <a:gd name="connsiteX16" fmla="*/ 10478 w 55244"/>
                  <a:gd name="connsiteY16" fmla="*/ 41910 h 53339"/>
                  <a:gd name="connsiteX17" fmla="*/ 19050 w 55244"/>
                  <a:gd name="connsiteY17" fmla="*/ 43815 h 53339"/>
                  <a:gd name="connsiteX18" fmla="*/ 21907 w 55244"/>
                  <a:gd name="connsiteY18" fmla="*/ 47625 h 53339"/>
                  <a:gd name="connsiteX19" fmla="*/ 34290 w 55244"/>
                  <a:gd name="connsiteY19" fmla="*/ 5334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244" h="53339">
                    <a:moveTo>
                      <a:pt x="34290" y="53340"/>
                    </a:moveTo>
                    <a:lnTo>
                      <a:pt x="40005" y="50483"/>
                    </a:lnTo>
                    <a:cubicBezTo>
                      <a:pt x="40005" y="50483"/>
                      <a:pt x="38100" y="46673"/>
                      <a:pt x="40957" y="44767"/>
                    </a:cubicBezTo>
                    <a:cubicBezTo>
                      <a:pt x="43815" y="43815"/>
                      <a:pt x="48578" y="35242"/>
                      <a:pt x="48578" y="35242"/>
                    </a:cubicBezTo>
                    <a:cubicBezTo>
                      <a:pt x="48578" y="35242"/>
                      <a:pt x="48578" y="26670"/>
                      <a:pt x="51435" y="24765"/>
                    </a:cubicBezTo>
                    <a:cubicBezTo>
                      <a:pt x="53340" y="22860"/>
                      <a:pt x="49530" y="20955"/>
                      <a:pt x="51435" y="19050"/>
                    </a:cubicBezTo>
                    <a:cubicBezTo>
                      <a:pt x="53340" y="17145"/>
                      <a:pt x="55245" y="7620"/>
                      <a:pt x="55245" y="7620"/>
                    </a:cubicBezTo>
                    <a:lnTo>
                      <a:pt x="54293" y="3810"/>
                    </a:lnTo>
                    <a:lnTo>
                      <a:pt x="44768" y="0"/>
                    </a:lnTo>
                    <a:lnTo>
                      <a:pt x="36195" y="0"/>
                    </a:lnTo>
                    <a:cubicBezTo>
                      <a:pt x="27623" y="9525"/>
                      <a:pt x="19050" y="9525"/>
                      <a:pt x="19050" y="13335"/>
                    </a:cubicBezTo>
                    <a:cubicBezTo>
                      <a:pt x="19050" y="17145"/>
                      <a:pt x="14288" y="17145"/>
                      <a:pt x="14288" y="20002"/>
                    </a:cubicBezTo>
                    <a:cubicBezTo>
                      <a:pt x="14288" y="22860"/>
                      <a:pt x="5715" y="23813"/>
                      <a:pt x="5715" y="23813"/>
                    </a:cubicBezTo>
                    <a:cubicBezTo>
                      <a:pt x="3810" y="27623"/>
                      <a:pt x="6668" y="22860"/>
                      <a:pt x="3810" y="27623"/>
                    </a:cubicBezTo>
                    <a:cubicBezTo>
                      <a:pt x="0" y="31433"/>
                      <a:pt x="0" y="31433"/>
                      <a:pt x="0" y="34290"/>
                    </a:cubicBezTo>
                    <a:cubicBezTo>
                      <a:pt x="0" y="37148"/>
                      <a:pt x="2857" y="40005"/>
                      <a:pt x="2857" y="40005"/>
                    </a:cubicBezTo>
                    <a:lnTo>
                      <a:pt x="10478" y="41910"/>
                    </a:lnTo>
                    <a:lnTo>
                      <a:pt x="19050" y="43815"/>
                    </a:lnTo>
                    <a:cubicBezTo>
                      <a:pt x="21907" y="47625"/>
                      <a:pt x="21907" y="43815"/>
                      <a:pt x="21907" y="47625"/>
                    </a:cubicBezTo>
                    <a:cubicBezTo>
                      <a:pt x="21907" y="49530"/>
                      <a:pt x="34290" y="53340"/>
                      <a:pt x="34290" y="53340"/>
                    </a:cubicBezTo>
                    <a:close/>
                  </a:path>
                </a:pathLst>
              </a:custGeom>
              <a:grpFill/>
              <a:ln w="9525" cap="flat">
                <a:noFill/>
                <a:prstDash val="solid"/>
                <a:miter/>
              </a:ln>
            </p:spPr>
            <p:txBody>
              <a:bodyPr rtlCol="0" anchor="ctr"/>
              <a:lstStyle/>
              <a:p>
                <a:endParaRPr lang="en-US" sz="1765" noProof="0"/>
              </a:p>
            </p:txBody>
          </p:sp>
          <p:sp>
            <p:nvSpPr>
              <p:cNvPr id="226" name="Freeform: Shape 225">
                <a:extLst>
                  <a:ext uri="{FF2B5EF4-FFF2-40B4-BE49-F238E27FC236}">
                    <a16:creationId xmlns:a16="http://schemas.microsoft.com/office/drawing/2014/main" id="{EC371EE1-7911-C6F7-CAFC-528F8965DCC2}"/>
                  </a:ext>
                </a:extLst>
              </p:cNvPr>
              <p:cNvSpPr/>
              <p:nvPr/>
            </p:nvSpPr>
            <p:spPr>
              <a:xfrm>
                <a:off x="10294158" y="3778011"/>
                <a:ext cx="34890" cy="41242"/>
              </a:xfrm>
              <a:custGeom>
                <a:avLst/>
                <a:gdLst>
                  <a:gd name="connsiteX0" fmla="*/ 32875 w 34890"/>
                  <a:gd name="connsiteY0" fmla="*/ 16477 h 41242"/>
                  <a:gd name="connsiteX1" fmla="*/ 29066 w 34890"/>
                  <a:gd name="connsiteY1" fmla="*/ 24097 h 41242"/>
                  <a:gd name="connsiteX2" fmla="*/ 25255 w 34890"/>
                  <a:gd name="connsiteY2" fmla="*/ 29812 h 41242"/>
                  <a:gd name="connsiteX3" fmla="*/ 23350 w 34890"/>
                  <a:gd name="connsiteY3" fmla="*/ 31717 h 41242"/>
                  <a:gd name="connsiteX4" fmla="*/ 16683 w 34890"/>
                  <a:gd name="connsiteY4" fmla="*/ 41242 h 41242"/>
                  <a:gd name="connsiteX5" fmla="*/ 7158 w 34890"/>
                  <a:gd name="connsiteY5" fmla="*/ 40290 h 41242"/>
                  <a:gd name="connsiteX6" fmla="*/ 491 w 34890"/>
                  <a:gd name="connsiteY6" fmla="*/ 27907 h 41242"/>
                  <a:gd name="connsiteX7" fmla="*/ 1443 w 34890"/>
                  <a:gd name="connsiteY7" fmla="*/ 20287 h 41242"/>
                  <a:gd name="connsiteX8" fmla="*/ 2395 w 34890"/>
                  <a:gd name="connsiteY8" fmla="*/ 11715 h 41242"/>
                  <a:gd name="connsiteX9" fmla="*/ 11920 w 34890"/>
                  <a:gd name="connsiteY9" fmla="*/ 8857 h 41242"/>
                  <a:gd name="connsiteX10" fmla="*/ 23350 w 34890"/>
                  <a:gd name="connsiteY10" fmla="*/ 2190 h 41242"/>
                  <a:gd name="connsiteX11" fmla="*/ 30970 w 34890"/>
                  <a:gd name="connsiteY11" fmla="*/ 1237 h 41242"/>
                  <a:gd name="connsiteX12" fmla="*/ 33828 w 34890"/>
                  <a:gd name="connsiteY12" fmla="*/ 9810 h 41242"/>
                  <a:gd name="connsiteX13" fmla="*/ 32875 w 34890"/>
                  <a:gd name="connsiteY13" fmla="*/ 16477 h 4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90" h="41242">
                    <a:moveTo>
                      <a:pt x="32875" y="16477"/>
                    </a:moveTo>
                    <a:cubicBezTo>
                      <a:pt x="32875" y="16477"/>
                      <a:pt x="29066" y="22192"/>
                      <a:pt x="29066" y="24097"/>
                    </a:cubicBezTo>
                    <a:cubicBezTo>
                      <a:pt x="29066" y="26002"/>
                      <a:pt x="28113" y="27907"/>
                      <a:pt x="25255" y="29812"/>
                    </a:cubicBezTo>
                    <a:cubicBezTo>
                      <a:pt x="23350" y="31717"/>
                      <a:pt x="25255" y="26002"/>
                      <a:pt x="23350" y="31717"/>
                    </a:cubicBezTo>
                    <a:cubicBezTo>
                      <a:pt x="21445" y="38385"/>
                      <a:pt x="16683" y="41242"/>
                      <a:pt x="16683" y="41242"/>
                    </a:cubicBezTo>
                    <a:lnTo>
                      <a:pt x="7158" y="40290"/>
                    </a:lnTo>
                    <a:cubicBezTo>
                      <a:pt x="4300" y="37432"/>
                      <a:pt x="491" y="27907"/>
                      <a:pt x="491" y="27907"/>
                    </a:cubicBezTo>
                    <a:lnTo>
                      <a:pt x="1443" y="20287"/>
                    </a:lnTo>
                    <a:cubicBezTo>
                      <a:pt x="1443" y="20287"/>
                      <a:pt x="-2367" y="13620"/>
                      <a:pt x="2395" y="11715"/>
                    </a:cubicBezTo>
                    <a:cubicBezTo>
                      <a:pt x="8111" y="10762"/>
                      <a:pt x="11920" y="8857"/>
                      <a:pt x="11920" y="8857"/>
                    </a:cubicBezTo>
                    <a:cubicBezTo>
                      <a:pt x="11920" y="8857"/>
                      <a:pt x="15730" y="4095"/>
                      <a:pt x="23350" y="2190"/>
                    </a:cubicBezTo>
                    <a:cubicBezTo>
                      <a:pt x="30970" y="1237"/>
                      <a:pt x="28113" y="-1620"/>
                      <a:pt x="30970" y="1237"/>
                    </a:cubicBezTo>
                    <a:cubicBezTo>
                      <a:pt x="33828" y="4095"/>
                      <a:pt x="32875" y="5047"/>
                      <a:pt x="33828" y="9810"/>
                    </a:cubicBezTo>
                    <a:cubicBezTo>
                      <a:pt x="36686" y="13620"/>
                      <a:pt x="32875" y="16477"/>
                      <a:pt x="32875" y="16477"/>
                    </a:cubicBezTo>
                    <a:close/>
                  </a:path>
                </a:pathLst>
              </a:custGeom>
              <a:grpFill/>
              <a:ln w="9525" cap="flat">
                <a:noFill/>
                <a:prstDash val="solid"/>
                <a:miter/>
              </a:ln>
            </p:spPr>
            <p:txBody>
              <a:bodyPr rtlCol="0" anchor="ctr"/>
              <a:lstStyle/>
              <a:p>
                <a:endParaRPr lang="en-US" sz="1765" noProof="0"/>
              </a:p>
            </p:txBody>
          </p:sp>
          <p:sp>
            <p:nvSpPr>
              <p:cNvPr id="227" name="Freeform: Shape 226">
                <a:extLst>
                  <a:ext uri="{FF2B5EF4-FFF2-40B4-BE49-F238E27FC236}">
                    <a16:creationId xmlns:a16="http://schemas.microsoft.com/office/drawing/2014/main" id="{00D451A5-5DE4-B724-E1AF-766506615413}"/>
                  </a:ext>
                </a:extLst>
              </p:cNvPr>
              <p:cNvSpPr/>
              <p:nvPr/>
            </p:nvSpPr>
            <p:spPr>
              <a:xfrm>
                <a:off x="10418474" y="4045949"/>
                <a:ext cx="23134" cy="26670"/>
              </a:xfrm>
              <a:custGeom>
                <a:avLst/>
                <a:gdLst>
                  <a:gd name="connsiteX0" fmla="*/ 22860 w 23134"/>
                  <a:gd name="connsiteY0" fmla="*/ 26670 h 26670"/>
                  <a:gd name="connsiteX1" fmla="*/ 8572 w 23134"/>
                  <a:gd name="connsiteY1" fmla="*/ 26670 h 26670"/>
                  <a:gd name="connsiteX2" fmla="*/ 0 w 23134"/>
                  <a:gd name="connsiteY2" fmla="*/ 21908 h 26670"/>
                  <a:gd name="connsiteX3" fmla="*/ 952 w 23134"/>
                  <a:gd name="connsiteY3" fmla="*/ 16192 h 26670"/>
                  <a:gd name="connsiteX4" fmla="*/ 1905 w 23134"/>
                  <a:gd name="connsiteY4" fmla="*/ 7620 h 26670"/>
                  <a:gd name="connsiteX5" fmla="*/ 1905 w 23134"/>
                  <a:gd name="connsiteY5" fmla="*/ 1905 h 26670"/>
                  <a:gd name="connsiteX6" fmla="*/ 14288 w 23134"/>
                  <a:gd name="connsiteY6" fmla="*/ 0 h 26670"/>
                  <a:gd name="connsiteX7" fmla="*/ 20002 w 23134"/>
                  <a:gd name="connsiteY7" fmla="*/ 2858 h 26670"/>
                  <a:gd name="connsiteX8" fmla="*/ 22860 w 23134"/>
                  <a:gd name="connsiteY8" fmla="*/ 6667 h 26670"/>
                  <a:gd name="connsiteX9" fmla="*/ 22860 w 23134"/>
                  <a:gd name="connsiteY9" fmla="*/ 12383 h 26670"/>
                  <a:gd name="connsiteX10" fmla="*/ 21907 w 23134"/>
                  <a:gd name="connsiteY10" fmla="*/ 18097 h 26670"/>
                  <a:gd name="connsiteX11" fmla="*/ 22860 w 23134"/>
                  <a:gd name="connsiteY11" fmla="*/ 26670 h 2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4" h="26670">
                    <a:moveTo>
                      <a:pt x="22860" y="26670"/>
                    </a:moveTo>
                    <a:lnTo>
                      <a:pt x="8572" y="26670"/>
                    </a:lnTo>
                    <a:lnTo>
                      <a:pt x="0" y="21908"/>
                    </a:lnTo>
                    <a:lnTo>
                      <a:pt x="952" y="16192"/>
                    </a:lnTo>
                    <a:lnTo>
                      <a:pt x="1905" y="7620"/>
                    </a:lnTo>
                    <a:lnTo>
                      <a:pt x="1905" y="1905"/>
                    </a:lnTo>
                    <a:lnTo>
                      <a:pt x="14288" y="0"/>
                    </a:lnTo>
                    <a:lnTo>
                      <a:pt x="20002" y="2858"/>
                    </a:lnTo>
                    <a:cubicBezTo>
                      <a:pt x="20002" y="2858"/>
                      <a:pt x="21907" y="3810"/>
                      <a:pt x="22860" y="6667"/>
                    </a:cubicBezTo>
                    <a:cubicBezTo>
                      <a:pt x="23813" y="9525"/>
                      <a:pt x="21907" y="9525"/>
                      <a:pt x="22860" y="12383"/>
                    </a:cubicBezTo>
                    <a:cubicBezTo>
                      <a:pt x="23813" y="15240"/>
                      <a:pt x="21907" y="18097"/>
                      <a:pt x="21907" y="18097"/>
                    </a:cubicBezTo>
                    <a:lnTo>
                      <a:pt x="22860" y="26670"/>
                    </a:lnTo>
                    <a:close/>
                  </a:path>
                </a:pathLst>
              </a:custGeom>
              <a:grpFill/>
              <a:ln w="9525" cap="flat">
                <a:noFill/>
                <a:prstDash val="solid"/>
                <a:miter/>
              </a:ln>
            </p:spPr>
            <p:txBody>
              <a:bodyPr rtlCol="0" anchor="ctr"/>
              <a:lstStyle/>
              <a:p>
                <a:endParaRPr lang="en-US" sz="1765" noProof="0"/>
              </a:p>
            </p:txBody>
          </p:sp>
          <p:sp>
            <p:nvSpPr>
              <p:cNvPr id="228" name="Freeform: Shape 227">
                <a:extLst>
                  <a:ext uri="{FF2B5EF4-FFF2-40B4-BE49-F238E27FC236}">
                    <a16:creationId xmlns:a16="http://schemas.microsoft.com/office/drawing/2014/main" id="{E966A6DC-BC76-4B65-7064-361A639D7B78}"/>
                  </a:ext>
                </a:extLst>
              </p:cNvPr>
              <p:cNvSpPr/>
              <p:nvPr/>
            </p:nvSpPr>
            <p:spPr>
              <a:xfrm>
                <a:off x="10452340" y="3586843"/>
                <a:ext cx="219608" cy="131445"/>
              </a:xfrm>
              <a:custGeom>
                <a:avLst/>
                <a:gdLst>
                  <a:gd name="connsiteX0" fmla="*/ 39475 w 219608"/>
                  <a:gd name="connsiteY0" fmla="*/ 98108 h 131445"/>
                  <a:gd name="connsiteX1" fmla="*/ 28046 w 219608"/>
                  <a:gd name="connsiteY1" fmla="*/ 99060 h 131445"/>
                  <a:gd name="connsiteX2" fmla="*/ 20425 w 219608"/>
                  <a:gd name="connsiteY2" fmla="*/ 99060 h 131445"/>
                  <a:gd name="connsiteX3" fmla="*/ 15663 w 219608"/>
                  <a:gd name="connsiteY3" fmla="*/ 100013 h 131445"/>
                  <a:gd name="connsiteX4" fmla="*/ 4233 w 219608"/>
                  <a:gd name="connsiteY4" fmla="*/ 103823 h 131445"/>
                  <a:gd name="connsiteX5" fmla="*/ 423 w 219608"/>
                  <a:gd name="connsiteY5" fmla="*/ 108585 h 131445"/>
                  <a:gd name="connsiteX6" fmla="*/ 423 w 219608"/>
                  <a:gd name="connsiteY6" fmla="*/ 111443 h 131445"/>
                  <a:gd name="connsiteX7" fmla="*/ 8996 w 219608"/>
                  <a:gd name="connsiteY7" fmla="*/ 118110 h 131445"/>
                  <a:gd name="connsiteX8" fmla="*/ 13758 w 219608"/>
                  <a:gd name="connsiteY8" fmla="*/ 120015 h 131445"/>
                  <a:gd name="connsiteX9" fmla="*/ 20425 w 219608"/>
                  <a:gd name="connsiteY9" fmla="*/ 130493 h 131445"/>
                  <a:gd name="connsiteX10" fmla="*/ 28046 w 219608"/>
                  <a:gd name="connsiteY10" fmla="*/ 131445 h 131445"/>
                  <a:gd name="connsiteX11" fmla="*/ 37571 w 219608"/>
                  <a:gd name="connsiteY11" fmla="*/ 130493 h 131445"/>
                  <a:gd name="connsiteX12" fmla="*/ 43286 w 219608"/>
                  <a:gd name="connsiteY12" fmla="*/ 127635 h 131445"/>
                  <a:gd name="connsiteX13" fmla="*/ 45191 w 219608"/>
                  <a:gd name="connsiteY13" fmla="*/ 120968 h 131445"/>
                  <a:gd name="connsiteX14" fmla="*/ 46143 w 219608"/>
                  <a:gd name="connsiteY14" fmla="*/ 114300 h 131445"/>
                  <a:gd name="connsiteX15" fmla="*/ 49953 w 219608"/>
                  <a:gd name="connsiteY15" fmla="*/ 109538 h 131445"/>
                  <a:gd name="connsiteX16" fmla="*/ 50906 w 219608"/>
                  <a:gd name="connsiteY16" fmla="*/ 105727 h 131445"/>
                  <a:gd name="connsiteX17" fmla="*/ 54716 w 219608"/>
                  <a:gd name="connsiteY17" fmla="*/ 104775 h 131445"/>
                  <a:gd name="connsiteX18" fmla="*/ 60431 w 219608"/>
                  <a:gd name="connsiteY18" fmla="*/ 103823 h 131445"/>
                  <a:gd name="connsiteX19" fmla="*/ 73766 w 219608"/>
                  <a:gd name="connsiteY19" fmla="*/ 104775 h 131445"/>
                  <a:gd name="connsiteX20" fmla="*/ 87101 w 219608"/>
                  <a:gd name="connsiteY20" fmla="*/ 104775 h 131445"/>
                  <a:gd name="connsiteX21" fmla="*/ 94721 w 219608"/>
                  <a:gd name="connsiteY21" fmla="*/ 103823 h 131445"/>
                  <a:gd name="connsiteX22" fmla="*/ 96626 w 219608"/>
                  <a:gd name="connsiteY22" fmla="*/ 100013 h 131445"/>
                  <a:gd name="connsiteX23" fmla="*/ 100436 w 219608"/>
                  <a:gd name="connsiteY23" fmla="*/ 96202 h 131445"/>
                  <a:gd name="connsiteX24" fmla="*/ 108056 w 219608"/>
                  <a:gd name="connsiteY24" fmla="*/ 96202 h 131445"/>
                  <a:gd name="connsiteX25" fmla="*/ 109008 w 219608"/>
                  <a:gd name="connsiteY25" fmla="*/ 100013 h 131445"/>
                  <a:gd name="connsiteX26" fmla="*/ 123296 w 219608"/>
                  <a:gd name="connsiteY26" fmla="*/ 101918 h 131445"/>
                  <a:gd name="connsiteX27" fmla="*/ 130916 w 219608"/>
                  <a:gd name="connsiteY27" fmla="*/ 98108 h 131445"/>
                  <a:gd name="connsiteX28" fmla="*/ 134726 w 219608"/>
                  <a:gd name="connsiteY28" fmla="*/ 89535 h 131445"/>
                  <a:gd name="connsiteX29" fmla="*/ 140441 w 219608"/>
                  <a:gd name="connsiteY29" fmla="*/ 87630 h 131445"/>
                  <a:gd name="connsiteX30" fmla="*/ 144251 w 219608"/>
                  <a:gd name="connsiteY30" fmla="*/ 87630 h 131445"/>
                  <a:gd name="connsiteX31" fmla="*/ 180446 w 219608"/>
                  <a:gd name="connsiteY31" fmla="*/ 89535 h 131445"/>
                  <a:gd name="connsiteX32" fmla="*/ 189971 w 219608"/>
                  <a:gd name="connsiteY32" fmla="*/ 89535 h 131445"/>
                  <a:gd name="connsiteX33" fmla="*/ 201401 w 219608"/>
                  <a:gd name="connsiteY33" fmla="*/ 86677 h 131445"/>
                  <a:gd name="connsiteX34" fmla="*/ 207116 w 219608"/>
                  <a:gd name="connsiteY34" fmla="*/ 84773 h 131445"/>
                  <a:gd name="connsiteX35" fmla="*/ 208068 w 219608"/>
                  <a:gd name="connsiteY35" fmla="*/ 72390 h 131445"/>
                  <a:gd name="connsiteX36" fmla="*/ 209021 w 219608"/>
                  <a:gd name="connsiteY36" fmla="*/ 65723 h 131445"/>
                  <a:gd name="connsiteX37" fmla="*/ 211878 w 219608"/>
                  <a:gd name="connsiteY37" fmla="*/ 59055 h 131445"/>
                  <a:gd name="connsiteX38" fmla="*/ 213783 w 219608"/>
                  <a:gd name="connsiteY38" fmla="*/ 54293 h 131445"/>
                  <a:gd name="connsiteX39" fmla="*/ 218546 w 219608"/>
                  <a:gd name="connsiteY39" fmla="*/ 38100 h 131445"/>
                  <a:gd name="connsiteX40" fmla="*/ 217593 w 219608"/>
                  <a:gd name="connsiteY40" fmla="*/ 19050 h 131445"/>
                  <a:gd name="connsiteX41" fmla="*/ 216641 w 219608"/>
                  <a:gd name="connsiteY41" fmla="*/ 15240 h 131445"/>
                  <a:gd name="connsiteX42" fmla="*/ 212831 w 219608"/>
                  <a:gd name="connsiteY42" fmla="*/ 952 h 131445"/>
                  <a:gd name="connsiteX43" fmla="*/ 207116 w 219608"/>
                  <a:gd name="connsiteY43" fmla="*/ 0 h 131445"/>
                  <a:gd name="connsiteX44" fmla="*/ 198543 w 219608"/>
                  <a:gd name="connsiteY44" fmla="*/ 6668 h 131445"/>
                  <a:gd name="connsiteX45" fmla="*/ 189971 w 219608"/>
                  <a:gd name="connsiteY45" fmla="*/ 13335 h 131445"/>
                  <a:gd name="connsiteX46" fmla="*/ 189018 w 219608"/>
                  <a:gd name="connsiteY46" fmla="*/ 16193 h 131445"/>
                  <a:gd name="connsiteX47" fmla="*/ 185208 w 219608"/>
                  <a:gd name="connsiteY47" fmla="*/ 20955 h 131445"/>
                  <a:gd name="connsiteX48" fmla="*/ 174731 w 219608"/>
                  <a:gd name="connsiteY48" fmla="*/ 30480 h 131445"/>
                  <a:gd name="connsiteX49" fmla="*/ 172826 w 219608"/>
                  <a:gd name="connsiteY49" fmla="*/ 34290 h 131445"/>
                  <a:gd name="connsiteX50" fmla="*/ 170921 w 219608"/>
                  <a:gd name="connsiteY50" fmla="*/ 36195 h 131445"/>
                  <a:gd name="connsiteX51" fmla="*/ 170921 w 219608"/>
                  <a:gd name="connsiteY51" fmla="*/ 36195 h 131445"/>
                  <a:gd name="connsiteX52" fmla="*/ 169016 w 219608"/>
                  <a:gd name="connsiteY52" fmla="*/ 41910 h 131445"/>
                  <a:gd name="connsiteX53" fmla="*/ 165206 w 219608"/>
                  <a:gd name="connsiteY53" fmla="*/ 48577 h 131445"/>
                  <a:gd name="connsiteX54" fmla="*/ 153776 w 219608"/>
                  <a:gd name="connsiteY54" fmla="*/ 50483 h 131445"/>
                  <a:gd name="connsiteX55" fmla="*/ 135678 w 219608"/>
                  <a:gd name="connsiteY55" fmla="*/ 54293 h 131445"/>
                  <a:gd name="connsiteX56" fmla="*/ 130916 w 219608"/>
                  <a:gd name="connsiteY56" fmla="*/ 55245 h 131445"/>
                  <a:gd name="connsiteX57" fmla="*/ 123296 w 219608"/>
                  <a:gd name="connsiteY57" fmla="*/ 60008 h 131445"/>
                  <a:gd name="connsiteX58" fmla="*/ 123296 w 219608"/>
                  <a:gd name="connsiteY58" fmla="*/ 63818 h 131445"/>
                  <a:gd name="connsiteX59" fmla="*/ 116628 w 219608"/>
                  <a:gd name="connsiteY59" fmla="*/ 67627 h 131445"/>
                  <a:gd name="connsiteX60" fmla="*/ 106151 w 219608"/>
                  <a:gd name="connsiteY60" fmla="*/ 73343 h 131445"/>
                  <a:gd name="connsiteX61" fmla="*/ 97578 w 219608"/>
                  <a:gd name="connsiteY61" fmla="*/ 74295 h 131445"/>
                  <a:gd name="connsiteX62" fmla="*/ 84243 w 219608"/>
                  <a:gd name="connsiteY62" fmla="*/ 74295 h 131445"/>
                  <a:gd name="connsiteX63" fmla="*/ 71861 w 219608"/>
                  <a:gd name="connsiteY63" fmla="*/ 75248 h 131445"/>
                  <a:gd name="connsiteX64" fmla="*/ 63288 w 219608"/>
                  <a:gd name="connsiteY64" fmla="*/ 75248 h 131445"/>
                  <a:gd name="connsiteX65" fmla="*/ 59478 w 219608"/>
                  <a:gd name="connsiteY65" fmla="*/ 77152 h 131445"/>
                  <a:gd name="connsiteX66" fmla="*/ 50906 w 219608"/>
                  <a:gd name="connsiteY66" fmla="*/ 78105 h 131445"/>
                  <a:gd name="connsiteX67" fmla="*/ 49000 w 219608"/>
                  <a:gd name="connsiteY67" fmla="*/ 80963 h 131445"/>
                  <a:gd name="connsiteX68" fmla="*/ 49000 w 219608"/>
                  <a:gd name="connsiteY68" fmla="*/ 83820 h 131445"/>
                  <a:gd name="connsiteX69" fmla="*/ 49000 w 219608"/>
                  <a:gd name="connsiteY69" fmla="*/ 87630 h 131445"/>
                  <a:gd name="connsiteX70" fmla="*/ 45191 w 219608"/>
                  <a:gd name="connsiteY70" fmla="*/ 94298 h 131445"/>
                  <a:gd name="connsiteX71" fmla="*/ 39475 w 219608"/>
                  <a:gd name="connsiteY71" fmla="*/ 98108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9608" h="131445">
                    <a:moveTo>
                      <a:pt x="39475" y="98108"/>
                    </a:moveTo>
                    <a:lnTo>
                      <a:pt x="28046" y="99060"/>
                    </a:lnTo>
                    <a:lnTo>
                      <a:pt x="20425" y="99060"/>
                    </a:lnTo>
                    <a:cubicBezTo>
                      <a:pt x="20425" y="99060"/>
                      <a:pt x="18521" y="97155"/>
                      <a:pt x="15663" y="100013"/>
                    </a:cubicBezTo>
                    <a:cubicBezTo>
                      <a:pt x="13758" y="102870"/>
                      <a:pt x="8996" y="98108"/>
                      <a:pt x="4233" y="103823"/>
                    </a:cubicBezTo>
                    <a:cubicBezTo>
                      <a:pt x="423" y="108585"/>
                      <a:pt x="423" y="105727"/>
                      <a:pt x="423" y="108585"/>
                    </a:cubicBezTo>
                    <a:cubicBezTo>
                      <a:pt x="423" y="111443"/>
                      <a:pt x="-529" y="108585"/>
                      <a:pt x="423" y="111443"/>
                    </a:cubicBezTo>
                    <a:cubicBezTo>
                      <a:pt x="1375" y="114300"/>
                      <a:pt x="8996" y="118110"/>
                      <a:pt x="8996" y="118110"/>
                    </a:cubicBezTo>
                    <a:cubicBezTo>
                      <a:pt x="8996" y="118110"/>
                      <a:pt x="10900" y="117158"/>
                      <a:pt x="13758" y="120015"/>
                    </a:cubicBezTo>
                    <a:cubicBezTo>
                      <a:pt x="15663" y="122873"/>
                      <a:pt x="20425" y="130493"/>
                      <a:pt x="20425" y="130493"/>
                    </a:cubicBezTo>
                    <a:cubicBezTo>
                      <a:pt x="20425" y="130493"/>
                      <a:pt x="22331" y="131445"/>
                      <a:pt x="28046" y="131445"/>
                    </a:cubicBezTo>
                    <a:cubicBezTo>
                      <a:pt x="33761" y="131445"/>
                      <a:pt x="37571" y="130493"/>
                      <a:pt x="37571" y="130493"/>
                    </a:cubicBezTo>
                    <a:lnTo>
                      <a:pt x="43286" y="127635"/>
                    </a:lnTo>
                    <a:lnTo>
                      <a:pt x="45191" y="120968"/>
                    </a:lnTo>
                    <a:lnTo>
                      <a:pt x="46143" y="114300"/>
                    </a:lnTo>
                    <a:lnTo>
                      <a:pt x="49953" y="109538"/>
                    </a:lnTo>
                    <a:cubicBezTo>
                      <a:pt x="49953" y="109538"/>
                      <a:pt x="48048" y="105727"/>
                      <a:pt x="50906" y="105727"/>
                    </a:cubicBezTo>
                    <a:cubicBezTo>
                      <a:pt x="54716" y="104775"/>
                      <a:pt x="54716" y="104775"/>
                      <a:pt x="54716" y="104775"/>
                    </a:cubicBezTo>
                    <a:cubicBezTo>
                      <a:pt x="54716" y="104775"/>
                      <a:pt x="56621" y="103823"/>
                      <a:pt x="60431" y="103823"/>
                    </a:cubicBezTo>
                    <a:cubicBezTo>
                      <a:pt x="63288" y="103823"/>
                      <a:pt x="73766" y="104775"/>
                      <a:pt x="73766" y="104775"/>
                    </a:cubicBezTo>
                    <a:lnTo>
                      <a:pt x="87101" y="104775"/>
                    </a:lnTo>
                    <a:lnTo>
                      <a:pt x="94721" y="103823"/>
                    </a:lnTo>
                    <a:lnTo>
                      <a:pt x="96626" y="100013"/>
                    </a:lnTo>
                    <a:lnTo>
                      <a:pt x="100436" y="96202"/>
                    </a:lnTo>
                    <a:cubicBezTo>
                      <a:pt x="100436" y="96202"/>
                      <a:pt x="107103" y="92393"/>
                      <a:pt x="108056" y="96202"/>
                    </a:cubicBezTo>
                    <a:cubicBezTo>
                      <a:pt x="109008" y="100013"/>
                      <a:pt x="109008" y="100013"/>
                      <a:pt x="109008" y="100013"/>
                    </a:cubicBezTo>
                    <a:lnTo>
                      <a:pt x="123296" y="101918"/>
                    </a:lnTo>
                    <a:lnTo>
                      <a:pt x="130916" y="98108"/>
                    </a:lnTo>
                    <a:lnTo>
                      <a:pt x="134726" y="89535"/>
                    </a:lnTo>
                    <a:cubicBezTo>
                      <a:pt x="134726" y="89535"/>
                      <a:pt x="136631" y="87630"/>
                      <a:pt x="140441" y="87630"/>
                    </a:cubicBezTo>
                    <a:cubicBezTo>
                      <a:pt x="144251" y="87630"/>
                      <a:pt x="135678" y="87630"/>
                      <a:pt x="144251" y="87630"/>
                    </a:cubicBezTo>
                    <a:cubicBezTo>
                      <a:pt x="151871" y="87630"/>
                      <a:pt x="175683" y="89535"/>
                      <a:pt x="180446" y="89535"/>
                    </a:cubicBezTo>
                    <a:cubicBezTo>
                      <a:pt x="185208" y="89535"/>
                      <a:pt x="186161" y="89535"/>
                      <a:pt x="189971" y="89535"/>
                    </a:cubicBezTo>
                    <a:cubicBezTo>
                      <a:pt x="194733" y="89535"/>
                      <a:pt x="201401" y="86677"/>
                      <a:pt x="201401" y="86677"/>
                    </a:cubicBezTo>
                    <a:lnTo>
                      <a:pt x="207116" y="84773"/>
                    </a:lnTo>
                    <a:lnTo>
                      <a:pt x="208068" y="72390"/>
                    </a:lnTo>
                    <a:cubicBezTo>
                      <a:pt x="208068" y="72390"/>
                      <a:pt x="208068" y="67627"/>
                      <a:pt x="209021" y="65723"/>
                    </a:cubicBezTo>
                    <a:cubicBezTo>
                      <a:pt x="209973" y="63818"/>
                      <a:pt x="211878" y="59055"/>
                      <a:pt x="211878" y="59055"/>
                    </a:cubicBezTo>
                    <a:lnTo>
                      <a:pt x="213783" y="54293"/>
                    </a:lnTo>
                    <a:cubicBezTo>
                      <a:pt x="213783" y="54293"/>
                      <a:pt x="215688" y="49530"/>
                      <a:pt x="218546" y="38100"/>
                    </a:cubicBezTo>
                    <a:cubicBezTo>
                      <a:pt x="221403" y="26670"/>
                      <a:pt x="217593" y="19050"/>
                      <a:pt x="217593" y="19050"/>
                    </a:cubicBezTo>
                    <a:cubicBezTo>
                      <a:pt x="217593" y="19050"/>
                      <a:pt x="216641" y="17145"/>
                      <a:pt x="216641" y="15240"/>
                    </a:cubicBezTo>
                    <a:cubicBezTo>
                      <a:pt x="216641" y="13335"/>
                      <a:pt x="212831" y="952"/>
                      <a:pt x="212831" y="952"/>
                    </a:cubicBezTo>
                    <a:lnTo>
                      <a:pt x="207116" y="0"/>
                    </a:lnTo>
                    <a:cubicBezTo>
                      <a:pt x="207116" y="0"/>
                      <a:pt x="198543" y="3810"/>
                      <a:pt x="198543" y="6668"/>
                    </a:cubicBezTo>
                    <a:cubicBezTo>
                      <a:pt x="198543" y="8573"/>
                      <a:pt x="190923" y="10477"/>
                      <a:pt x="189971" y="13335"/>
                    </a:cubicBezTo>
                    <a:cubicBezTo>
                      <a:pt x="189018" y="16193"/>
                      <a:pt x="191876" y="11430"/>
                      <a:pt x="189018" y="16193"/>
                    </a:cubicBezTo>
                    <a:cubicBezTo>
                      <a:pt x="185208" y="20955"/>
                      <a:pt x="188066" y="14288"/>
                      <a:pt x="185208" y="20955"/>
                    </a:cubicBezTo>
                    <a:cubicBezTo>
                      <a:pt x="183303" y="27623"/>
                      <a:pt x="177588" y="26670"/>
                      <a:pt x="174731" y="30480"/>
                    </a:cubicBezTo>
                    <a:cubicBezTo>
                      <a:pt x="172826" y="34290"/>
                      <a:pt x="174731" y="32385"/>
                      <a:pt x="172826" y="34290"/>
                    </a:cubicBezTo>
                    <a:cubicBezTo>
                      <a:pt x="170921" y="36195"/>
                      <a:pt x="170921" y="36195"/>
                      <a:pt x="170921" y="36195"/>
                    </a:cubicBezTo>
                    <a:cubicBezTo>
                      <a:pt x="170921" y="36195"/>
                      <a:pt x="172826" y="30480"/>
                      <a:pt x="170921" y="36195"/>
                    </a:cubicBezTo>
                    <a:cubicBezTo>
                      <a:pt x="169016" y="41910"/>
                      <a:pt x="171873" y="35243"/>
                      <a:pt x="169016" y="41910"/>
                    </a:cubicBezTo>
                    <a:cubicBezTo>
                      <a:pt x="165206" y="48577"/>
                      <a:pt x="165206" y="48577"/>
                      <a:pt x="165206" y="48577"/>
                    </a:cubicBezTo>
                    <a:cubicBezTo>
                      <a:pt x="165206" y="48577"/>
                      <a:pt x="171873" y="46673"/>
                      <a:pt x="153776" y="50483"/>
                    </a:cubicBezTo>
                    <a:cubicBezTo>
                      <a:pt x="135678" y="54293"/>
                      <a:pt x="135678" y="54293"/>
                      <a:pt x="135678" y="54293"/>
                    </a:cubicBezTo>
                    <a:lnTo>
                      <a:pt x="130916" y="55245"/>
                    </a:lnTo>
                    <a:cubicBezTo>
                      <a:pt x="130916" y="55245"/>
                      <a:pt x="123296" y="56198"/>
                      <a:pt x="123296" y="60008"/>
                    </a:cubicBezTo>
                    <a:cubicBezTo>
                      <a:pt x="123296" y="63818"/>
                      <a:pt x="123296" y="63818"/>
                      <a:pt x="123296" y="63818"/>
                    </a:cubicBezTo>
                    <a:lnTo>
                      <a:pt x="116628" y="67627"/>
                    </a:lnTo>
                    <a:cubicBezTo>
                      <a:pt x="116628" y="67627"/>
                      <a:pt x="109961" y="71438"/>
                      <a:pt x="106151" y="73343"/>
                    </a:cubicBezTo>
                    <a:cubicBezTo>
                      <a:pt x="103293" y="74295"/>
                      <a:pt x="103293" y="73343"/>
                      <a:pt x="97578" y="74295"/>
                    </a:cubicBezTo>
                    <a:cubicBezTo>
                      <a:pt x="91863" y="75248"/>
                      <a:pt x="84243" y="74295"/>
                      <a:pt x="84243" y="74295"/>
                    </a:cubicBezTo>
                    <a:lnTo>
                      <a:pt x="71861" y="75248"/>
                    </a:lnTo>
                    <a:cubicBezTo>
                      <a:pt x="71861" y="75248"/>
                      <a:pt x="66146" y="73343"/>
                      <a:pt x="63288" y="75248"/>
                    </a:cubicBezTo>
                    <a:cubicBezTo>
                      <a:pt x="59478" y="77152"/>
                      <a:pt x="59478" y="77152"/>
                      <a:pt x="59478" y="77152"/>
                    </a:cubicBezTo>
                    <a:lnTo>
                      <a:pt x="50906" y="78105"/>
                    </a:lnTo>
                    <a:cubicBezTo>
                      <a:pt x="50906" y="78105"/>
                      <a:pt x="49000" y="78105"/>
                      <a:pt x="49000" y="80963"/>
                    </a:cubicBezTo>
                    <a:cubicBezTo>
                      <a:pt x="49000" y="83820"/>
                      <a:pt x="49000" y="80010"/>
                      <a:pt x="49000" y="83820"/>
                    </a:cubicBezTo>
                    <a:cubicBezTo>
                      <a:pt x="49000" y="87630"/>
                      <a:pt x="52811" y="81915"/>
                      <a:pt x="49000" y="87630"/>
                    </a:cubicBezTo>
                    <a:cubicBezTo>
                      <a:pt x="45191" y="94298"/>
                      <a:pt x="45191" y="94298"/>
                      <a:pt x="45191" y="94298"/>
                    </a:cubicBezTo>
                    <a:lnTo>
                      <a:pt x="39475" y="98108"/>
                    </a:lnTo>
                    <a:close/>
                  </a:path>
                </a:pathLst>
              </a:custGeom>
              <a:grpFill/>
              <a:ln w="9525" cap="flat">
                <a:noFill/>
                <a:prstDash val="solid"/>
                <a:miter/>
              </a:ln>
            </p:spPr>
            <p:txBody>
              <a:bodyPr rtlCol="0" anchor="ctr"/>
              <a:lstStyle/>
              <a:p>
                <a:endParaRPr lang="en-US" sz="1765" noProof="0"/>
              </a:p>
            </p:txBody>
          </p:sp>
          <p:sp>
            <p:nvSpPr>
              <p:cNvPr id="229" name="Freeform: Shape 228">
                <a:extLst>
                  <a:ext uri="{FF2B5EF4-FFF2-40B4-BE49-F238E27FC236}">
                    <a16:creationId xmlns:a16="http://schemas.microsoft.com/office/drawing/2014/main" id="{2B1034CB-F2A6-78D1-684C-1D1986EEE5AE}"/>
                  </a:ext>
                </a:extLst>
              </p:cNvPr>
              <p:cNvSpPr/>
              <p:nvPr/>
            </p:nvSpPr>
            <p:spPr>
              <a:xfrm>
                <a:off x="10638501" y="3539007"/>
                <a:ext cx="108254" cy="38311"/>
              </a:xfrm>
              <a:custGeom>
                <a:avLst/>
                <a:gdLst>
                  <a:gd name="connsiteX0" fmla="*/ 54293 w 108254"/>
                  <a:gd name="connsiteY0" fmla="*/ 7832 h 38311"/>
                  <a:gd name="connsiteX1" fmla="*/ 49530 w 108254"/>
                  <a:gd name="connsiteY1" fmla="*/ 4022 h 38311"/>
                  <a:gd name="connsiteX2" fmla="*/ 44768 w 108254"/>
                  <a:gd name="connsiteY2" fmla="*/ 2117 h 38311"/>
                  <a:gd name="connsiteX3" fmla="*/ 32385 w 108254"/>
                  <a:gd name="connsiteY3" fmla="*/ 2117 h 38311"/>
                  <a:gd name="connsiteX4" fmla="*/ 28575 w 108254"/>
                  <a:gd name="connsiteY4" fmla="*/ 6879 h 38311"/>
                  <a:gd name="connsiteX5" fmla="*/ 23813 w 108254"/>
                  <a:gd name="connsiteY5" fmla="*/ 16404 h 38311"/>
                  <a:gd name="connsiteX6" fmla="*/ 19050 w 108254"/>
                  <a:gd name="connsiteY6" fmla="*/ 18309 h 38311"/>
                  <a:gd name="connsiteX7" fmla="*/ 11430 w 108254"/>
                  <a:gd name="connsiteY7" fmla="*/ 20214 h 38311"/>
                  <a:gd name="connsiteX8" fmla="*/ 6668 w 108254"/>
                  <a:gd name="connsiteY8" fmla="*/ 21167 h 38311"/>
                  <a:gd name="connsiteX9" fmla="*/ 1905 w 108254"/>
                  <a:gd name="connsiteY9" fmla="*/ 22119 h 38311"/>
                  <a:gd name="connsiteX10" fmla="*/ 0 w 108254"/>
                  <a:gd name="connsiteY10" fmla="*/ 28787 h 38311"/>
                  <a:gd name="connsiteX11" fmla="*/ 0 w 108254"/>
                  <a:gd name="connsiteY11" fmla="*/ 31644 h 38311"/>
                  <a:gd name="connsiteX12" fmla="*/ 4763 w 108254"/>
                  <a:gd name="connsiteY12" fmla="*/ 35454 h 38311"/>
                  <a:gd name="connsiteX13" fmla="*/ 9525 w 108254"/>
                  <a:gd name="connsiteY13" fmla="*/ 36407 h 38311"/>
                  <a:gd name="connsiteX14" fmla="*/ 22860 w 108254"/>
                  <a:gd name="connsiteY14" fmla="*/ 33549 h 38311"/>
                  <a:gd name="connsiteX15" fmla="*/ 34290 w 108254"/>
                  <a:gd name="connsiteY15" fmla="*/ 32597 h 38311"/>
                  <a:gd name="connsiteX16" fmla="*/ 40005 w 108254"/>
                  <a:gd name="connsiteY16" fmla="*/ 34502 h 38311"/>
                  <a:gd name="connsiteX17" fmla="*/ 44768 w 108254"/>
                  <a:gd name="connsiteY17" fmla="*/ 36407 h 38311"/>
                  <a:gd name="connsiteX18" fmla="*/ 60960 w 108254"/>
                  <a:gd name="connsiteY18" fmla="*/ 38312 h 38311"/>
                  <a:gd name="connsiteX19" fmla="*/ 68580 w 108254"/>
                  <a:gd name="connsiteY19" fmla="*/ 35454 h 38311"/>
                  <a:gd name="connsiteX20" fmla="*/ 72390 w 108254"/>
                  <a:gd name="connsiteY20" fmla="*/ 32597 h 38311"/>
                  <a:gd name="connsiteX21" fmla="*/ 78105 w 108254"/>
                  <a:gd name="connsiteY21" fmla="*/ 28787 h 38311"/>
                  <a:gd name="connsiteX22" fmla="*/ 90488 w 108254"/>
                  <a:gd name="connsiteY22" fmla="*/ 25929 h 38311"/>
                  <a:gd name="connsiteX23" fmla="*/ 99060 w 108254"/>
                  <a:gd name="connsiteY23" fmla="*/ 25929 h 38311"/>
                  <a:gd name="connsiteX24" fmla="*/ 105727 w 108254"/>
                  <a:gd name="connsiteY24" fmla="*/ 24024 h 38311"/>
                  <a:gd name="connsiteX25" fmla="*/ 107632 w 108254"/>
                  <a:gd name="connsiteY25" fmla="*/ 20214 h 38311"/>
                  <a:gd name="connsiteX26" fmla="*/ 107632 w 108254"/>
                  <a:gd name="connsiteY26" fmla="*/ 15452 h 38311"/>
                  <a:gd name="connsiteX27" fmla="*/ 107632 w 108254"/>
                  <a:gd name="connsiteY27" fmla="*/ 11642 h 38311"/>
                  <a:gd name="connsiteX28" fmla="*/ 106680 w 108254"/>
                  <a:gd name="connsiteY28" fmla="*/ 7832 h 38311"/>
                  <a:gd name="connsiteX29" fmla="*/ 91440 w 108254"/>
                  <a:gd name="connsiteY29" fmla="*/ 6879 h 38311"/>
                  <a:gd name="connsiteX30" fmla="*/ 83820 w 108254"/>
                  <a:gd name="connsiteY30" fmla="*/ 7832 h 38311"/>
                  <a:gd name="connsiteX31" fmla="*/ 69532 w 108254"/>
                  <a:gd name="connsiteY31" fmla="*/ 8784 h 38311"/>
                  <a:gd name="connsiteX32" fmla="*/ 63818 w 108254"/>
                  <a:gd name="connsiteY32" fmla="*/ 8784 h 38311"/>
                  <a:gd name="connsiteX33" fmla="*/ 54293 w 108254"/>
                  <a:gd name="connsiteY33" fmla="*/ 7832 h 3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254" h="38311">
                    <a:moveTo>
                      <a:pt x="54293" y="7832"/>
                    </a:moveTo>
                    <a:lnTo>
                      <a:pt x="49530" y="4022"/>
                    </a:lnTo>
                    <a:lnTo>
                      <a:pt x="44768" y="2117"/>
                    </a:lnTo>
                    <a:cubicBezTo>
                      <a:pt x="44768" y="2117"/>
                      <a:pt x="36195" y="-2646"/>
                      <a:pt x="32385" y="2117"/>
                    </a:cubicBezTo>
                    <a:cubicBezTo>
                      <a:pt x="28575" y="6879"/>
                      <a:pt x="31432" y="2117"/>
                      <a:pt x="28575" y="6879"/>
                    </a:cubicBezTo>
                    <a:cubicBezTo>
                      <a:pt x="26670" y="11642"/>
                      <a:pt x="23813" y="16404"/>
                      <a:pt x="23813" y="16404"/>
                    </a:cubicBezTo>
                    <a:lnTo>
                      <a:pt x="19050" y="18309"/>
                    </a:lnTo>
                    <a:lnTo>
                      <a:pt x="11430" y="20214"/>
                    </a:lnTo>
                    <a:lnTo>
                      <a:pt x="6668" y="21167"/>
                    </a:lnTo>
                    <a:cubicBezTo>
                      <a:pt x="6668" y="21167"/>
                      <a:pt x="1905" y="20214"/>
                      <a:pt x="1905" y="22119"/>
                    </a:cubicBezTo>
                    <a:cubicBezTo>
                      <a:pt x="1905" y="24024"/>
                      <a:pt x="0" y="28787"/>
                      <a:pt x="0" y="28787"/>
                    </a:cubicBezTo>
                    <a:lnTo>
                      <a:pt x="0" y="31644"/>
                    </a:lnTo>
                    <a:lnTo>
                      <a:pt x="4763" y="35454"/>
                    </a:lnTo>
                    <a:cubicBezTo>
                      <a:pt x="4763" y="35454"/>
                      <a:pt x="5715" y="36407"/>
                      <a:pt x="9525" y="36407"/>
                    </a:cubicBezTo>
                    <a:cubicBezTo>
                      <a:pt x="12382" y="36407"/>
                      <a:pt x="22860" y="33549"/>
                      <a:pt x="22860" y="33549"/>
                    </a:cubicBezTo>
                    <a:lnTo>
                      <a:pt x="34290" y="32597"/>
                    </a:lnTo>
                    <a:lnTo>
                      <a:pt x="40005" y="34502"/>
                    </a:lnTo>
                    <a:lnTo>
                      <a:pt x="44768" y="36407"/>
                    </a:lnTo>
                    <a:cubicBezTo>
                      <a:pt x="52388" y="37359"/>
                      <a:pt x="60960" y="38312"/>
                      <a:pt x="60960" y="38312"/>
                    </a:cubicBezTo>
                    <a:lnTo>
                      <a:pt x="68580" y="35454"/>
                    </a:lnTo>
                    <a:lnTo>
                      <a:pt x="72390" y="32597"/>
                    </a:lnTo>
                    <a:cubicBezTo>
                      <a:pt x="72390" y="32597"/>
                      <a:pt x="73343" y="28787"/>
                      <a:pt x="78105" y="28787"/>
                    </a:cubicBezTo>
                    <a:cubicBezTo>
                      <a:pt x="82868" y="28787"/>
                      <a:pt x="85725" y="25929"/>
                      <a:pt x="90488" y="25929"/>
                    </a:cubicBezTo>
                    <a:cubicBezTo>
                      <a:pt x="95250" y="25929"/>
                      <a:pt x="99060" y="25929"/>
                      <a:pt x="99060" y="25929"/>
                    </a:cubicBezTo>
                    <a:lnTo>
                      <a:pt x="105727" y="24024"/>
                    </a:lnTo>
                    <a:lnTo>
                      <a:pt x="107632" y="20214"/>
                    </a:lnTo>
                    <a:lnTo>
                      <a:pt x="107632" y="15452"/>
                    </a:lnTo>
                    <a:lnTo>
                      <a:pt x="107632" y="11642"/>
                    </a:lnTo>
                    <a:cubicBezTo>
                      <a:pt x="107632" y="11642"/>
                      <a:pt x="109538" y="7832"/>
                      <a:pt x="106680" y="7832"/>
                    </a:cubicBezTo>
                    <a:cubicBezTo>
                      <a:pt x="103823" y="8784"/>
                      <a:pt x="91440" y="6879"/>
                      <a:pt x="91440" y="6879"/>
                    </a:cubicBezTo>
                    <a:lnTo>
                      <a:pt x="83820" y="7832"/>
                    </a:lnTo>
                    <a:lnTo>
                      <a:pt x="69532" y="8784"/>
                    </a:lnTo>
                    <a:lnTo>
                      <a:pt x="63818" y="8784"/>
                    </a:lnTo>
                    <a:lnTo>
                      <a:pt x="54293" y="7832"/>
                    </a:lnTo>
                    <a:close/>
                  </a:path>
                </a:pathLst>
              </a:custGeom>
              <a:grpFill/>
              <a:ln w="9525" cap="flat">
                <a:noFill/>
                <a:prstDash val="solid"/>
                <a:miter/>
              </a:ln>
            </p:spPr>
            <p:txBody>
              <a:bodyPr rtlCol="0" anchor="ctr"/>
              <a:lstStyle/>
              <a:p>
                <a:endParaRPr lang="en-US" sz="1765" noProof="0"/>
              </a:p>
            </p:txBody>
          </p:sp>
          <p:sp>
            <p:nvSpPr>
              <p:cNvPr id="230" name="Freeform: Shape 229">
                <a:extLst>
                  <a:ext uri="{FF2B5EF4-FFF2-40B4-BE49-F238E27FC236}">
                    <a16:creationId xmlns:a16="http://schemas.microsoft.com/office/drawing/2014/main" id="{A7F22ADF-B5F6-C2A7-6246-9314B66F499D}"/>
                  </a:ext>
                </a:extLst>
              </p:cNvPr>
              <p:cNvSpPr/>
              <p:nvPr/>
            </p:nvSpPr>
            <p:spPr>
              <a:xfrm>
                <a:off x="10664219" y="3419204"/>
                <a:ext cx="51434" cy="105727"/>
              </a:xfrm>
              <a:custGeom>
                <a:avLst/>
                <a:gdLst>
                  <a:gd name="connsiteX0" fmla="*/ 0 w 51434"/>
                  <a:gd name="connsiteY0" fmla="*/ 20002 h 105727"/>
                  <a:gd name="connsiteX1" fmla="*/ 7620 w 51434"/>
                  <a:gd name="connsiteY1" fmla="*/ 29527 h 105727"/>
                  <a:gd name="connsiteX2" fmla="*/ 7620 w 51434"/>
                  <a:gd name="connsiteY2" fmla="*/ 39052 h 105727"/>
                  <a:gd name="connsiteX3" fmla="*/ 7620 w 51434"/>
                  <a:gd name="connsiteY3" fmla="*/ 45720 h 105727"/>
                  <a:gd name="connsiteX4" fmla="*/ 6668 w 51434"/>
                  <a:gd name="connsiteY4" fmla="*/ 53340 h 105727"/>
                  <a:gd name="connsiteX5" fmla="*/ 13335 w 51434"/>
                  <a:gd name="connsiteY5" fmla="*/ 65723 h 105727"/>
                  <a:gd name="connsiteX6" fmla="*/ 13335 w 51434"/>
                  <a:gd name="connsiteY6" fmla="*/ 72390 h 105727"/>
                  <a:gd name="connsiteX7" fmla="*/ 10477 w 51434"/>
                  <a:gd name="connsiteY7" fmla="*/ 81915 h 105727"/>
                  <a:gd name="connsiteX8" fmla="*/ 13335 w 51434"/>
                  <a:gd name="connsiteY8" fmla="*/ 96202 h 105727"/>
                  <a:gd name="connsiteX9" fmla="*/ 18097 w 51434"/>
                  <a:gd name="connsiteY9" fmla="*/ 100965 h 105727"/>
                  <a:gd name="connsiteX10" fmla="*/ 35243 w 51434"/>
                  <a:gd name="connsiteY10" fmla="*/ 105727 h 105727"/>
                  <a:gd name="connsiteX11" fmla="*/ 44768 w 51434"/>
                  <a:gd name="connsiteY11" fmla="*/ 104775 h 105727"/>
                  <a:gd name="connsiteX12" fmla="*/ 48577 w 51434"/>
                  <a:gd name="connsiteY12" fmla="*/ 98108 h 105727"/>
                  <a:gd name="connsiteX13" fmla="*/ 44768 w 51434"/>
                  <a:gd name="connsiteY13" fmla="*/ 85725 h 105727"/>
                  <a:gd name="connsiteX14" fmla="*/ 40005 w 51434"/>
                  <a:gd name="connsiteY14" fmla="*/ 80963 h 105727"/>
                  <a:gd name="connsiteX15" fmla="*/ 37147 w 51434"/>
                  <a:gd name="connsiteY15" fmla="*/ 71438 h 105727"/>
                  <a:gd name="connsiteX16" fmla="*/ 42863 w 51434"/>
                  <a:gd name="connsiteY16" fmla="*/ 66675 h 105727"/>
                  <a:gd name="connsiteX17" fmla="*/ 47625 w 51434"/>
                  <a:gd name="connsiteY17" fmla="*/ 62865 h 105727"/>
                  <a:gd name="connsiteX18" fmla="*/ 51435 w 51434"/>
                  <a:gd name="connsiteY18" fmla="*/ 58102 h 105727"/>
                  <a:gd name="connsiteX19" fmla="*/ 51435 w 51434"/>
                  <a:gd name="connsiteY19" fmla="*/ 48577 h 105727"/>
                  <a:gd name="connsiteX20" fmla="*/ 45720 w 51434"/>
                  <a:gd name="connsiteY20" fmla="*/ 38100 h 105727"/>
                  <a:gd name="connsiteX21" fmla="*/ 39052 w 51434"/>
                  <a:gd name="connsiteY21" fmla="*/ 27623 h 105727"/>
                  <a:gd name="connsiteX22" fmla="*/ 35243 w 51434"/>
                  <a:gd name="connsiteY22" fmla="*/ 13335 h 105727"/>
                  <a:gd name="connsiteX23" fmla="*/ 33338 w 51434"/>
                  <a:gd name="connsiteY23" fmla="*/ 6667 h 105727"/>
                  <a:gd name="connsiteX24" fmla="*/ 34290 w 51434"/>
                  <a:gd name="connsiteY24" fmla="*/ 4763 h 105727"/>
                  <a:gd name="connsiteX25" fmla="*/ 25718 w 51434"/>
                  <a:gd name="connsiteY25" fmla="*/ 0 h 105727"/>
                  <a:gd name="connsiteX26" fmla="*/ 19050 w 51434"/>
                  <a:gd name="connsiteY26" fmla="*/ 0 h 105727"/>
                  <a:gd name="connsiteX27" fmla="*/ 12382 w 51434"/>
                  <a:gd name="connsiteY27" fmla="*/ 0 h 105727"/>
                  <a:gd name="connsiteX28" fmla="*/ 5715 w 51434"/>
                  <a:gd name="connsiteY28" fmla="*/ 3810 h 105727"/>
                  <a:gd name="connsiteX29" fmla="*/ 2857 w 51434"/>
                  <a:gd name="connsiteY29" fmla="*/ 9525 h 105727"/>
                  <a:gd name="connsiteX30" fmla="*/ 0 w 51434"/>
                  <a:gd name="connsiteY30" fmla="*/ 2000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434" h="105727">
                    <a:moveTo>
                      <a:pt x="0" y="20002"/>
                    </a:moveTo>
                    <a:cubicBezTo>
                      <a:pt x="0" y="20002"/>
                      <a:pt x="6668" y="26670"/>
                      <a:pt x="7620" y="29527"/>
                    </a:cubicBezTo>
                    <a:cubicBezTo>
                      <a:pt x="8572" y="33338"/>
                      <a:pt x="6668" y="35242"/>
                      <a:pt x="7620" y="39052"/>
                    </a:cubicBezTo>
                    <a:cubicBezTo>
                      <a:pt x="8572" y="42863"/>
                      <a:pt x="8572" y="42863"/>
                      <a:pt x="7620" y="45720"/>
                    </a:cubicBezTo>
                    <a:cubicBezTo>
                      <a:pt x="6668" y="48577"/>
                      <a:pt x="6668" y="51435"/>
                      <a:pt x="6668" y="53340"/>
                    </a:cubicBezTo>
                    <a:cubicBezTo>
                      <a:pt x="6668" y="55245"/>
                      <a:pt x="12382" y="62865"/>
                      <a:pt x="13335" y="65723"/>
                    </a:cubicBezTo>
                    <a:cubicBezTo>
                      <a:pt x="14288" y="68580"/>
                      <a:pt x="12382" y="69533"/>
                      <a:pt x="13335" y="72390"/>
                    </a:cubicBezTo>
                    <a:cubicBezTo>
                      <a:pt x="14288" y="75248"/>
                      <a:pt x="11430" y="79058"/>
                      <a:pt x="10477" y="81915"/>
                    </a:cubicBezTo>
                    <a:cubicBezTo>
                      <a:pt x="10477" y="84773"/>
                      <a:pt x="9525" y="91440"/>
                      <a:pt x="13335" y="96202"/>
                    </a:cubicBezTo>
                    <a:cubicBezTo>
                      <a:pt x="18097" y="100965"/>
                      <a:pt x="18097" y="100965"/>
                      <a:pt x="18097" y="100965"/>
                    </a:cubicBezTo>
                    <a:lnTo>
                      <a:pt x="35243" y="105727"/>
                    </a:lnTo>
                    <a:lnTo>
                      <a:pt x="44768" y="104775"/>
                    </a:lnTo>
                    <a:cubicBezTo>
                      <a:pt x="44768" y="104775"/>
                      <a:pt x="46672" y="100965"/>
                      <a:pt x="48577" y="98108"/>
                    </a:cubicBezTo>
                    <a:cubicBezTo>
                      <a:pt x="49530" y="95250"/>
                      <a:pt x="44768" y="85725"/>
                      <a:pt x="44768" y="85725"/>
                    </a:cubicBezTo>
                    <a:cubicBezTo>
                      <a:pt x="44768" y="85725"/>
                      <a:pt x="39052" y="83820"/>
                      <a:pt x="40005" y="80963"/>
                    </a:cubicBezTo>
                    <a:cubicBezTo>
                      <a:pt x="40957" y="78105"/>
                      <a:pt x="37147" y="71438"/>
                      <a:pt x="37147" y="71438"/>
                    </a:cubicBezTo>
                    <a:lnTo>
                      <a:pt x="42863" y="66675"/>
                    </a:lnTo>
                    <a:lnTo>
                      <a:pt x="47625" y="62865"/>
                    </a:lnTo>
                    <a:cubicBezTo>
                      <a:pt x="47625" y="62865"/>
                      <a:pt x="50482" y="66675"/>
                      <a:pt x="51435" y="58102"/>
                    </a:cubicBezTo>
                    <a:cubicBezTo>
                      <a:pt x="51435" y="48577"/>
                      <a:pt x="51435" y="53340"/>
                      <a:pt x="51435" y="48577"/>
                    </a:cubicBezTo>
                    <a:cubicBezTo>
                      <a:pt x="51435" y="44767"/>
                      <a:pt x="47625" y="40005"/>
                      <a:pt x="45720" y="38100"/>
                    </a:cubicBezTo>
                    <a:cubicBezTo>
                      <a:pt x="44768" y="36195"/>
                      <a:pt x="38100" y="29527"/>
                      <a:pt x="39052" y="27623"/>
                    </a:cubicBezTo>
                    <a:cubicBezTo>
                      <a:pt x="40005" y="25717"/>
                      <a:pt x="34290" y="15240"/>
                      <a:pt x="35243" y="13335"/>
                    </a:cubicBezTo>
                    <a:cubicBezTo>
                      <a:pt x="36195" y="11430"/>
                      <a:pt x="32385" y="8573"/>
                      <a:pt x="33338" y="6667"/>
                    </a:cubicBezTo>
                    <a:cubicBezTo>
                      <a:pt x="34290" y="4763"/>
                      <a:pt x="34290" y="4763"/>
                      <a:pt x="34290" y="4763"/>
                    </a:cubicBezTo>
                    <a:lnTo>
                      <a:pt x="25718" y="0"/>
                    </a:lnTo>
                    <a:lnTo>
                      <a:pt x="19050" y="0"/>
                    </a:lnTo>
                    <a:lnTo>
                      <a:pt x="12382" y="0"/>
                    </a:lnTo>
                    <a:cubicBezTo>
                      <a:pt x="12382" y="0"/>
                      <a:pt x="6668" y="1905"/>
                      <a:pt x="5715" y="3810"/>
                    </a:cubicBezTo>
                    <a:cubicBezTo>
                      <a:pt x="4763" y="5715"/>
                      <a:pt x="5715" y="7620"/>
                      <a:pt x="2857" y="9525"/>
                    </a:cubicBezTo>
                    <a:cubicBezTo>
                      <a:pt x="952" y="10477"/>
                      <a:pt x="0" y="20002"/>
                      <a:pt x="0" y="20002"/>
                    </a:cubicBezTo>
                    <a:close/>
                  </a:path>
                </a:pathLst>
              </a:custGeom>
              <a:grpFill/>
              <a:ln w="9525" cap="flat">
                <a:noFill/>
                <a:prstDash val="solid"/>
                <a:miter/>
              </a:ln>
            </p:spPr>
            <p:txBody>
              <a:bodyPr rtlCol="0" anchor="ctr"/>
              <a:lstStyle/>
              <a:p>
                <a:endParaRPr lang="en-US" sz="1765" noProof="0"/>
              </a:p>
            </p:txBody>
          </p:sp>
          <p:sp>
            <p:nvSpPr>
              <p:cNvPr id="231" name="Freeform: Shape 230">
                <a:extLst>
                  <a:ext uri="{FF2B5EF4-FFF2-40B4-BE49-F238E27FC236}">
                    <a16:creationId xmlns:a16="http://schemas.microsoft.com/office/drawing/2014/main" id="{EC1EE868-1983-66DD-5C18-A088D789993C}"/>
                  </a:ext>
                </a:extLst>
              </p:cNvPr>
              <p:cNvSpPr/>
              <p:nvPr/>
            </p:nvSpPr>
            <p:spPr>
              <a:xfrm>
                <a:off x="10452354" y="4072619"/>
                <a:ext cx="355903" cy="121919"/>
              </a:xfrm>
              <a:custGeom>
                <a:avLst/>
                <a:gdLst>
                  <a:gd name="connsiteX0" fmla="*/ 101374 w 355903"/>
                  <a:gd name="connsiteY0" fmla="*/ 29527 h 121919"/>
                  <a:gd name="connsiteX1" fmla="*/ 96612 w 355903"/>
                  <a:gd name="connsiteY1" fmla="*/ 30480 h 121919"/>
                  <a:gd name="connsiteX2" fmla="*/ 83277 w 355903"/>
                  <a:gd name="connsiteY2" fmla="*/ 29527 h 121919"/>
                  <a:gd name="connsiteX3" fmla="*/ 78515 w 355903"/>
                  <a:gd name="connsiteY3" fmla="*/ 26670 h 121919"/>
                  <a:gd name="connsiteX4" fmla="*/ 73752 w 355903"/>
                  <a:gd name="connsiteY4" fmla="*/ 22860 h 121919"/>
                  <a:gd name="connsiteX5" fmla="*/ 72799 w 355903"/>
                  <a:gd name="connsiteY5" fmla="*/ 14288 h 121919"/>
                  <a:gd name="connsiteX6" fmla="*/ 72799 w 355903"/>
                  <a:gd name="connsiteY6" fmla="*/ 10477 h 121919"/>
                  <a:gd name="connsiteX7" fmla="*/ 72799 w 355903"/>
                  <a:gd name="connsiteY7" fmla="*/ 2857 h 121919"/>
                  <a:gd name="connsiteX8" fmla="*/ 67085 w 355903"/>
                  <a:gd name="connsiteY8" fmla="*/ 0 h 121919"/>
                  <a:gd name="connsiteX9" fmla="*/ 54702 w 355903"/>
                  <a:gd name="connsiteY9" fmla="*/ 952 h 121919"/>
                  <a:gd name="connsiteX10" fmla="*/ 48035 w 355903"/>
                  <a:gd name="connsiteY10" fmla="*/ 1905 h 121919"/>
                  <a:gd name="connsiteX11" fmla="*/ 35652 w 355903"/>
                  <a:gd name="connsiteY11" fmla="*/ 4763 h 121919"/>
                  <a:gd name="connsiteX12" fmla="*/ 24222 w 355903"/>
                  <a:gd name="connsiteY12" fmla="*/ 3810 h 121919"/>
                  <a:gd name="connsiteX13" fmla="*/ 17555 w 355903"/>
                  <a:gd name="connsiteY13" fmla="*/ 5715 h 121919"/>
                  <a:gd name="connsiteX14" fmla="*/ 5172 w 355903"/>
                  <a:gd name="connsiteY14" fmla="*/ 9525 h 121919"/>
                  <a:gd name="connsiteX15" fmla="*/ 3267 w 355903"/>
                  <a:gd name="connsiteY15" fmla="*/ 12382 h 121919"/>
                  <a:gd name="connsiteX16" fmla="*/ 2315 w 355903"/>
                  <a:gd name="connsiteY16" fmla="*/ 15240 h 121919"/>
                  <a:gd name="connsiteX17" fmla="*/ 13745 w 355903"/>
                  <a:gd name="connsiteY17" fmla="*/ 17145 h 121919"/>
                  <a:gd name="connsiteX18" fmla="*/ 22317 w 355903"/>
                  <a:gd name="connsiteY18" fmla="*/ 14288 h 121919"/>
                  <a:gd name="connsiteX19" fmla="*/ 38510 w 355903"/>
                  <a:gd name="connsiteY19" fmla="*/ 20002 h 121919"/>
                  <a:gd name="connsiteX20" fmla="*/ 39462 w 355903"/>
                  <a:gd name="connsiteY20" fmla="*/ 31432 h 121919"/>
                  <a:gd name="connsiteX21" fmla="*/ 37557 w 355903"/>
                  <a:gd name="connsiteY21" fmla="*/ 38100 h 121919"/>
                  <a:gd name="connsiteX22" fmla="*/ 50892 w 355903"/>
                  <a:gd name="connsiteY22" fmla="*/ 45720 h 121919"/>
                  <a:gd name="connsiteX23" fmla="*/ 57560 w 355903"/>
                  <a:gd name="connsiteY23" fmla="*/ 45720 h 121919"/>
                  <a:gd name="connsiteX24" fmla="*/ 58512 w 355903"/>
                  <a:gd name="connsiteY24" fmla="*/ 47625 h 121919"/>
                  <a:gd name="connsiteX25" fmla="*/ 79467 w 355903"/>
                  <a:gd name="connsiteY25" fmla="*/ 49530 h 121919"/>
                  <a:gd name="connsiteX26" fmla="*/ 93755 w 355903"/>
                  <a:gd name="connsiteY26" fmla="*/ 48577 h 121919"/>
                  <a:gd name="connsiteX27" fmla="*/ 108995 w 355903"/>
                  <a:gd name="connsiteY27" fmla="*/ 50482 h 121919"/>
                  <a:gd name="connsiteX28" fmla="*/ 115662 w 355903"/>
                  <a:gd name="connsiteY28" fmla="*/ 49530 h 121919"/>
                  <a:gd name="connsiteX29" fmla="*/ 118520 w 355903"/>
                  <a:gd name="connsiteY29" fmla="*/ 51435 h 121919"/>
                  <a:gd name="connsiteX30" fmla="*/ 128045 w 355903"/>
                  <a:gd name="connsiteY30" fmla="*/ 57150 h 121919"/>
                  <a:gd name="connsiteX31" fmla="*/ 137570 w 355903"/>
                  <a:gd name="connsiteY31" fmla="*/ 61913 h 121919"/>
                  <a:gd name="connsiteX32" fmla="*/ 147095 w 355903"/>
                  <a:gd name="connsiteY32" fmla="*/ 70485 h 121919"/>
                  <a:gd name="connsiteX33" fmla="*/ 147095 w 355903"/>
                  <a:gd name="connsiteY33" fmla="*/ 77152 h 121919"/>
                  <a:gd name="connsiteX34" fmla="*/ 142332 w 355903"/>
                  <a:gd name="connsiteY34" fmla="*/ 81915 h 121919"/>
                  <a:gd name="connsiteX35" fmla="*/ 141380 w 355903"/>
                  <a:gd name="connsiteY35" fmla="*/ 84772 h 121919"/>
                  <a:gd name="connsiteX36" fmla="*/ 135665 w 355903"/>
                  <a:gd name="connsiteY36" fmla="*/ 85725 h 121919"/>
                  <a:gd name="connsiteX37" fmla="*/ 134712 w 355903"/>
                  <a:gd name="connsiteY37" fmla="*/ 87630 h 121919"/>
                  <a:gd name="connsiteX38" fmla="*/ 128997 w 355903"/>
                  <a:gd name="connsiteY38" fmla="*/ 94297 h 121919"/>
                  <a:gd name="connsiteX39" fmla="*/ 148047 w 355903"/>
                  <a:gd name="connsiteY39" fmla="*/ 99060 h 121919"/>
                  <a:gd name="connsiteX40" fmla="*/ 150905 w 355903"/>
                  <a:gd name="connsiteY40" fmla="*/ 99060 h 121919"/>
                  <a:gd name="connsiteX41" fmla="*/ 159477 w 355903"/>
                  <a:gd name="connsiteY41" fmla="*/ 93345 h 121919"/>
                  <a:gd name="connsiteX42" fmla="*/ 175670 w 355903"/>
                  <a:gd name="connsiteY42" fmla="*/ 95250 h 121919"/>
                  <a:gd name="connsiteX43" fmla="*/ 183290 w 355903"/>
                  <a:gd name="connsiteY43" fmla="*/ 99060 h 121919"/>
                  <a:gd name="connsiteX44" fmla="*/ 186147 w 355903"/>
                  <a:gd name="connsiteY44" fmla="*/ 104775 h 121919"/>
                  <a:gd name="connsiteX45" fmla="*/ 189005 w 355903"/>
                  <a:gd name="connsiteY45" fmla="*/ 109538 h 121919"/>
                  <a:gd name="connsiteX46" fmla="*/ 209007 w 355903"/>
                  <a:gd name="connsiteY46" fmla="*/ 112395 h 121919"/>
                  <a:gd name="connsiteX47" fmla="*/ 217580 w 355903"/>
                  <a:gd name="connsiteY47" fmla="*/ 110490 h 121919"/>
                  <a:gd name="connsiteX48" fmla="*/ 226152 w 355903"/>
                  <a:gd name="connsiteY48" fmla="*/ 109538 h 121919"/>
                  <a:gd name="connsiteX49" fmla="*/ 233772 w 355903"/>
                  <a:gd name="connsiteY49" fmla="*/ 105727 h 121919"/>
                  <a:gd name="connsiteX50" fmla="*/ 237582 w 355903"/>
                  <a:gd name="connsiteY50" fmla="*/ 97155 h 121919"/>
                  <a:gd name="connsiteX51" fmla="*/ 239487 w 355903"/>
                  <a:gd name="connsiteY51" fmla="*/ 93345 h 121919"/>
                  <a:gd name="connsiteX52" fmla="*/ 259490 w 355903"/>
                  <a:gd name="connsiteY52" fmla="*/ 90488 h 121919"/>
                  <a:gd name="connsiteX53" fmla="*/ 270920 w 355903"/>
                  <a:gd name="connsiteY53" fmla="*/ 90488 h 121919"/>
                  <a:gd name="connsiteX54" fmla="*/ 275682 w 355903"/>
                  <a:gd name="connsiteY54" fmla="*/ 93345 h 121919"/>
                  <a:gd name="connsiteX55" fmla="*/ 283302 w 355903"/>
                  <a:gd name="connsiteY55" fmla="*/ 100013 h 121919"/>
                  <a:gd name="connsiteX56" fmla="*/ 289017 w 355903"/>
                  <a:gd name="connsiteY56" fmla="*/ 105727 h 121919"/>
                  <a:gd name="connsiteX57" fmla="*/ 295685 w 355903"/>
                  <a:gd name="connsiteY57" fmla="*/ 109538 h 121919"/>
                  <a:gd name="connsiteX58" fmla="*/ 297590 w 355903"/>
                  <a:gd name="connsiteY58" fmla="*/ 112395 h 121919"/>
                  <a:gd name="connsiteX59" fmla="*/ 313782 w 355903"/>
                  <a:gd name="connsiteY59" fmla="*/ 120015 h 121919"/>
                  <a:gd name="connsiteX60" fmla="*/ 319497 w 355903"/>
                  <a:gd name="connsiteY60" fmla="*/ 121920 h 121919"/>
                  <a:gd name="connsiteX61" fmla="*/ 324260 w 355903"/>
                  <a:gd name="connsiteY61" fmla="*/ 121920 h 121919"/>
                  <a:gd name="connsiteX62" fmla="*/ 340452 w 355903"/>
                  <a:gd name="connsiteY62" fmla="*/ 121920 h 121919"/>
                  <a:gd name="connsiteX63" fmla="*/ 346167 w 355903"/>
                  <a:gd name="connsiteY63" fmla="*/ 119063 h 121919"/>
                  <a:gd name="connsiteX64" fmla="*/ 349977 w 355903"/>
                  <a:gd name="connsiteY64" fmla="*/ 119063 h 121919"/>
                  <a:gd name="connsiteX65" fmla="*/ 353787 w 355903"/>
                  <a:gd name="connsiteY65" fmla="*/ 115252 h 121919"/>
                  <a:gd name="connsiteX66" fmla="*/ 353787 w 355903"/>
                  <a:gd name="connsiteY66" fmla="*/ 111442 h 121919"/>
                  <a:gd name="connsiteX67" fmla="*/ 349024 w 355903"/>
                  <a:gd name="connsiteY67" fmla="*/ 109538 h 121919"/>
                  <a:gd name="connsiteX68" fmla="*/ 338547 w 355903"/>
                  <a:gd name="connsiteY68" fmla="*/ 101917 h 121919"/>
                  <a:gd name="connsiteX69" fmla="*/ 332832 w 355903"/>
                  <a:gd name="connsiteY69" fmla="*/ 94297 h 121919"/>
                  <a:gd name="connsiteX70" fmla="*/ 329022 w 355903"/>
                  <a:gd name="connsiteY70" fmla="*/ 89535 h 121919"/>
                  <a:gd name="connsiteX71" fmla="*/ 317592 w 355903"/>
                  <a:gd name="connsiteY71" fmla="*/ 84772 h 121919"/>
                  <a:gd name="connsiteX72" fmla="*/ 301399 w 355903"/>
                  <a:gd name="connsiteY72" fmla="*/ 76200 h 121919"/>
                  <a:gd name="connsiteX73" fmla="*/ 293780 w 355903"/>
                  <a:gd name="connsiteY73" fmla="*/ 68580 h 121919"/>
                  <a:gd name="connsiteX74" fmla="*/ 284255 w 355903"/>
                  <a:gd name="connsiteY74" fmla="*/ 60960 h 121919"/>
                  <a:gd name="connsiteX75" fmla="*/ 273777 w 355903"/>
                  <a:gd name="connsiteY75" fmla="*/ 56197 h 121919"/>
                  <a:gd name="connsiteX76" fmla="*/ 251870 w 355903"/>
                  <a:gd name="connsiteY76" fmla="*/ 49530 h 121919"/>
                  <a:gd name="connsiteX77" fmla="*/ 242345 w 355903"/>
                  <a:gd name="connsiteY77" fmla="*/ 44767 h 121919"/>
                  <a:gd name="connsiteX78" fmla="*/ 229962 w 355903"/>
                  <a:gd name="connsiteY78" fmla="*/ 37147 h 121919"/>
                  <a:gd name="connsiteX79" fmla="*/ 220437 w 355903"/>
                  <a:gd name="connsiteY79" fmla="*/ 32385 h 121919"/>
                  <a:gd name="connsiteX80" fmla="*/ 203292 w 355903"/>
                  <a:gd name="connsiteY80" fmla="*/ 26670 h 121919"/>
                  <a:gd name="connsiteX81" fmla="*/ 187099 w 355903"/>
                  <a:gd name="connsiteY81" fmla="*/ 22860 h 121919"/>
                  <a:gd name="connsiteX82" fmla="*/ 168049 w 355903"/>
                  <a:gd name="connsiteY82" fmla="*/ 19050 h 121919"/>
                  <a:gd name="connsiteX83" fmla="*/ 153762 w 355903"/>
                  <a:gd name="connsiteY83" fmla="*/ 19050 h 121919"/>
                  <a:gd name="connsiteX84" fmla="*/ 142332 w 355903"/>
                  <a:gd name="connsiteY84" fmla="*/ 17145 h 121919"/>
                  <a:gd name="connsiteX85" fmla="*/ 128045 w 355903"/>
                  <a:gd name="connsiteY85" fmla="*/ 18097 h 121919"/>
                  <a:gd name="connsiteX86" fmla="*/ 118520 w 355903"/>
                  <a:gd name="connsiteY86" fmla="*/ 20002 h 121919"/>
                  <a:gd name="connsiteX87" fmla="*/ 116615 w 355903"/>
                  <a:gd name="connsiteY87" fmla="*/ 21907 h 121919"/>
                  <a:gd name="connsiteX88" fmla="*/ 101374 w 355903"/>
                  <a:gd name="connsiteY88" fmla="*/ 29527 h 12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5903" h="121919">
                    <a:moveTo>
                      <a:pt x="101374" y="29527"/>
                    </a:moveTo>
                    <a:cubicBezTo>
                      <a:pt x="101374" y="29527"/>
                      <a:pt x="100422" y="30480"/>
                      <a:pt x="96612" y="30480"/>
                    </a:cubicBezTo>
                    <a:cubicBezTo>
                      <a:pt x="93755" y="30480"/>
                      <a:pt x="83277" y="29527"/>
                      <a:pt x="83277" y="29527"/>
                    </a:cubicBezTo>
                    <a:lnTo>
                      <a:pt x="78515" y="26670"/>
                    </a:lnTo>
                    <a:lnTo>
                      <a:pt x="73752" y="22860"/>
                    </a:lnTo>
                    <a:lnTo>
                      <a:pt x="72799" y="14288"/>
                    </a:lnTo>
                    <a:lnTo>
                      <a:pt x="72799" y="10477"/>
                    </a:lnTo>
                    <a:lnTo>
                      <a:pt x="72799" y="2857"/>
                    </a:lnTo>
                    <a:lnTo>
                      <a:pt x="67085" y="0"/>
                    </a:lnTo>
                    <a:lnTo>
                      <a:pt x="54702" y="952"/>
                    </a:lnTo>
                    <a:cubicBezTo>
                      <a:pt x="54702" y="952"/>
                      <a:pt x="51845" y="-953"/>
                      <a:pt x="48035" y="1905"/>
                    </a:cubicBezTo>
                    <a:cubicBezTo>
                      <a:pt x="44224" y="4763"/>
                      <a:pt x="40415" y="3810"/>
                      <a:pt x="35652" y="4763"/>
                    </a:cubicBezTo>
                    <a:cubicBezTo>
                      <a:pt x="30890" y="5715"/>
                      <a:pt x="24222" y="3810"/>
                      <a:pt x="24222" y="3810"/>
                    </a:cubicBezTo>
                    <a:lnTo>
                      <a:pt x="17555" y="5715"/>
                    </a:lnTo>
                    <a:lnTo>
                      <a:pt x="5172" y="9525"/>
                    </a:lnTo>
                    <a:lnTo>
                      <a:pt x="3267" y="12382"/>
                    </a:lnTo>
                    <a:cubicBezTo>
                      <a:pt x="3267" y="12382"/>
                      <a:pt x="-3401" y="13335"/>
                      <a:pt x="2315" y="15240"/>
                    </a:cubicBezTo>
                    <a:cubicBezTo>
                      <a:pt x="8030" y="17145"/>
                      <a:pt x="13745" y="17145"/>
                      <a:pt x="13745" y="17145"/>
                    </a:cubicBezTo>
                    <a:lnTo>
                      <a:pt x="22317" y="14288"/>
                    </a:lnTo>
                    <a:cubicBezTo>
                      <a:pt x="28985" y="19050"/>
                      <a:pt x="37557" y="8572"/>
                      <a:pt x="38510" y="20002"/>
                    </a:cubicBezTo>
                    <a:cubicBezTo>
                      <a:pt x="39462" y="31432"/>
                      <a:pt x="40415" y="27622"/>
                      <a:pt x="39462" y="31432"/>
                    </a:cubicBezTo>
                    <a:cubicBezTo>
                      <a:pt x="38510" y="35242"/>
                      <a:pt x="37557" y="38100"/>
                      <a:pt x="37557" y="38100"/>
                    </a:cubicBezTo>
                    <a:lnTo>
                      <a:pt x="50892" y="45720"/>
                    </a:lnTo>
                    <a:cubicBezTo>
                      <a:pt x="50892" y="45720"/>
                      <a:pt x="56607" y="43815"/>
                      <a:pt x="57560" y="45720"/>
                    </a:cubicBezTo>
                    <a:cubicBezTo>
                      <a:pt x="58512" y="47625"/>
                      <a:pt x="58512" y="47625"/>
                      <a:pt x="58512" y="47625"/>
                    </a:cubicBezTo>
                    <a:lnTo>
                      <a:pt x="79467" y="49530"/>
                    </a:lnTo>
                    <a:lnTo>
                      <a:pt x="93755" y="48577"/>
                    </a:lnTo>
                    <a:lnTo>
                      <a:pt x="108995" y="50482"/>
                    </a:lnTo>
                    <a:cubicBezTo>
                      <a:pt x="108995" y="50482"/>
                      <a:pt x="111852" y="48577"/>
                      <a:pt x="115662" y="49530"/>
                    </a:cubicBezTo>
                    <a:cubicBezTo>
                      <a:pt x="118520" y="51435"/>
                      <a:pt x="115662" y="48577"/>
                      <a:pt x="118520" y="51435"/>
                    </a:cubicBezTo>
                    <a:cubicBezTo>
                      <a:pt x="121377" y="54292"/>
                      <a:pt x="127092" y="53340"/>
                      <a:pt x="128045" y="57150"/>
                    </a:cubicBezTo>
                    <a:cubicBezTo>
                      <a:pt x="128997" y="60960"/>
                      <a:pt x="128045" y="53340"/>
                      <a:pt x="137570" y="61913"/>
                    </a:cubicBezTo>
                    <a:cubicBezTo>
                      <a:pt x="147095" y="70485"/>
                      <a:pt x="147095" y="66675"/>
                      <a:pt x="147095" y="70485"/>
                    </a:cubicBezTo>
                    <a:cubicBezTo>
                      <a:pt x="147095" y="74295"/>
                      <a:pt x="147095" y="77152"/>
                      <a:pt x="147095" y="77152"/>
                    </a:cubicBezTo>
                    <a:cubicBezTo>
                      <a:pt x="147095" y="77152"/>
                      <a:pt x="143285" y="79057"/>
                      <a:pt x="142332" y="81915"/>
                    </a:cubicBezTo>
                    <a:cubicBezTo>
                      <a:pt x="141380" y="84772"/>
                      <a:pt x="141380" y="84772"/>
                      <a:pt x="141380" y="84772"/>
                    </a:cubicBezTo>
                    <a:cubicBezTo>
                      <a:pt x="141380" y="84772"/>
                      <a:pt x="136617" y="83820"/>
                      <a:pt x="135665" y="85725"/>
                    </a:cubicBezTo>
                    <a:cubicBezTo>
                      <a:pt x="134712" y="87630"/>
                      <a:pt x="140427" y="80963"/>
                      <a:pt x="134712" y="87630"/>
                    </a:cubicBezTo>
                    <a:cubicBezTo>
                      <a:pt x="128997" y="94297"/>
                      <a:pt x="128997" y="94297"/>
                      <a:pt x="128997" y="94297"/>
                    </a:cubicBezTo>
                    <a:cubicBezTo>
                      <a:pt x="128997" y="94297"/>
                      <a:pt x="144237" y="99060"/>
                      <a:pt x="148047" y="99060"/>
                    </a:cubicBezTo>
                    <a:cubicBezTo>
                      <a:pt x="150905" y="99060"/>
                      <a:pt x="150905" y="99060"/>
                      <a:pt x="150905" y="99060"/>
                    </a:cubicBezTo>
                    <a:cubicBezTo>
                      <a:pt x="150905" y="99060"/>
                      <a:pt x="143285" y="91440"/>
                      <a:pt x="159477" y="93345"/>
                    </a:cubicBezTo>
                    <a:cubicBezTo>
                      <a:pt x="175670" y="95250"/>
                      <a:pt x="175670" y="95250"/>
                      <a:pt x="175670" y="95250"/>
                    </a:cubicBezTo>
                    <a:lnTo>
                      <a:pt x="183290" y="99060"/>
                    </a:lnTo>
                    <a:cubicBezTo>
                      <a:pt x="183290" y="99060"/>
                      <a:pt x="183290" y="100013"/>
                      <a:pt x="186147" y="104775"/>
                    </a:cubicBezTo>
                    <a:cubicBezTo>
                      <a:pt x="189005" y="109538"/>
                      <a:pt x="177574" y="104775"/>
                      <a:pt x="189005" y="109538"/>
                    </a:cubicBezTo>
                    <a:cubicBezTo>
                      <a:pt x="201387" y="114300"/>
                      <a:pt x="205197" y="112395"/>
                      <a:pt x="209007" y="112395"/>
                    </a:cubicBezTo>
                    <a:cubicBezTo>
                      <a:pt x="211865" y="112395"/>
                      <a:pt x="217580" y="110490"/>
                      <a:pt x="217580" y="110490"/>
                    </a:cubicBezTo>
                    <a:cubicBezTo>
                      <a:pt x="217580" y="110490"/>
                      <a:pt x="219485" y="108585"/>
                      <a:pt x="226152" y="109538"/>
                    </a:cubicBezTo>
                    <a:cubicBezTo>
                      <a:pt x="232820" y="110490"/>
                      <a:pt x="233772" y="105727"/>
                      <a:pt x="233772" y="105727"/>
                    </a:cubicBezTo>
                    <a:lnTo>
                      <a:pt x="237582" y="97155"/>
                    </a:lnTo>
                    <a:lnTo>
                      <a:pt x="239487" y="93345"/>
                    </a:lnTo>
                    <a:cubicBezTo>
                      <a:pt x="254727" y="91440"/>
                      <a:pt x="259490" y="90488"/>
                      <a:pt x="259490" y="90488"/>
                    </a:cubicBezTo>
                    <a:lnTo>
                      <a:pt x="270920" y="90488"/>
                    </a:lnTo>
                    <a:cubicBezTo>
                      <a:pt x="270920" y="90488"/>
                      <a:pt x="273777" y="91440"/>
                      <a:pt x="275682" y="93345"/>
                    </a:cubicBezTo>
                    <a:cubicBezTo>
                      <a:pt x="276635" y="95250"/>
                      <a:pt x="282349" y="98107"/>
                      <a:pt x="283302" y="100013"/>
                    </a:cubicBezTo>
                    <a:cubicBezTo>
                      <a:pt x="284255" y="101917"/>
                      <a:pt x="289017" y="105727"/>
                      <a:pt x="289017" y="105727"/>
                    </a:cubicBezTo>
                    <a:cubicBezTo>
                      <a:pt x="289017" y="105727"/>
                      <a:pt x="293780" y="106680"/>
                      <a:pt x="295685" y="109538"/>
                    </a:cubicBezTo>
                    <a:cubicBezTo>
                      <a:pt x="297590" y="112395"/>
                      <a:pt x="290922" y="109538"/>
                      <a:pt x="297590" y="112395"/>
                    </a:cubicBezTo>
                    <a:cubicBezTo>
                      <a:pt x="304257" y="115252"/>
                      <a:pt x="308067" y="117157"/>
                      <a:pt x="313782" y="120015"/>
                    </a:cubicBezTo>
                    <a:cubicBezTo>
                      <a:pt x="319497" y="121920"/>
                      <a:pt x="314735" y="121920"/>
                      <a:pt x="319497" y="121920"/>
                    </a:cubicBezTo>
                    <a:cubicBezTo>
                      <a:pt x="324260" y="121920"/>
                      <a:pt x="317592" y="121920"/>
                      <a:pt x="324260" y="121920"/>
                    </a:cubicBezTo>
                    <a:cubicBezTo>
                      <a:pt x="330927" y="121920"/>
                      <a:pt x="340452" y="121920"/>
                      <a:pt x="340452" y="121920"/>
                    </a:cubicBezTo>
                    <a:cubicBezTo>
                      <a:pt x="340452" y="121920"/>
                      <a:pt x="342357" y="119063"/>
                      <a:pt x="346167" y="119063"/>
                    </a:cubicBezTo>
                    <a:cubicBezTo>
                      <a:pt x="349977" y="119063"/>
                      <a:pt x="349977" y="119063"/>
                      <a:pt x="349977" y="119063"/>
                    </a:cubicBezTo>
                    <a:lnTo>
                      <a:pt x="353787" y="115252"/>
                    </a:lnTo>
                    <a:cubicBezTo>
                      <a:pt x="353787" y="115252"/>
                      <a:pt x="358549" y="112395"/>
                      <a:pt x="353787" y="111442"/>
                    </a:cubicBezTo>
                    <a:cubicBezTo>
                      <a:pt x="349024" y="109538"/>
                      <a:pt x="354740" y="112395"/>
                      <a:pt x="349024" y="109538"/>
                    </a:cubicBezTo>
                    <a:cubicBezTo>
                      <a:pt x="343310" y="106680"/>
                      <a:pt x="338547" y="104775"/>
                      <a:pt x="338547" y="101917"/>
                    </a:cubicBezTo>
                    <a:cubicBezTo>
                      <a:pt x="338547" y="100013"/>
                      <a:pt x="335690" y="96202"/>
                      <a:pt x="332832" y="94297"/>
                    </a:cubicBezTo>
                    <a:cubicBezTo>
                      <a:pt x="330927" y="92392"/>
                      <a:pt x="333785" y="90488"/>
                      <a:pt x="329022" y="89535"/>
                    </a:cubicBezTo>
                    <a:cubicBezTo>
                      <a:pt x="323307" y="87630"/>
                      <a:pt x="321402" y="85725"/>
                      <a:pt x="317592" y="84772"/>
                    </a:cubicBezTo>
                    <a:cubicBezTo>
                      <a:pt x="314735" y="83820"/>
                      <a:pt x="301399" y="76200"/>
                      <a:pt x="301399" y="76200"/>
                    </a:cubicBezTo>
                    <a:lnTo>
                      <a:pt x="293780" y="68580"/>
                    </a:lnTo>
                    <a:lnTo>
                      <a:pt x="284255" y="60960"/>
                    </a:lnTo>
                    <a:cubicBezTo>
                      <a:pt x="284255" y="60960"/>
                      <a:pt x="276635" y="56197"/>
                      <a:pt x="273777" y="56197"/>
                    </a:cubicBezTo>
                    <a:cubicBezTo>
                      <a:pt x="270920" y="56197"/>
                      <a:pt x="256632" y="50482"/>
                      <a:pt x="251870" y="49530"/>
                    </a:cubicBezTo>
                    <a:cubicBezTo>
                      <a:pt x="247107" y="48577"/>
                      <a:pt x="242345" y="44767"/>
                      <a:pt x="242345" y="44767"/>
                    </a:cubicBezTo>
                    <a:lnTo>
                      <a:pt x="229962" y="37147"/>
                    </a:lnTo>
                    <a:lnTo>
                      <a:pt x="220437" y="32385"/>
                    </a:lnTo>
                    <a:cubicBezTo>
                      <a:pt x="220437" y="32385"/>
                      <a:pt x="207102" y="27622"/>
                      <a:pt x="203292" y="26670"/>
                    </a:cubicBezTo>
                    <a:cubicBezTo>
                      <a:pt x="198530" y="25717"/>
                      <a:pt x="187099" y="22860"/>
                      <a:pt x="187099" y="22860"/>
                    </a:cubicBezTo>
                    <a:lnTo>
                      <a:pt x="168049" y="19050"/>
                    </a:lnTo>
                    <a:lnTo>
                      <a:pt x="153762" y="19050"/>
                    </a:lnTo>
                    <a:cubicBezTo>
                      <a:pt x="153762" y="19050"/>
                      <a:pt x="151857" y="17145"/>
                      <a:pt x="142332" y="17145"/>
                    </a:cubicBezTo>
                    <a:cubicBezTo>
                      <a:pt x="133760" y="18097"/>
                      <a:pt x="128045" y="18097"/>
                      <a:pt x="128045" y="18097"/>
                    </a:cubicBezTo>
                    <a:cubicBezTo>
                      <a:pt x="128045" y="18097"/>
                      <a:pt x="120424" y="18097"/>
                      <a:pt x="118520" y="20002"/>
                    </a:cubicBezTo>
                    <a:cubicBezTo>
                      <a:pt x="116615" y="21907"/>
                      <a:pt x="116615" y="21907"/>
                      <a:pt x="116615" y="21907"/>
                    </a:cubicBezTo>
                    <a:lnTo>
                      <a:pt x="101374" y="29527"/>
                    </a:lnTo>
                    <a:close/>
                  </a:path>
                </a:pathLst>
              </a:custGeom>
              <a:grpFill/>
              <a:ln w="9525" cap="flat">
                <a:noFill/>
                <a:prstDash val="solid"/>
                <a:miter/>
              </a:ln>
            </p:spPr>
            <p:txBody>
              <a:bodyPr rtlCol="0" anchor="ctr"/>
              <a:lstStyle/>
              <a:p>
                <a:endParaRPr lang="en-US" sz="1765" noProof="0"/>
              </a:p>
            </p:txBody>
          </p:sp>
          <p:sp>
            <p:nvSpPr>
              <p:cNvPr id="232" name="Freeform: Shape 231">
                <a:extLst>
                  <a:ext uri="{FF2B5EF4-FFF2-40B4-BE49-F238E27FC236}">
                    <a16:creationId xmlns:a16="http://schemas.microsoft.com/office/drawing/2014/main" id="{6463F910-50DB-D561-6D70-DB3FB38DF595}"/>
                  </a:ext>
                </a:extLst>
              </p:cNvPr>
              <p:cNvSpPr/>
              <p:nvPr/>
            </p:nvSpPr>
            <p:spPr>
              <a:xfrm>
                <a:off x="10779471" y="4121196"/>
                <a:ext cx="65722" cy="27622"/>
              </a:xfrm>
              <a:custGeom>
                <a:avLst/>
                <a:gdLst>
                  <a:gd name="connsiteX0" fmla="*/ 65723 w 65722"/>
                  <a:gd name="connsiteY0" fmla="*/ 4763 h 27622"/>
                  <a:gd name="connsiteX1" fmla="*/ 58103 w 65722"/>
                  <a:gd name="connsiteY1" fmla="*/ 16192 h 27622"/>
                  <a:gd name="connsiteX2" fmla="*/ 56198 w 65722"/>
                  <a:gd name="connsiteY2" fmla="*/ 20003 h 27622"/>
                  <a:gd name="connsiteX3" fmla="*/ 44768 w 65722"/>
                  <a:gd name="connsiteY3" fmla="*/ 27623 h 27622"/>
                  <a:gd name="connsiteX4" fmla="*/ 36195 w 65722"/>
                  <a:gd name="connsiteY4" fmla="*/ 26670 h 27622"/>
                  <a:gd name="connsiteX5" fmla="*/ 31432 w 65722"/>
                  <a:gd name="connsiteY5" fmla="*/ 24765 h 27622"/>
                  <a:gd name="connsiteX6" fmla="*/ 24765 w 65722"/>
                  <a:gd name="connsiteY6" fmla="*/ 24765 h 27622"/>
                  <a:gd name="connsiteX7" fmla="*/ 15240 w 65722"/>
                  <a:gd name="connsiteY7" fmla="*/ 25717 h 27622"/>
                  <a:gd name="connsiteX8" fmla="*/ 8573 w 65722"/>
                  <a:gd name="connsiteY8" fmla="*/ 26670 h 27622"/>
                  <a:gd name="connsiteX9" fmla="*/ 0 w 65722"/>
                  <a:gd name="connsiteY9" fmla="*/ 18098 h 27622"/>
                  <a:gd name="connsiteX10" fmla="*/ 5715 w 65722"/>
                  <a:gd name="connsiteY10" fmla="*/ 16192 h 27622"/>
                  <a:gd name="connsiteX11" fmla="*/ 18098 w 65722"/>
                  <a:gd name="connsiteY11" fmla="*/ 16192 h 27622"/>
                  <a:gd name="connsiteX12" fmla="*/ 29528 w 65722"/>
                  <a:gd name="connsiteY12" fmla="*/ 16192 h 27622"/>
                  <a:gd name="connsiteX13" fmla="*/ 38100 w 65722"/>
                  <a:gd name="connsiteY13" fmla="*/ 13335 h 27622"/>
                  <a:gd name="connsiteX14" fmla="*/ 48578 w 65722"/>
                  <a:gd name="connsiteY14" fmla="*/ 7620 h 27622"/>
                  <a:gd name="connsiteX15" fmla="*/ 49530 w 65722"/>
                  <a:gd name="connsiteY15" fmla="*/ 3810 h 27622"/>
                  <a:gd name="connsiteX16" fmla="*/ 53340 w 65722"/>
                  <a:gd name="connsiteY16" fmla="*/ 0 h 27622"/>
                  <a:gd name="connsiteX17" fmla="*/ 65723 w 65722"/>
                  <a:gd name="connsiteY17" fmla="*/ 4763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722" h="27622">
                    <a:moveTo>
                      <a:pt x="65723" y="4763"/>
                    </a:moveTo>
                    <a:lnTo>
                      <a:pt x="58103" y="16192"/>
                    </a:lnTo>
                    <a:cubicBezTo>
                      <a:pt x="58103" y="16192"/>
                      <a:pt x="56198" y="12383"/>
                      <a:pt x="56198" y="20003"/>
                    </a:cubicBezTo>
                    <a:cubicBezTo>
                      <a:pt x="56198" y="27623"/>
                      <a:pt x="44768" y="27623"/>
                      <a:pt x="44768" y="27623"/>
                    </a:cubicBezTo>
                    <a:lnTo>
                      <a:pt x="36195" y="26670"/>
                    </a:lnTo>
                    <a:lnTo>
                      <a:pt x="31432" y="24765"/>
                    </a:lnTo>
                    <a:lnTo>
                      <a:pt x="24765" y="24765"/>
                    </a:lnTo>
                    <a:lnTo>
                      <a:pt x="15240" y="25717"/>
                    </a:lnTo>
                    <a:lnTo>
                      <a:pt x="8573" y="26670"/>
                    </a:lnTo>
                    <a:lnTo>
                      <a:pt x="0" y="18098"/>
                    </a:lnTo>
                    <a:lnTo>
                      <a:pt x="5715" y="16192"/>
                    </a:lnTo>
                    <a:lnTo>
                      <a:pt x="18098" y="16192"/>
                    </a:lnTo>
                    <a:cubicBezTo>
                      <a:pt x="18098" y="16192"/>
                      <a:pt x="23813" y="16192"/>
                      <a:pt x="29528" y="16192"/>
                    </a:cubicBezTo>
                    <a:cubicBezTo>
                      <a:pt x="35243" y="16192"/>
                      <a:pt x="34290" y="13335"/>
                      <a:pt x="38100" y="13335"/>
                    </a:cubicBezTo>
                    <a:cubicBezTo>
                      <a:pt x="42863" y="13335"/>
                      <a:pt x="48578" y="7620"/>
                      <a:pt x="48578" y="7620"/>
                    </a:cubicBezTo>
                    <a:lnTo>
                      <a:pt x="49530" y="3810"/>
                    </a:lnTo>
                    <a:lnTo>
                      <a:pt x="53340" y="0"/>
                    </a:lnTo>
                    <a:lnTo>
                      <a:pt x="65723" y="4763"/>
                    </a:lnTo>
                    <a:close/>
                  </a:path>
                </a:pathLst>
              </a:custGeom>
              <a:grpFill/>
              <a:ln w="9525" cap="flat">
                <a:noFill/>
                <a:prstDash val="solid"/>
                <a:miter/>
              </a:ln>
            </p:spPr>
            <p:txBody>
              <a:bodyPr rtlCol="0" anchor="ctr"/>
              <a:lstStyle/>
              <a:p>
                <a:endParaRPr lang="en-US" sz="1765" noProof="0"/>
              </a:p>
            </p:txBody>
          </p:sp>
          <p:sp>
            <p:nvSpPr>
              <p:cNvPr id="233" name="Freeform: Shape 232">
                <a:extLst>
                  <a:ext uri="{FF2B5EF4-FFF2-40B4-BE49-F238E27FC236}">
                    <a16:creationId xmlns:a16="http://schemas.microsoft.com/office/drawing/2014/main" id="{E8747483-53B0-4D3E-B0DB-9240105F3CE4}"/>
                  </a:ext>
                </a:extLst>
              </p:cNvPr>
              <p:cNvSpPr/>
              <p:nvPr/>
            </p:nvSpPr>
            <p:spPr>
              <a:xfrm>
                <a:off x="10158723" y="4197694"/>
                <a:ext cx="696948" cy="329267"/>
              </a:xfrm>
              <a:custGeom>
                <a:avLst/>
                <a:gdLst>
                  <a:gd name="connsiteX0" fmla="*/ 495018 w 696948"/>
                  <a:gd name="connsiteY0" fmla="*/ 18752 h 329267"/>
                  <a:gd name="connsiteX1" fmla="*/ 494066 w 696948"/>
                  <a:gd name="connsiteY1" fmla="*/ 30182 h 329267"/>
                  <a:gd name="connsiteX2" fmla="*/ 493113 w 696948"/>
                  <a:gd name="connsiteY2" fmla="*/ 38755 h 329267"/>
                  <a:gd name="connsiteX3" fmla="*/ 488351 w 696948"/>
                  <a:gd name="connsiteY3" fmla="*/ 53995 h 329267"/>
                  <a:gd name="connsiteX4" fmla="*/ 476921 w 696948"/>
                  <a:gd name="connsiteY4" fmla="*/ 61615 h 329267"/>
                  <a:gd name="connsiteX5" fmla="*/ 471206 w 696948"/>
                  <a:gd name="connsiteY5" fmla="*/ 65425 h 329267"/>
                  <a:gd name="connsiteX6" fmla="*/ 456918 w 696948"/>
                  <a:gd name="connsiteY6" fmla="*/ 66377 h 329267"/>
                  <a:gd name="connsiteX7" fmla="*/ 447393 w 696948"/>
                  <a:gd name="connsiteY7" fmla="*/ 66377 h 329267"/>
                  <a:gd name="connsiteX8" fmla="*/ 444536 w 696948"/>
                  <a:gd name="connsiteY8" fmla="*/ 59710 h 329267"/>
                  <a:gd name="connsiteX9" fmla="*/ 439773 w 696948"/>
                  <a:gd name="connsiteY9" fmla="*/ 57805 h 329267"/>
                  <a:gd name="connsiteX10" fmla="*/ 435011 w 696948"/>
                  <a:gd name="connsiteY10" fmla="*/ 54947 h 329267"/>
                  <a:gd name="connsiteX11" fmla="*/ 428343 w 696948"/>
                  <a:gd name="connsiteY11" fmla="*/ 52090 h 329267"/>
                  <a:gd name="connsiteX12" fmla="*/ 415008 w 696948"/>
                  <a:gd name="connsiteY12" fmla="*/ 49232 h 329267"/>
                  <a:gd name="connsiteX13" fmla="*/ 401673 w 696948"/>
                  <a:gd name="connsiteY13" fmla="*/ 44470 h 329267"/>
                  <a:gd name="connsiteX14" fmla="*/ 396911 w 696948"/>
                  <a:gd name="connsiteY14" fmla="*/ 40660 h 329267"/>
                  <a:gd name="connsiteX15" fmla="*/ 395006 w 696948"/>
                  <a:gd name="connsiteY15" fmla="*/ 33992 h 329267"/>
                  <a:gd name="connsiteX16" fmla="*/ 402626 w 696948"/>
                  <a:gd name="connsiteY16" fmla="*/ 29230 h 329267"/>
                  <a:gd name="connsiteX17" fmla="*/ 413103 w 696948"/>
                  <a:gd name="connsiteY17" fmla="*/ 25420 h 329267"/>
                  <a:gd name="connsiteX18" fmla="*/ 421676 w 696948"/>
                  <a:gd name="connsiteY18" fmla="*/ 21610 h 329267"/>
                  <a:gd name="connsiteX19" fmla="*/ 427391 w 696948"/>
                  <a:gd name="connsiteY19" fmla="*/ 12085 h 329267"/>
                  <a:gd name="connsiteX20" fmla="*/ 425486 w 696948"/>
                  <a:gd name="connsiteY20" fmla="*/ 8275 h 329267"/>
                  <a:gd name="connsiteX21" fmla="*/ 416913 w 696948"/>
                  <a:gd name="connsiteY21" fmla="*/ 5417 h 329267"/>
                  <a:gd name="connsiteX22" fmla="*/ 398816 w 696948"/>
                  <a:gd name="connsiteY22" fmla="*/ 6370 h 329267"/>
                  <a:gd name="connsiteX23" fmla="*/ 389291 w 696948"/>
                  <a:gd name="connsiteY23" fmla="*/ 5417 h 329267"/>
                  <a:gd name="connsiteX24" fmla="*/ 379766 w 696948"/>
                  <a:gd name="connsiteY24" fmla="*/ 3512 h 329267"/>
                  <a:gd name="connsiteX25" fmla="*/ 367383 w 696948"/>
                  <a:gd name="connsiteY25" fmla="*/ 1607 h 329267"/>
                  <a:gd name="connsiteX26" fmla="*/ 339761 w 696948"/>
                  <a:gd name="connsiteY26" fmla="*/ 655 h 329267"/>
                  <a:gd name="connsiteX27" fmla="*/ 328331 w 696948"/>
                  <a:gd name="connsiteY27" fmla="*/ 4465 h 329267"/>
                  <a:gd name="connsiteX28" fmla="*/ 322616 w 696948"/>
                  <a:gd name="connsiteY28" fmla="*/ 8275 h 329267"/>
                  <a:gd name="connsiteX29" fmla="*/ 314996 w 696948"/>
                  <a:gd name="connsiteY29" fmla="*/ 12085 h 329267"/>
                  <a:gd name="connsiteX30" fmla="*/ 306423 w 696948"/>
                  <a:gd name="connsiteY30" fmla="*/ 15895 h 329267"/>
                  <a:gd name="connsiteX31" fmla="*/ 299756 w 696948"/>
                  <a:gd name="connsiteY31" fmla="*/ 20657 h 329267"/>
                  <a:gd name="connsiteX32" fmla="*/ 294041 w 696948"/>
                  <a:gd name="connsiteY32" fmla="*/ 24467 h 329267"/>
                  <a:gd name="connsiteX33" fmla="*/ 293088 w 696948"/>
                  <a:gd name="connsiteY33" fmla="*/ 31135 h 329267"/>
                  <a:gd name="connsiteX34" fmla="*/ 287373 w 696948"/>
                  <a:gd name="connsiteY34" fmla="*/ 37802 h 329267"/>
                  <a:gd name="connsiteX35" fmla="*/ 284516 w 696948"/>
                  <a:gd name="connsiteY35" fmla="*/ 38755 h 329267"/>
                  <a:gd name="connsiteX36" fmla="*/ 268323 w 696948"/>
                  <a:gd name="connsiteY36" fmla="*/ 38755 h 329267"/>
                  <a:gd name="connsiteX37" fmla="*/ 265466 w 696948"/>
                  <a:gd name="connsiteY37" fmla="*/ 29230 h 329267"/>
                  <a:gd name="connsiteX38" fmla="*/ 250226 w 696948"/>
                  <a:gd name="connsiteY38" fmla="*/ 27325 h 329267"/>
                  <a:gd name="connsiteX39" fmla="*/ 242605 w 696948"/>
                  <a:gd name="connsiteY39" fmla="*/ 28277 h 329267"/>
                  <a:gd name="connsiteX40" fmla="*/ 227366 w 696948"/>
                  <a:gd name="connsiteY40" fmla="*/ 29230 h 329267"/>
                  <a:gd name="connsiteX41" fmla="*/ 218793 w 696948"/>
                  <a:gd name="connsiteY41" fmla="*/ 33040 h 329267"/>
                  <a:gd name="connsiteX42" fmla="*/ 208316 w 696948"/>
                  <a:gd name="connsiteY42" fmla="*/ 42565 h 329267"/>
                  <a:gd name="connsiteX43" fmla="*/ 208316 w 696948"/>
                  <a:gd name="connsiteY43" fmla="*/ 46375 h 329267"/>
                  <a:gd name="connsiteX44" fmla="*/ 202601 w 696948"/>
                  <a:gd name="connsiteY44" fmla="*/ 53995 h 329267"/>
                  <a:gd name="connsiteX45" fmla="*/ 190218 w 696948"/>
                  <a:gd name="connsiteY45" fmla="*/ 57805 h 329267"/>
                  <a:gd name="connsiteX46" fmla="*/ 169263 w 696948"/>
                  <a:gd name="connsiteY46" fmla="*/ 58757 h 329267"/>
                  <a:gd name="connsiteX47" fmla="*/ 157833 w 696948"/>
                  <a:gd name="connsiteY47" fmla="*/ 63520 h 329267"/>
                  <a:gd name="connsiteX48" fmla="*/ 155928 w 696948"/>
                  <a:gd name="connsiteY48" fmla="*/ 68282 h 329267"/>
                  <a:gd name="connsiteX49" fmla="*/ 142593 w 696948"/>
                  <a:gd name="connsiteY49" fmla="*/ 85427 h 329267"/>
                  <a:gd name="connsiteX50" fmla="*/ 137830 w 696948"/>
                  <a:gd name="connsiteY50" fmla="*/ 86380 h 329267"/>
                  <a:gd name="connsiteX51" fmla="*/ 128305 w 696948"/>
                  <a:gd name="connsiteY51" fmla="*/ 89237 h 329267"/>
                  <a:gd name="connsiteX52" fmla="*/ 122591 w 696948"/>
                  <a:gd name="connsiteY52" fmla="*/ 90190 h 329267"/>
                  <a:gd name="connsiteX53" fmla="*/ 107351 w 696948"/>
                  <a:gd name="connsiteY53" fmla="*/ 96857 h 329267"/>
                  <a:gd name="connsiteX54" fmla="*/ 100683 w 696948"/>
                  <a:gd name="connsiteY54" fmla="*/ 100667 h 329267"/>
                  <a:gd name="connsiteX55" fmla="*/ 89253 w 696948"/>
                  <a:gd name="connsiteY55" fmla="*/ 101620 h 329267"/>
                  <a:gd name="connsiteX56" fmla="*/ 73061 w 696948"/>
                  <a:gd name="connsiteY56" fmla="*/ 101620 h 329267"/>
                  <a:gd name="connsiteX57" fmla="*/ 63536 w 696948"/>
                  <a:gd name="connsiteY57" fmla="*/ 101620 h 329267"/>
                  <a:gd name="connsiteX58" fmla="*/ 52106 w 696948"/>
                  <a:gd name="connsiteY58" fmla="*/ 105430 h 329267"/>
                  <a:gd name="connsiteX59" fmla="*/ 39723 w 696948"/>
                  <a:gd name="connsiteY59" fmla="*/ 116860 h 329267"/>
                  <a:gd name="connsiteX60" fmla="*/ 16863 w 696948"/>
                  <a:gd name="connsiteY60" fmla="*/ 120670 h 329267"/>
                  <a:gd name="connsiteX61" fmla="*/ 9243 w 696948"/>
                  <a:gd name="connsiteY61" fmla="*/ 121622 h 329267"/>
                  <a:gd name="connsiteX62" fmla="*/ 1623 w 696948"/>
                  <a:gd name="connsiteY62" fmla="*/ 128290 h 329267"/>
                  <a:gd name="connsiteX63" fmla="*/ 671 w 696948"/>
                  <a:gd name="connsiteY63" fmla="*/ 134957 h 329267"/>
                  <a:gd name="connsiteX64" fmla="*/ 671 w 696948"/>
                  <a:gd name="connsiteY64" fmla="*/ 140672 h 329267"/>
                  <a:gd name="connsiteX65" fmla="*/ 3528 w 696948"/>
                  <a:gd name="connsiteY65" fmla="*/ 145435 h 329267"/>
                  <a:gd name="connsiteX66" fmla="*/ 10196 w 696948"/>
                  <a:gd name="connsiteY66" fmla="*/ 156865 h 329267"/>
                  <a:gd name="connsiteX67" fmla="*/ 10196 w 696948"/>
                  <a:gd name="connsiteY67" fmla="*/ 156865 h 329267"/>
                  <a:gd name="connsiteX68" fmla="*/ 14006 w 696948"/>
                  <a:gd name="connsiteY68" fmla="*/ 165437 h 329267"/>
                  <a:gd name="connsiteX69" fmla="*/ 10196 w 696948"/>
                  <a:gd name="connsiteY69" fmla="*/ 174962 h 329267"/>
                  <a:gd name="connsiteX70" fmla="*/ 7338 w 696948"/>
                  <a:gd name="connsiteY70" fmla="*/ 183535 h 329267"/>
                  <a:gd name="connsiteX71" fmla="*/ 17816 w 696948"/>
                  <a:gd name="connsiteY71" fmla="*/ 189250 h 329267"/>
                  <a:gd name="connsiteX72" fmla="*/ 23531 w 696948"/>
                  <a:gd name="connsiteY72" fmla="*/ 196870 h 329267"/>
                  <a:gd name="connsiteX73" fmla="*/ 25436 w 696948"/>
                  <a:gd name="connsiteY73" fmla="*/ 199727 h 329267"/>
                  <a:gd name="connsiteX74" fmla="*/ 34961 w 696948"/>
                  <a:gd name="connsiteY74" fmla="*/ 210205 h 329267"/>
                  <a:gd name="connsiteX75" fmla="*/ 34008 w 696948"/>
                  <a:gd name="connsiteY75" fmla="*/ 219730 h 329267"/>
                  <a:gd name="connsiteX76" fmla="*/ 34008 w 696948"/>
                  <a:gd name="connsiteY76" fmla="*/ 229255 h 329267"/>
                  <a:gd name="connsiteX77" fmla="*/ 34008 w 696948"/>
                  <a:gd name="connsiteY77" fmla="*/ 235922 h 329267"/>
                  <a:gd name="connsiteX78" fmla="*/ 35913 w 696948"/>
                  <a:gd name="connsiteY78" fmla="*/ 244495 h 329267"/>
                  <a:gd name="connsiteX79" fmla="*/ 35913 w 696948"/>
                  <a:gd name="connsiteY79" fmla="*/ 250210 h 329267"/>
                  <a:gd name="connsiteX80" fmla="*/ 30198 w 696948"/>
                  <a:gd name="connsiteY80" fmla="*/ 257830 h 329267"/>
                  <a:gd name="connsiteX81" fmla="*/ 40676 w 696948"/>
                  <a:gd name="connsiteY81" fmla="*/ 268307 h 329267"/>
                  <a:gd name="connsiteX82" fmla="*/ 54011 w 696948"/>
                  <a:gd name="connsiteY82" fmla="*/ 273070 h 329267"/>
                  <a:gd name="connsiteX83" fmla="*/ 63536 w 696948"/>
                  <a:gd name="connsiteY83" fmla="*/ 273070 h 329267"/>
                  <a:gd name="connsiteX84" fmla="*/ 72108 w 696948"/>
                  <a:gd name="connsiteY84" fmla="*/ 271165 h 329267"/>
                  <a:gd name="connsiteX85" fmla="*/ 94016 w 696948"/>
                  <a:gd name="connsiteY85" fmla="*/ 270212 h 329267"/>
                  <a:gd name="connsiteX86" fmla="*/ 113066 w 696948"/>
                  <a:gd name="connsiteY86" fmla="*/ 274975 h 329267"/>
                  <a:gd name="connsiteX87" fmla="*/ 129258 w 696948"/>
                  <a:gd name="connsiteY87" fmla="*/ 269260 h 329267"/>
                  <a:gd name="connsiteX88" fmla="*/ 136878 w 696948"/>
                  <a:gd name="connsiteY88" fmla="*/ 265450 h 329267"/>
                  <a:gd name="connsiteX89" fmla="*/ 151166 w 696948"/>
                  <a:gd name="connsiteY89" fmla="*/ 264497 h 329267"/>
                  <a:gd name="connsiteX90" fmla="*/ 160691 w 696948"/>
                  <a:gd name="connsiteY90" fmla="*/ 266402 h 329267"/>
                  <a:gd name="connsiteX91" fmla="*/ 167358 w 696948"/>
                  <a:gd name="connsiteY91" fmla="*/ 269260 h 329267"/>
                  <a:gd name="connsiteX92" fmla="*/ 176883 w 696948"/>
                  <a:gd name="connsiteY92" fmla="*/ 269260 h 329267"/>
                  <a:gd name="connsiteX93" fmla="*/ 192123 w 696948"/>
                  <a:gd name="connsiteY93" fmla="*/ 267355 h 329267"/>
                  <a:gd name="connsiteX94" fmla="*/ 198791 w 696948"/>
                  <a:gd name="connsiteY94" fmla="*/ 263545 h 329267"/>
                  <a:gd name="connsiteX95" fmla="*/ 200696 w 696948"/>
                  <a:gd name="connsiteY95" fmla="*/ 256877 h 329267"/>
                  <a:gd name="connsiteX96" fmla="*/ 213078 w 696948"/>
                  <a:gd name="connsiteY96" fmla="*/ 248305 h 329267"/>
                  <a:gd name="connsiteX97" fmla="*/ 226413 w 696948"/>
                  <a:gd name="connsiteY97" fmla="*/ 244495 h 329267"/>
                  <a:gd name="connsiteX98" fmla="*/ 239748 w 696948"/>
                  <a:gd name="connsiteY98" fmla="*/ 243542 h 329267"/>
                  <a:gd name="connsiteX99" fmla="*/ 254988 w 696948"/>
                  <a:gd name="connsiteY99" fmla="*/ 238780 h 329267"/>
                  <a:gd name="connsiteX100" fmla="*/ 271181 w 696948"/>
                  <a:gd name="connsiteY100" fmla="*/ 238780 h 329267"/>
                  <a:gd name="connsiteX101" fmla="*/ 283563 w 696948"/>
                  <a:gd name="connsiteY101" fmla="*/ 241637 h 329267"/>
                  <a:gd name="connsiteX102" fmla="*/ 312138 w 696948"/>
                  <a:gd name="connsiteY102" fmla="*/ 245447 h 329267"/>
                  <a:gd name="connsiteX103" fmla="*/ 330236 w 696948"/>
                  <a:gd name="connsiteY103" fmla="*/ 244495 h 329267"/>
                  <a:gd name="connsiteX104" fmla="*/ 344523 w 696948"/>
                  <a:gd name="connsiteY104" fmla="*/ 243542 h 329267"/>
                  <a:gd name="connsiteX105" fmla="*/ 365478 w 696948"/>
                  <a:gd name="connsiteY105" fmla="*/ 248305 h 329267"/>
                  <a:gd name="connsiteX106" fmla="*/ 373098 w 696948"/>
                  <a:gd name="connsiteY106" fmla="*/ 254972 h 329267"/>
                  <a:gd name="connsiteX107" fmla="*/ 373098 w 696948"/>
                  <a:gd name="connsiteY107" fmla="*/ 261640 h 329267"/>
                  <a:gd name="connsiteX108" fmla="*/ 374051 w 696948"/>
                  <a:gd name="connsiteY108" fmla="*/ 268307 h 329267"/>
                  <a:gd name="connsiteX109" fmla="*/ 387386 w 696948"/>
                  <a:gd name="connsiteY109" fmla="*/ 273070 h 329267"/>
                  <a:gd name="connsiteX110" fmla="*/ 395958 w 696948"/>
                  <a:gd name="connsiteY110" fmla="*/ 273070 h 329267"/>
                  <a:gd name="connsiteX111" fmla="*/ 400721 w 696948"/>
                  <a:gd name="connsiteY111" fmla="*/ 269260 h 329267"/>
                  <a:gd name="connsiteX112" fmla="*/ 404531 w 696948"/>
                  <a:gd name="connsiteY112" fmla="*/ 265450 h 329267"/>
                  <a:gd name="connsiteX113" fmla="*/ 412151 w 696948"/>
                  <a:gd name="connsiteY113" fmla="*/ 264497 h 329267"/>
                  <a:gd name="connsiteX114" fmla="*/ 415008 w 696948"/>
                  <a:gd name="connsiteY114" fmla="*/ 265450 h 329267"/>
                  <a:gd name="connsiteX115" fmla="*/ 415961 w 696948"/>
                  <a:gd name="connsiteY115" fmla="*/ 273070 h 329267"/>
                  <a:gd name="connsiteX116" fmla="*/ 419771 w 696948"/>
                  <a:gd name="connsiteY116" fmla="*/ 281642 h 329267"/>
                  <a:gd name="connsiteX117" fmla="*/ 430248 w 696948"/>
                  <a:gd name="connsiteY117" fmla="*/ 288310 h 329267"/>
                  <a:gd name="connsiteX118" fmla="*/ 442631 w 696948"/>
                  <a:gd name="connsiteY118" fmla="*/ 290215 h 329267"/>
                  <a:gd name="connsiteX119" fmla="*/ 451203 w 696948"/>
                  <a:gd name="connsiteY119" fmla="*/ 290215 h 329267"/>
                  <a:gd name="connsiteX120" fmla="*/ 456918 w 696948"/>
                  <a:gd name="connsiteY120" fmla="*/ 294025 h 329267"/>
                  <a:gd name="connsiteX121" fmla="*/ 458823 w 696948"/>
                  <a:gd name="connsiteY121" fmla="*/ 299740 h 329267"/>
                  <a:gd name="connsiteX122" fmla="*/ 458823 w 696948"/>
                  <a:gd name="connsiteY122" fmla="*/ 310217 h 329267"/>
                  <a:gd name="connsiteX123" fmla="*/ 458823 w 696948"/>
                  <a:gd name="connsiteY123" fmla="*/ 314027 h 329267"/>
                  <a:gd name="connsiteX124" fmla="*/ 470253 w 696948"/>
                  <a:gd name="connsiteY124" fmla="*/ 324505 h 329267"/>
                  <a:gd name="connsiteX125" fmla="*/ 478826 w 696948"/>
                  <a:gd name="connsiteY125" fmla="*/ 326410 h 329267"/>
                  <a:gd name="connsiteX126" fmla="*/ 490256 w 696948"/>
                  <a:gd name="connsiteY126" fmla="*/ 325457 h 329267"/>
                  <a:gd name="connsiteX127" fmla="*/ 505496 w 696948"/>
                  <a:gd name="connsiteY127" fmla="*/ 324505 h 329267"/>
                  <a:gd name="connsiteX128" fmla="*/ 514068 w 696948"/>
                  <a:gd name="connsiteY128" fmla="*/ 326410 h 329267"/>
                  <a:gd name="connsiteX129" fmla="*/ 536928 w 696948"/>
                  <a:gd name="connsiteY129" fmla="*/ 328315 h 329267"/>
                  <a:gd name="connsiteX130" fmla="*/ 549311 w 696948"/>
                  <a:gd name="connsiteY130" fmla="*/ 321647 h 329267"/>
                  <a:gd name="connsiteX131" fmla="*/ 555978 w 696948"/>
                  <a:gd name="connsiteY131" fmla="*/ 321647 h 329267"/>
                  <a:gd name="connsiteX132" fmla="*/ 564551 w 696948"/>
                  <a:gd name="connsiteY132" fmla="*/ 326410 h 329267"/>
                  <a:gd name="connsiteX133" fmla="*/ 572171 w 696948"/>
                  <a:gd name="connsiteY133" fmla="*/ 329267 h 329267"/>
                  <a:gd name="connsiteX134" fmla="*/ 583601 w 696948"/>
                  <a:gd name="connsiteY134" fmla="*/ 329267 h 329267"/>
                  <a:gd name="connsiteX135" fmla="*/ 596936 w 696948"/>
                  <a:gd name="connsiteY135" fmla="*/ 321647 h 329267"/>
                  <a:gd name="connsiteX136" fmla="*/ 601698 w 696948"/>
                  <a:gd name="connsiteY136" fmla="*/ 320695 h 329267"/>
                  <a:gd name="connsiteX137" fmla="*/ 615033 w 696948"/>
                  <a:gd name="connsiteY137" fmla="*/ 317837 h 329267"/>
                  <a:gd name="connsiteX138" fmla="*/ 630273 w 696948"/>
                  <a:gd name="connsiteY138" fmla="*/ 311170 h 329267"/>
                  <a:gd name="connsiteX139" fmla="*/ 637893 w 696948"/>
                  <a:gd name="connsiteY139" fmla="*/ 304502 h 329267"/>
                  <a:gd name="connsiteX140" fmla="*/ 639798 w 696948"/>
                  <a:gd name="connsiteY140" fmla="*/ 295930 h 329267"/>
                  <a:gd name="connsiteX141" fmla="*/ 644561 w 696948"/>
                  <a:gd name="connsiteY141" fmla="*/ 289262 h 329267"/>
                  <a:gd name="connsiteX142" fmla="*/ 652181 w 696948"/>
                  <a:gd name="connsiteY142" fmla="*/ 285452 h 329267"/>
                  <a:gd name="connsiteX143" fmla="*/ 655991 w 696948"/>
                  <a:gd name="connsiteY143" fmla="*/ 280690 h 329267"/>
                  <a:gd name="connsiteX144" fmla="*/ 656943 w 696948"/>
                  <a:gd name="connsiteY144" fmla="*/ 269260 h 329267"/>
                  <a:gd name="connsiteX145" fmla="*/ 657896 w 696948"/>
                  <a:gd name="connsiteY145" fmla="*/ 267355 h 329267"/>
                  <a:gd name="connsiteX146" fmla="*/ 664563 w 696948"/>
                  <a:gd name="connsiteY146" fmla="*/ 259735 h 329267"/>
                  <a:gd name="connsiteX147" fmla="*/ 673136 w 696948"/>
                  <a:gd name="connsiteY147" fmla="*/ 255925 h 329267"/>
                  <a:gd name="connsiteX148" fmla="*/ 683613 w 696948"/>
                  <a:gd name="connsiteY148" fmla="*/ 243542 h 329267"/>
                  <a:gd name="connsiteX149" fmla="*/ 687423 w 696948"/>
                  <a:gd name="connsiteY149" fmla="*/ 230207 h 329267"/>
                  <a:gd name="connsiteX150" fmla="*/ 691233 w 696948"/>
                  <a:gd name="connsiteY150" fmla="*/ 223540 h 329267"/>
                  <a:gd name="connsiteX151" fmla="*/ 695043 w 696948"/>
                  <a:gd name="connsiteY151" fmla="*/ 207347 h 329267"/>
                  <a:gd name="connsiteX152" fmla="*/ 695043 w 696948"/>
                  <a:gd name="connsiteY152" fmla="*/ 197822 h 329267"/>
                  <a:gd name="connsiteX153" fmla="*/ 696948 w 696948"/>
                  <a:gd name="connsiteY153" fmla="*/ 182582 h 329267"/>
                  <a:gd name="connsiteX154" fmla="*/ 696948 w 696948"/>
                  <a:gd name="connsiteY154" fmla="*/ 176867 h 329267"/>
                  <a:gd name="connsiteX155" fmla="*/ 694091 w 696948"/>
                  <a:gd name="connsiteY155" fmla="*/ 169247 h 329267"/>
                  <a:gd name="connsiteX156" fmla="*/ 691233 w 696948"/>
                  <a:gd name="connsiteY156" fmla="*/ 162580 h 329267"/>
                  <a:gd name="connsiteX157" fmla="*/ 683613 w 696948"/>
                  <a:gd name="connsiteY157" fmla="*/ 154960 h 329267"/>
                  <a:gd name="connsiteX158" fmla="*/ 675041 w 696948"/>
                  <a:gd name="connsiteY158" fmla="*/ 147340 h 329267"/>
                  <a:gd name="connsiteX159" fmla="*/ 667421 w 696948"/>
                  <a:gd name="connsiteY159" fmla="*/ 142577 h 329267"/>
                  <a:gd name="connsiteX160" fmla="*/ 650276 w 696948"/>
                  <a:gd name="connsiteY160" fmla="*/ 130195 h 329267"/>
                  <a:gd name="connsiteX161" fmla="*/ 637893 w 696948"/>
                  <a:gd name="connsiteY161" fmla="*/ 120670 h 329267"/>
                  <a:gd name="connsiteX162" fmla="*/ 628368 w 696948"/>
                  <a:gd name="connsiteY162" fmla="*/ 105430 h 329267"/>
                  <a:gd name="connsiteX163" fmla="*/ 612176 w 696948"/>
                  <a:gd name="connsiteY163" fmla="*/ 96857 h 329267"/>
                  <a:gd name="connsiteX164" fmla="*/ 597888 w 696948"/>
                  <a:gd name="connsiteY164" fmla="*/ 94952 h 329267"/>
                  <a:gd name="connsiteX165" fmla="*/ 580743 w 696948"/>
                  <a:gd name="connsiteY165" fmla="*/ 79712 h 329267"/>
                  <a:gd name="connsiteX166" fmla="*/ 573123 w 696948"/>
                  <a:gd name="connsiteY166" fmla="*/ 74950 h 329267"/>
                  <a:gd name="connsiteX167" fmla="*/ 565503 w 696948"/>
                  <a:gd name="connsiteY167" fmla="*/ 68282 h 329267"/>
                  <a:gd name="connsiteX168" fmla="*/ 563598 w 696948"/>
                  <a:gd name="connsiteY168" fmla="*/ 58757 h 329267"/>
                  <a:gd name="connsiteX169" fmla="*/ 557883 w 696948"/>
                  <a:gd name="connsiteY169" fmla="*/ 53042 h 329267"/>
                  <a:gd name="connsiteX170" fmla="*/ 555026 w 696948"/>
                  <a:gd name="connsiteY170" fmla="*/ 42565 h 329267"/>
                  <a:gd name="connsiteX171" fmla="*/ 552168 w 696948"/>
                  <a:gd name="connsiteY171" fmla="*/ 35897 h 329267"/>
                  <a:gd name="connsiteX172" fmla="*/ 546453 w 696948"/>
                  <a:gd name="connsiteY172" fmla="*/ 31135 h 329267"/>
                  <a:gd name="connsiteX173" fmla="*/ 541691 w 696948"/>
                  <a:gd name="connsiteY173" fmla="*/ 28277 h 329267"/>
                  <a:gd name="connsiteX174" fmla="*/ 535976 w 696948"/>
                  <a:gd name="connsiteY174" fmla="*/ 22562 h 329267"/>
                  <a:gd name="connsiteX175" fmla="*/ 532166 w 696948"/>
                  <a:gd name="connsiteY175" fmla="*/ 16847 h 329267"/>
                  <a:gd name="connsiteX176" fmla="*/ 523593 w 696948"/>
                  <a:gd name="connsiteY176" fmla="*/ 13990 h 329267"/>
                  <a:gd name="connsiteX177" fmla="*/ 517878 w 696948"/>
                  <a:gd name="connsiteY177" fmla="*/ 13990 h 329267"/>
                  <a:gd name="connsiteX178" fmla="*/ 504543 w 696948"/>
                  <a:gd name="connsiteY178" fmla="*/ 16847 h 329267"/>
                  <a:gd name="connsiteX179" fmla="*/ 499781 w 696948"/>
                  <a:gd name="connsiteY179" fmla="*/ 16847 h 329267"/>
                  <a:gd name="connsiteX180" fmla="*/ 495018 w 696948"/>
                  <a:gd name="connsiteY180" fmla="*/ 18752 h 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96948" h="329267">
                    <a:moveTo>
                      <a:pt x="495018" y="18752"/>
                    </a:moveTo>
                    <a:cubicBezTo>
                      <a:pt x="495018" y="18752"/>
                      <a:pt x="494066" y="26372"/>
                      <a:pt x="494066" y="30182"/>
                    </a:cubicBezTo>
                    <a:cubicBezTo>
                      <a:pt x="494066" y="33992"/>
                      <a:pt x="494066" y="33992"/>
                      <a:pt x="493113" y="38755"/>
                    </a:cubicBezTo>
                    <a:cubicBezTo>
                      <a:pt x="492161" y="43517"/>
                      <a:pt x="490256" y="51137"/>
                      <a:pt x="488351" y="53995"/>
                    </a:cubicBezTo>
                    <a:cubicBezTo>
                      <a:pt x="486446" y="56852"/>
                      <a:pt x="476921" y="59710"/>
                      <a:pt x="476921" y="61615"/>
                    </a:cubicBezTo>
                    <a:cubicBezTo>
                      <a:pt x="476921" y="63520"/>
                      <a:pt x="477873" y="64472"/>
                      <a:pt x="471206" y="65425"/>
                    </a:cubicBezTo>
                    <a:cubicBezTo>
                      <a:pt x="464538" y="66377"/>
                      <a:pt x="456918" y="66377"/>
                      <a:pt x="456918" y="66377"/>
                    </a:cubicBezTo>
                    <a:lnTo>
                      <a:pt x="447393" y="66377"/>
                    </a:lnTo>
                    <a:lnTo>
                      <a:pt x="444536" y="59710"/>
                    </a:lnTo>
                    <a:lnTo>
                      <a:pt x="439773" y="57805"/>
                    </a:lnTo>
                    <a:lnTo>
                      <a:pt x="435011" y="54947"/>
                    </a:lnTo>
                    <a:cubicBezTo>
                      <a:pt x="435011" y="54947"/>
                      <a:pt x="432153" y="53042"/>
                      <a:pt x="428343" y="52090"/>
                    </a:cubicBezTo>
                    <a:cubicBezTo>
                      <a:pt x="425486" y="51137"/>
                      <a:pt x="415008" y="49232"/>
                      <a:pt x="415008" y="49232"/>
                    </a:cubicBezTo>
                    <a:lnTo>
                      <a:pt x="401673" y="44470"/>
                    </a:lnTo>
                    <a:lnTo>
                      <a:pt x="396911" y="40660"/>
                    </a:lnTo>
                    <a:cubicBezTo>
                      <a:pt x="396911" y="40660"/>
                      <a:pt x="390243" y="35897"/>
                      <a:pt x="395006" y="33992"/>
                    </a:cubicBezTo>
                    <a:cubicBezTo>
                      <a:pt x="399768" y="32087"/>
                      <a:pt x="402626" y="29230"/>
                      <a:pt x="402626" y="29230"/>
                    </a:cubicBezTo>
                    <a:cubicBezTo>
                      <a:pt x="402626" y="29230"/>
                      <a:pt x="409293" y="25420"/>
                      <a:pt x="413103" y="25420"/>
                    </a:cubicBezTo>
                    <a:cubicBezTo>
                      <a:pt x="415961" y="24467"/>
                      <a:pt x="415961" y="31135"/>
                      <a:pt x="421676" y="21610"/>
                    </a:cubicBezTo>
                    <a:cubicBezTo>
                      <a:pt x="427391" y="12085"/>
                      <a:pt x="427391" y="12085"/>
                      <a:pt x="427391" y="12085"/>
                    </a:cubicBezTo>
                    <a:lnTo>
                      <a:pt x="425486" y="8275"/>
                    </a:lnTo>
                    <a:cubicBezTo>
                      <a:pt x="425486" y="8275"/>
                      <a:pt x="419771" y="4465"/>
                      <a:pt x="416913" y="5417"/>
                    </a:cubicBezTo>
                    <a:cubicBezTo>
                      <a:pt x="413103" y="6370"/>
                      <a:pt x="398816" y="6370"/>
                      <a:pt x="398816" y="6370"/>
                    </a:cubicBezTo>
                    <a:lnTo>
                      <a:pt x="389291" y="5417"/>
                    </a:lnTo>
                    <a:lnTo>
                      <a:pt x="379766" y="3512"/>
                    </a:lnTo>
                    <a:cubicBezTo>
                      <a:pt x="379766" y="3512"/>
                      <a:pt x="388338" y="1607"/>
                      <a:pt x="367383" y="1607"/>
                    </a:cubicBezTo>
                    <a:cubicBezTo>
                      <a:pt x="346428" y="1607"/>
                      <a:pt x="339761" y="-1250"/>
                      <a:pt x="339761" y="655"/>
                    </a:cubicBezTo>
                    <a:cubicBezTo>
                      <a:pt x="339761" y="2560"/>
                      <a:pt x="328331" y="4465"/>
                      <a:pt x="328331" y="4465"/>
                    </a:cubicBezTo>
                    <a:cubicBezTo>
                      <a:pt x="328331" y="4465"/>
                      <a:pt x="323568" y="5417"/>
                      <a:pt x="322616" y="8275"/>
                    </a:cubicBezTo>
                    <a:cubicBezTo>
                      <a:pt x="321663" y="10180"/>
                      <a:pt x="317853" y="8275"/>
                      <a:pt x="314996" y="12085"/>
                    </a:cubicBezTo>
                    <a:cubicBezTo>
                      <a:pt x="311186" y="15895"/>
                      <a:pt x="308328" y="13037"/>
                      <a:pt x="306423" y="15895"/>
                    </a:cubicBezTo>
                    <a:cubicBezTo>
                      <a:pt x="304518" y="19705"/>
                      <a:pt x="299756" y="20657"/>
                      <a:pt x="299756" y="20657"/>
                    </a:cubicBezTo>
                    <a:lnTo>
                      <a:pt x="294041" y="24467"/>
                    </a:lnTo>
                    <a:cubicBezTo>
                      <a:pt x="294041" y="24467"/>
                      <a:pt x="294041" y="28277"/>
                      <a:pt x="293088" y="31135"/>
                    </a:cubicBezTo>
                    <a:cubicBezTo>
                      <a:pt x="292136" y="33992"/>
                      <a:pt x="291183" y="36850"/>
                      <a:pt x="287373" y="37802"/>
                    </a:cubicBezTo>
                    <a:cubicBezTo>
                      <a:pt x="284516" y="38755"/>
                      <a:pt x="284516" y="38755"/>
                      <a:pt x="284516" y="38755"/>
                    </a:cubicBezTo>
                    <a:lnTo>
                      <a:pt x="268323" y="38755"/>
                    </a:lnTo>
                    <a:cubicBezTo>
                      <a:pt x="268323" y="38755"/>
                      <a:pt x="273086" y="30182"/>
                      <a:pt x="265466" y="29230"/>
                    </a:cubicBezTo>
                    <a:cubicBezTo>
                      <a:pt x="257846" y="28277"/>
                      <a:pt x="250226" y="27325"/>
                      <a:pt x="250226" y="27325"/>
                    </a:cubicBezTo>
                    <a:lnTo>
                      <a:pt x="242605" y="28277"/>
                    </a:lnTo>
                    <a:lnTo>
                      <a:pt x="227366" y="29230"/>
                    </a:lnTo>
                    <a:cubicBezTo>
                      <a:pt x="227366" y="29230"/>
                      <a:pt x="219746" y="30182"/>
                      <a:pt x="218793" y="33040"/>
                    </a:cubicBezTo>
                    <a:cubicBezTo>
                      <a:pt x="217841" y="34945"/>
                      <a:pt x="208316" y="38755"/>
                      <a:pt x="208316" y="42565"/>
                    </a:cubicBezTo>
                    <a:cubicBezTo>
                      <a:pt x="208316" y="46375"/>
                      <a:pt x="209268" y="43517"/>
                      <a:pt x="208316" y="46375"/>
                    </a:cubicBezTo>
                    <a:cubicBezTo>
                      <a:pt x="207363" y="50185"/>
                      <a:pt x="210221" y="50185"/>
                      <a:pt x="202601" y="53995"/>
                    </a:cubicBezTo>
                    <a:cubicBezTo>
                      <a:pt x="194980" y="57805"/>
                      <a:pt x="199743" y="54947"/>
                      <a:pt x="190218" y="57805"/>
                    </a:cubicBezTo>
                    <a:cubicBezTo>
                      <a:pt x="181646" y="59710"/>
                      <a:pt x="169263" y="58757"/>
                      <a:pt x="169263" y="58757"/>
                    </a:cubicBezTo>
                    <a:lnTo>
                      <a:pt x="157833" y="63520"/>
                    </a:lnTo>
                    <a:lnTo>
                      <a:pt x="155928" y="68282"/>
                    </a:lnTo>
                    <a:lnTo>
                      <a:pt x="142593" y="85427"/>
                    </a:lnTo>
                    <a:lnTo>
                      <a:pt x="137830" y="86380"/>
                    </a:lnTo>
                    <a:lnTo>
                      <a:pt x="128305" y="89237"/>
                    </a:lnTo>
                    <a:lnTo>
                      <a:pt x="122591" y="90190"/>
                    </a:lnTo>
                    <a:cubicBezTo>
                      <a:pt x="122591" y="90190"/>
                      <a:pt x="106398" y="94000"/>
                      <a:pt x="107351" y="96857"/>
                    </a:cubicBezTo>
                    <a:cubicBezTo>
                      <a:pt x="108303" y="99715"/>
                      <a:pt x="100683" y="100667"/>
                      <a:pt x="100683" y="100667"/>
                    </a:cubicBezTo>
                    <a:lnTo>
                      <a:pt x="89253" y="101620"/>
                    </a:lnTo>
                    <a:lnTo>
                      <a:pt x="73061" y="101620"/>
                    </a:lnTo>
                    <a:lnTo>
                      <a:pt x="63536" y="101620"/>
                    </a:lnTo>
                    <a:cubicBezTo>
                      <a:pt x="63536" y="101620"/>
                      <a:pt x="56868" y="102572"/>
                      <a:pt x="52106" y="105430"/>
                    </a:cubicBezTo>
                    <a:cubicBezTo>
                      <a:pt x="47343" y="108287"/>
                      <a:pt x="39723" y="116860"/>
                      <a:pt x="39723" y="116860"/>
                    </a:cubicBezTo>
                    <a:lnTo>
                      <a:pt x="16863" y="120670"/>
                    </a:lnTo>
                    <a:lnTo>
                      <a:pt x="9243" y="121622"/>
                    </a:lnTo>
                    <a:lnTo>
                      <a:pt x="1623" y="128290"/>
                    </a:lnTo>
                    <a:cubicBezTo>
                      <a:pt x="1623" y="128290"/>
                      <a:pt x="-282" y="132100"/>
                      <a:pt x="671" y="134957"/>
                    </a:cubicBezTo>
                    <a:cubicBezTo>
                      <a:pt x="1623" y="137815"/>
                      <a:pt x="-1234" y="138767"/>
                      <a:pt x="671" y="140672"/>
                    </a:cubicBezTo>
                    <a:cubicBezTo>
                      <a:pt x="2576" y="142577"/>
                      <a:pt x="-2187" y="134005"/>
                      <a:pt x="3528" y="145435"/>
                    </a:cubicBezTo>
                    <a:cubicBezTo>
                      <a:pt x="10196" y="156865"/>
                      <a:pt x="10196" y="156865"/>
                      <a:pt x="10196" y="156865"/>
                    </a:cubicBezTo>
                    <a:cubicBezTo>
                      <a:pt x="10196" y="156865"/>
                      <a:pt x="5433" y="152102"/>
                      <a:pt x="10196" y="156865"/>
                    </a:cubicBezTo>
                    <a:cubicBezTo>
                      <a:pt x="14958" y="161627"/>
                      <a:pt x="13053" y="162580"/>
                      <a:pt x="14006" y="165437"/>
                    </a:cubicBezTo>
                    <a:cubicBezTo>
                      <a:pt x="14958" y="168295"/>
                      <a:pt x="10196" y="172105"/>
                      <a:pt x="10196" y="174962"/>
                    </a:cubicBezTo>
                    <a:cubicBezTo>
                      <a:pt x="10196" y="176867"/>
                      <a:pt x="4481" y="180677"/>
                      <a:pt x="7338" y="183535"/>
                    </a:cubicBezTo>
                    <a:cubicBezTo>
                      <a:pt x="10196" y="186392"/>
                      <a:pt x="14958" y="185440"/>
                      <a:pt x="17816" y="189250"/>
                    </a:cubicBezTo>
                    <a:cubicBezTo>
                      <a:pt x="20673" y="193060"/>
                      <a:pt x="23531" y="196870"/>
                      <a:pt x="23531" y="196870"/>
                    </a:cubicBezTo>
                    <a:cubicBezTo>
                      <a:pt x="23531" y="196870"/>
                      <a:pt x="25436" y="197822"/>
                      <a:pt x="25436" y="199727"/>
                    </a:cubicBezTo>
                    <a:cubicBezTo>
                      <a:pt x="25436" y="201632"/>
                      <a:pt x="34961" y="210205"/>
                      <a:pt x="34961" y="210205"/>
                    </a:cubicBezTo>
                    <a:cubicBezTo>
                      <a:pt x="34961" y="210205"/>
                      <a:pt x="34008" y="215920"/>
                      <a:pt x="34008" y="219730"/>
                    </a:cubicBezTo>
                    <a:cubicBezTo>
                      <a:pt x="34008" y="223540"/>
                      <a:pt x="34008" y="229255"/>
                      <a:pt x="34008" y="229255"/>
                    </a:cubicBezTo>
                    <a:cubicBezTo>
                      <a:pt x="34008" y="229255"/>
                      <a:pt x="29246" y="231160"/>
                      <a:pt x="34008" y="235922"/>
                    </a:cubicBezTo>
                    <a:cubicBezTo>
                      <a:pt x="38771" y="240685"/>
                      <a:pt x="35913" y="244495"/>
                      <a:pt x="35913" y="244495"/>
                    </a:cubicBezTo>
                    <a:cubicBezTo>
                      <a:pt x="35913" y="244495"/>
                      <a:pt x="37818" y="247352"/>
                      <a:pt x="35913" y="250210"/>
                    </a:cubicBezTo>
                    <a:cubicBezTo>
                      <a:pt x="34008" y="253067"/>
                      <a:pt x="30198" y="254020"/>
                      <a:pt x="30198" y="257830"/>
                    </a:cubicBezTo>
                    <a:cubicBezTo>
                      <a:pt x="30198" y="261640"/>
                      <a:pt x="36866" y="266402"/>
                      <a:pt x="40676" y="268307"/>
                    </a:cubicBezTo>
                    <a:cubicBezTo>
                      <a:pt x="45438" y="270212"/>
                      <a:pt x="54011" y="273070"/>
                      <a:pt x="54011" y="273070"/>
                    </a:cubicBezTo>
                    <a:cubicBezTo>
                      <a:pt x="54011" y="273070"/>
                      <a:pt x="60678" y="272117"/>
                      <a:pt x="63536" y="273070"/>
                    </a:cubicBezTo>
                    <a:cubicBezTo>
                      <a:pt x="66393" y="274022"/>
                      <a:pt x="69251" y="270212"/>
                      <a:pt x="72108" y="271165"/>
                    </a:cubicBezTo>
                    <a:cubicBezTo>
                      <a:pt x="74966" y="272117"/>
                      <a:pt x="91158" y="267355"/>
                      <a:pt x="94016" y="270212"/>
                    </a:cubicBezTo>
                    <a:cubicBezTo>
                      <a:pt x="96873" y="272117"/>
                      <a:pt x="113066" y="274975"/>
                      <a:pt x="113066" y="274975"/>
                    </a:cubicBezTo>
                    <a:lnTo>
                      <a:pt x="129258" y="269260"/>
                    </a:lnTo>
                    <a:lnTo>
                      <a:pt x="136878" y="265450"/>
                    </a:lnTo>
                    <a:cubicBezTo>
                      <a:pt x="136878" y="265450"/>
                      <a:pt x="146403" y="264497"/>
                      <a:pt x="151166" y="264497"/>
                    </a:cubicBezTo>
                    <a:cubicBezTo>
                      <a:pt x="155928" y="264497"/>
                      <a:pt x="160691" y="266402"/>
                      <a:pt x="160691" y="266402"/>
                    </a:cubicBezTo>
                    <a:cubicBezTo>
                      <a:pt x="160691" y="266402"/>
                      <a:pt x="163548" y="269260"/>
                      <a:pt x="167358" y="269260"/>
                    </a:cubicBezTo>
                    <a:cubicBezTo>
                      <a:pt x="170216" y="269260"/>
                      <a:pt x="172121" y="270212"/>
                      <a:pt x="176883" y="269260"/>
                    </a:cubicBezTo>
                    <a:cubicBezTo>
                      <a:pt x="182598" y="268307"/>
                      <a:pt x="192123" y="267355"/>
                      <a:pt x="192123" y="267355"/>
                    </a:cubicBezTo>
                    <a:lnTo>
                      <a:pt x="198791" y="263545"/>
                    </a:lnTo>
                    <a:lnTo>
                      <a:pt x="200696" y="256877"/>
                    </a:lnTo>
                    <a:cubicBezTo>
                      <a:pt x="200696" y="256877"/>
                      <a:pt x="207363" y="250210"/>
                      <a:pt x="213078" y="248305"/>
                    </a:cubicBezTo>
                    <a:cubicBezTo>
                      <a:pt x="218793" y="247352"/>
                      <a:pt x="226413" y="244495"/>
                      <a:pt x="226413" y="244495"/>
                    </a:cubicBezTo>
                    <a:cubicBezTo>
                      <a:pt x="226413" y="244495"/>
                      <a:pt x="235938" y="244495"/>
                      <a:pt x="239748" y="243542"/>
                    </a:cubicBezTo>
                    <a:cubicBezTo>
                      <a:pt x="242605" y="242590"/>
                      <a:pt x="248321" y="238780"/>
                      <a:pt x="254988" y="238780"/>
                    </a:cubicBezTo>
                    <a:cubicBezTo>
                      <a:pt x="261655" y="238780"/>
                      <a:pt x="268323" y="237827"/>
                      <a:pt x="271181" y="238780"/>
                    </a:cubicBezTo>
                    <a:cubicBezTo>
                      <a:pt x="274038" y="239732"/>
                      <a:pt x="277848" y="240685"/>
                      <a:pt x="283563" y="241637"/>
                    </a:cubicBezTo>
                    <a:cubicBezTo>
                      <a:pt x="289278" y="243542"/>
                      <a:pt x="305471" y="245447"/>
                      <a:pt x="312138" y="245447"/>
                    </a:cubicBezTo>
                    <a:cubicBezTo>
                      <a:pt x="318806" y="245447"/>
                      <a:pt x="323568" y="243542"/>
                      <a:pt x="330236" y="244495"/>
                    </a:cubicBezTo>
                    <a:cubicBezTo>
                      <a:pt x="336903" y="245447"/>
                      <a:pt x="329283" y="240685"/>
                      <a:pt x="344523" y="243542"/>
                    </a:cubicBezTo>
                    <a:cubicBezTo>
                      <a:pt x="359763" y="247352"/>
                      <a:pt x="365478" y="248305"/>
                      <a:pt x="365478" y="248305"/>
                    </a:cubicBezTo>
                    <a:cubicBezTo>
                      <a:pt x="365478" y="248305"/>
                      <a:pt x="373098" y="253067"/>
                      <a:pt x="373098" y="254972"/>
                    </a:cubicBezTo>
                    <a:cubicBezTo>
                      <a:pt x="373098" y="257830"/>
                      <a:pt x="373098" y="259735"/>
                      <a:pt x="373098" y="261640"/>
                    </a:cubicBezTo>
                    <a:cubicBezTo>
                      <a:pt x="373098" y="263545"/>
                      <a:pt x="371193" y="267355"/>
                      <a:pt x="374051" y="268307"/>
                    </a:cubicBezTo>
                    <a:cubicBezTo>
                      <a:pt x="376908" y="269260"/>
                      <a:pt x="383576" y="273070"/>
                      <a:pt x="387386" y="273070"/>
                    </a:cubicBezTo>
                    <a:cubicBezTo>
                      <a:pt x="390243" y="273070"/>
                      <a:pt x="395958" y="273070"/>
                      <a:pt x="395958" y="273070"/>
                    </a:cubicBezTo>
                    <a:lnTo>
                      <a:pt x="400721" y="269260"/>
                    </a:lnTo>
                    <a:lnTo>
                      <a:pt x="404531" y="265450"/>
                    </a:lnTo>
                    <a:cubicBezTo>
                      <a:pt x="404531" y="265450"/>
                      <a:pt x="409293" y="264497"/>
                      <a:pt x="412151" y="264497"/>
                    </a:cubicBezTo>
                    <a:cubicBezTo>
                      <a:pt x="415008" y="265450"/>
                      <a:pt x="413103" y="260687"/>
                      <a:pt x="415008" y="265450"/>
                    </a:cubicBezTo>
                    <a:cubicBezTo>
                      <a:pt x="416913" y="270212"/>
                      <a:pt x="415961" y="273070"/>
                      <a:pt x="415961" y="273070"/>
                    </a:cubicBezTo>
                    <a:cubicBezTo>
                      <a:pt x="415961" y="273070"/>
                      <a:pt x="418818" y="278785"/>
                      <a:pt x="419771" y="281642"/>
                    </a:cubicBezTo>
                    <a:cubicBezTo>
                      <a:pt x="420723" y="284500"/>
                      <a:pt x="430248" y="288310"/>
                      <a:pt x="430248" y="288310"/>
                    </a:cubicBezTo>
                    <a:lnTo>
                      <a:pt x="442631" y="290215"/>
                    </a:lnTo>
                    <a:lnTo>
                      <a:pt x="451203" y="290215"/>
                    </a:lnTo>
                    <a:cubicBezTo>
                      <a:pt x="451203" y="290215"/>
                      <a:pt x="455966" y="292120"/>
                      <a:pt x="456918" y="294025"/>
                    </a:cubicBezTo>
                    <a:cubicBezTo>
                      <a:pt x="457871" y="295930"/>
                      <a:pt x="457871" y="295930"/>
                      <a:pt x="458823" y="299740"/>
                    </a:cubicBezTo>
                    <a:cubicBezTo>
                      <a:pt x="459776" y="303550"/>
                      <a:pt x="458823" y="306407"/>
                      <a:pt x="458823" y="310217"/>
                    </a:cubicBezTo>
                    <a:cubicBezTo>
                      <a:pt x="458823" y="314027"/>
                      <a:pt x="457871" y="309265"/>
                      <a:pt x="458823" y="314027"/>
                    </a:cubicBezTo>
                    <a:cubicBezTo>
                      <a:pt x="459776" y="317837"/>
                      <a:pt x="470253" y="324505"/>
                      <a:pt x="470253" y="324505"/>
                    </a:cubicBezTo>
                    <a:lnTo>
                      <a:pt x="478826" y="326410"/>
                    </a:lnTo>
                    <a:lnTo>
                      <a:pt x="490256" y="325457"/>
                    </a:lnTo>
                    <a:lnTo>
                      <a:pt x="505496" y="324505"/>
                    </a:lnTo>
                    <a:cubicBezTo>
                      <a:pt x="505496" y="324505"/>
                      <a:pt x="502638" y="323552"/>
                      <a:pt x="514068" y="326410"/>
                    </a:cubicBezTo>
                    <a:cubicBezTo>
                      <a:pt x="526451" y="329267"/>
                      <a:pt x="536928" y="328315"/>
                      <a:pt x="536928" y="328315"/>
                    </a:cubicBezTo>
                    <a:lnTo>
                      <a:pt x="549311" y="321647"/>
                    </a:lnTo>
                    <a:lnTo>
                      <a:pt x="555978" y="321647"/>
                    </a:lnTo>
                    <a:lnTo>
                      <a:pt x="564551" y="326410"/>
                    </a:lnTo>
                    <a:lnTo>
                      <a:pt x="572171" y="329267"/>
                    </a:lnTo>
                    <a:lnTo>
                      <a:pt x="583601" y="329267"/>
                    </a:lnTo>
                    <a:cubicBezTo>
                      <a:pt x="583601" y="329267"/>
                      <a:pt x="592173" y="322600"/>
                      <a:pt x="596936" y="321647"/>
                    </a:cubicBezTo>
                    <a:cubicBezTo>
                      <a:pt x="601698" y="320695"/>
                      <a:pt x="588363" y="323552"/>
                      <a:pt x="601698" y="320695"/>
                    </a:cubicBezTo>
                    <a:cubicBezTo>
                      <a:pt x="615033" y="317837"/>
                      <a:pt x="608366" y="319742"/>
                      <a:pt x="615033" y="317837"/>
                    </a:cubicBezTo>
                    <a:cubicBezTo>
                      <a:pt x="621701" y="316885"/>
                      <a:pt x="626463" y="312122"/>
                      <a:pt x="630273" y="311170"/>
                    </a:cubicBezTo>
                    <a:cubicBezTo>
                      <a:pt x="635036" y="310217"/>
                      <a:pt x="637893" y="304502"/>
                      <a:pt x="637893" y="304502"/>
                    </a:cubicBezTo>
                    <a:lnTo>
                      <a:pt x="639798" y="295930"/>
                    </a:lnTo>
                    <a:lnTo>
                      <a:pt x="644561" y="289262"/>
                    </a:lnTo>
                    <a:lnTo>
                      <a:pt x="652181" y="285452"/>
                    </a:lnTo>
                    <a:lnTo>
                      <a:pt x="655991" y="280690"/>
                    </a:lnTo>
                    <a:cubicBezTo>
                      <a:pt x="655991" y="280690"/>
                      <a:pt x="655991" y="271165"/>
                      <a:pt x="656943" y="269260"/>
                    </a:cubicBezTo>
                    <a:cubicBezTo>
                      <a:pt x="657896" y="267355"/>
                      <a:pt x="657896" y="267355"/>
                      <a:pt x="657896" y="267355"/>
                    </a:cubicBezTo>
                    <a:cubicBezTo>
                      <a:pt x="657896" y="267355"/>
                      <a:pt x="661706" y="260687"/>
                      <a:pt x="664563" y="259735"/>
                    </a:cubicBezTo>
                    <a:cubicBezTo>
                      <a:pt x="668373" y="258782"/>
                      <a:pt x="667421" y="263545"/>
                      <a:pt x="673136" y="255925"/>
                    </a:cubicBezTo>
                    <a:cubicBezTo>
                      <a:pt x="678851" y="249257"/>
                      <a:pt x="683613" y="243542"/>
                      <a:pt x="683613" y="243542"/>
                    </a:cubicBezTo>
                    <a:lnTo>
                      <a:pt x="687423" y="230207"/>
                    </a:lnTo>
                    <a:lnTo>
                      <a:pt x="691233" y="223540"/>
                    </a:lnTo>
                    <a:lnTo>
                      <a:pt x="695043" y="207347"/>
                    </a:lnTo>
                    <a:cubicBezTo>
                      <a:pt x="695043" y="207347"/>
                      <a:pt x="693138" y="202585"/>
                      <a:pt x="695043" y="197822"/>
                    </a:cubicBezTo>
                    <a:cubicBezTo>
                      <a:pt x="696948" y="194012"/>
                      <a:pt x="696948" y="182582"/>
                      <a:pt x="696948" y="182582"/>
                    </a:cubicBezTo>
                    <a:lnTo>
                      <a:pt x="696948" y="176867"/>
                    </a:lnTo>
                    <a:lnTo>
                      <a:pt x="694091" y="169247"/>
                    </a:lnTo>
                    <a:lnTo>
                      <a:pt x="691233" y="162580"/>
                    </a:lnTo>
                    <a:cubicBezTo>
                      <a:pt x="691233" y="162580"/>
                      <a:pt x="684566" y="157817"/>
                      <a:pt x="683613" y="154960"/>
                    </a:cubicBezTo>
                    <a:cubicBezTo>
                      <a:pt x="682661" y="152102"/>
                      <a:pt x="675041" y="147340"/>
                      <a:pt x="675041" y="147340"/>
                    </a:cubicBezTo>
                    <a:lnTo>
                      <a:pt x="667421" y="142577"/>
                    </a:lnTo>
                    <a:lnTo>
                      <a:pt x="650276" y="130195"/>
                    </a:lnTo>
                    <a:cubicBezTo>
                      <a:pt x="650276" y="130195"/>
                      <a:pt x="637893" y="122575"/>
                      <a:pt x="637893" y="120670"/>
                    </a:cubicBezTo>
                    <a:cubicBezTo>
                      <a:pt x="637893" y="118765"/>
                      <a:pt x="628368" y="105430"/>
                      <a:pt x="628368" y="105430"/>
                    </a:cubicBezTo>
                    <a:lnTo>
                      <a:pt x="612176" y="96857"/>
                    </a:lnTo>
                    <a:lnTo>
                      <a:pt x="597888" y="94952"/>
                    </a:lnTo>
                    <a:lnTo>
                      <a:pt x="580743" y="79712"/>
                    </a:lnTo>
                    <a:cubicBezTo>
                      <a:pt x="580743" y="79712"/>
                      <a:pt x="575981" y="75902"/>
                      <a:pt x="573123" y="74950"/>
                    </a:cubicBezTo>
                    <a:cubicBezTo>
                      <a:pt x="570266" y="73045"/>
                      <a:pt x="566456" y="71140"/>
                      <a:pt x="565503" y="68282"/>
                    </a:cubicBezTo>
                    <a:cubicBezTo>
                      <a:pt x="564551" y="65425"/>
                      <a:pt x="563598" y="58757"/>
                      <a:pt x="563598" y="58757"/>
                    </a:cubicBezTo>
                    <a:lnTo>
                      <a:pt x="557883" y="53042"/>
                    </a:lnTo>
                    <a:lnTo>
                      <a:pt x="555026" y="42565"/>
                    </a:lnTo>
                    <a:lnTo>
                      <a:pt x="552168" y="35897"/>
                    </a:lnTo>
                    <a:lnTo>
                      <a:pt x="546453" y="31135"/>
                    </a:lnTo>
                    <a:lnTo>
                      <a:pt x="541691" y="28277"/>
                    </a:lnTo>
                    <a:lnTo>
                      <a:pt x="535976" y="22562"/>
                    </a:lnTo>
                    <a:lnTo>
                      <a:pt x="532166" y="16847"/>
                    </a:lnTo>
                    <a:lnTo>
                      <a:pt x="523593" y="13990"/>
                    </a:lnTo>
                    <a:lnTo>
                      <a:pt x="517878" y="13990"/>
                    </a:lnTo>
                    <a:lnTo>
                      <a:pt x="504543" y="16847"/>
                    </a:lnTo>
                    <a:lnTo>
                      <a:pt x="499781" y="16847"/>
                    </a:lnTo>
                    <a:lnTo>
                      <a:pt x="495018" y="18752"/>
                    </a:lnTo>
                    <a:close/>
                  </a:path>
                </a:pathLst>
              </a:custGeom>
              <a:grpFill/>
              <a:ln w="9525" cap="flat">
                <a:noFill/>
                <a:prstDash val="solid"/>
                <a:miter/>
              </a:ln>
            </p:spPr>
            <p:txBody>
              <a:bodyPr rtlCol="0" anchor="ctr"/>
              <a:lstStyle/>
              <a:p>
                <a:endParaRPr lang="en-US" sz="1765" noProof="0"/>
              </a:p>
            </p:txBody>
          </p:sp>
          <p:sp>
            <p:nvSpPr>
              <p:cNvPr id="234" name="Freeform: Shape 233">
                <a:extLst>
                  <a:ext uri="{FF2B5EF4-FFF2-40B4-BE49-F238E27FC236}">
                    <a16:creationId xmlns:a16="http://schemas.microsoft.com/office/drawing/2014/main" id="{B49824CA-2B42-E3B7-AEC4-BAB8AA642C77}"/>
                  </a:ext>
                </a:extLst>
              </p:cNvPr>
              <p:cNvSpPr/>
              <p:nvPr/>
            </p:nvSpPr>
            <p:spPr>
              <a:xfrm>
                <a:off x="10716339" y="4552679"/>
                <a:ext cx="49796" cy="30856"/>
              </a:xfrm>
              <a:custGeom>
                <a:avLst/>
                <a:gdLst>
                  <a:gd name="connsiteX0" fmla="*/ 43129 w 49796"/>
                  <a:gd name="connsiteY0" fmla="*/ 0 h 30856"/>
                  <a:gd name="connsiteX1" fmla="*/ 34557 w 49796"/>
                  <a:gd name="connsiteY1" fmla="*/ 953 h 30856"/>
                  <a:gd name="connsiteX2" fmla="*/ 16459 w 49796"/>
                  <a:gd name="connsiteY2" fmla="*/ 953 h 30856"/>
                  <a:gd name="connsiteX3" fmla="*/ 8839 w 49796"/>
                  <a:gd name="connsiteY3" fmla="*/ 953 h 30856"/>
                  <a:gd name="connsiteX4" fmla="*/ 2172 w 49796"/>
                  <a:gd name="connsiteY4" fmla="*/ 3810 h 30856"/>
                  <a:gd name="connsiteX5" fmla="*/ 1219 w 49796"/>
                  <a:gd name="connsiteY5" fmla="*/ 7620 h 30856"/>
                  <a:gd name="connsiteX6" fmla="*/ 267 w 49796"/>
                  <a:gd name="connsiteY6" fmla="*/ 17145 h 30856"/>
                  <a:gd name="connsiteX7" fmla="*/ 1219 w 49796"/>
                  <a:gd name="connsiteY7" fmla="*/ 20955 h 30856"/>
                  <a:gd name="connsiteX8" fmla="*/ 2172 w 49796"/>
                  <a:gd name="connsiteY8" fmla="*/ 27622 h 30856"/>
                  <a:gd name="connsiteX9" fmla="*/ 18364 w 49796"/>
                  <a:gd name="connsiteY9" fmla="*/ 30480 h 30856"/>
                  <a:gd name="connsiteX10" fmla="*/ 23127 w 49796"/>
                  <a:gd name="connsiteY10" fmla="*/ 26670 h 30856"/>
                  <a:gd name="connsiteX11" fmla="*/ 26937 w 49796"/>
                  <a:gd name="connsiteY11" fmla="*/ 26670 h 30856"/>
                  <a:gd name="connsiteX12" fmla="*/ 39319 w 49796"/>
                  <a:gd name="connsiteY12" fmla="*/ 22860 h 30856"/>
                  <a:gd name="connsiteX13" fmla="*/ 44082 w 49796"/>
                  <a:gd name="connsiteY13" fmla="*/ 21908 h 30856"/>
                  <a:gd name="connsiteX14" fmla="*/ 48844 w 49796"/>
                  <a:gd name="connsiteY14" fmla="*/ 19050 h 30856"/>
                  <a:gd name="connsiteX15" fmla="*/ 49797 w 49796"/>
                  <a:gd name="connsiteY15" fmla="*/ 12383 h 30856"/>
                  <a:gd name="connsiteX16" fmla="*/ 46939 w 49796"/>
                  <a:gd name="connsiteY16" fmla="*/ 4763 h 30856"/>
                  <a:gd name="connsiteX17" fmla="*/ 43129 w 49796"/>
                  <a:gd name="connsiteY17" fmla="*/ 0 h 3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96" h="30856">
                    <a:moveTo>
                      <a:pt x="43129" y="0"/>
                    </a:moveTo>
                    <a:lnTo>
                      <a:pt x="34557" y="953"/>
                    </a:lnTo>
                    <a:lnTo>
                      <a:pt x="16459" y="953"/>
                    </a:lnTo>
                    <a:lnTo>
                      <a:pt x="8839" y="953"/>
                    </a:lnTo>
                    <a:cubicBezTo>
                      <a:pt x="8839" y="953"/>
                      <a:pt x="3124" y="0"/>
                      <a:pt x="2172" y="3810"/>
                    </a:cubicBezTo>
                    <a:cubicBezTo>
                      <a:pt x="1219" y="7620"/>
                      <a:pt x="1219" y="2858"/>
                      <a:pt x="1219" y="7620"/>
                    </a:cubicBezTo>
                    <a:cubicBezTo>
                      <a:pt x="1219" y="12383"/>
                      <a:pt x="-686" y="14288"/>
                      <a:pt x="267" y="17145"/>
                    </a:cubicBezTo>
                    <a:cubicBezTo>
                      <a:pt x="1219" y="20955"/>
                      <a:pt x="267" y="14288"/>
                      <a:pt x="1219" y="20955"/>
                    </a:cubicBezTo>
                    <a:cubicBezTo>
                      <a:pt x="2172" y="27622"/>
                      <a:pt x="-1638" y="21908"/>
                      <a:pt x="2172" y="27622"/>
                    </a:cubicBezTo>
                    <a:cubicBezTo>
                      <a:pt x="5982" y="32385"/>
                      <a:pt x="18364" y="30480"/>
                      <a:pt x="18364" y="30480"/>
                    </a:cubicBezTo>
                    <a:cubicBezTo>
                      <a:pt x="18364" y="30480"/>
                      <a:pt x="19317" y="26670"/>
                      <a:pt x="23127" y="26670"/>
                    </a:cubicBezTo>
                    <a:cubicBezTo>
                      <a:pt x="26937" y="26670"/>
                      <a:pt x="21222" y="24765"/>
                      <a:pt x="26937" y="26670"/>
                    </a:cubicBezTo>
                    <a:cubicBezTo>
                      <a:pt x="32652" y="28575"/>
                      <a:pt x="39319" y="22860"/>
                      <a:pt x="39319" y="22860"/>
                    </a:cubicBezTo>
                    <a:lnTo>
                      <a:pt x="44082" y="21908"/>
                    </a:lnTo>
                    <a:cubicBezTo>
                      <a:pt x="44082" y="21908"/>
                      <a:pt x="47892" y="20955"/>
                      <a:pt x="48844" y="19050"/>
                    </a:cubicBezTo>
                    <a:cubicBezTo>
                      <a:pt x="49797" y="17145"/>
                      <a:pt x="49797" y="12383"/>
                      <a:pt x="49797" y="12383"/>
                    </a:cubicBezTo>
                    <a:lnTo>
                      <a:pt x="46939" y="4763"/>
                    </a:lnTo>
                    <a:lnTo>
                      <a:pt x="43129" y="0"/>
                    </a:lnTo>
                    <a:close/>
                  </a:path>
                </a:pathLst>
              </a:custGeom>
              <a:grpFill/>
              <a:ln w="9525" cap="flat">
                <a:noFill/>
                <a:prstDash val="solid"/>
                <a:miter/>
              </a:ln>
            </p:spPr>
            <p:txBody>
              <a:bodyPr rtlCol="0" anchor="ctr"/>
              <a:lstStyle/>
              <a:p>
                <a:endParaRPr lang="en-US" sz="1765" noProof="0"/>
              </a:p>
            </p:txBody>
          </p:sp>
          <p:sp>
            <p:nvSpPr>
              <p:cNvPr id="235" name="Freeform: Shape 234">
                <a:extLst>
                  <a:ext uri="{FF2B5EF4-FFF2-40B4-BE49-F238E27FC236}">
                    <a16:creationId xmlns:a16="http://schemas.microsoft.com/office/drawing/2014/main" id="{9CEABE87-EFC7-E250-7C80-E732E74B4E67}"/>
                  </a:ext>
                </a:extLst>
              </p:cNvPr>
              <p:cNvSpPr/>
              <p:nvPr/>
            </p:nvSpPr>
            <p:spPr>
              <a:xfrm>
                <a:off x="11071889" y="4560299"/>
                <a:ext cx="126682" cy="72389"/>
              </a:xfrm>
              <a:custGeom>
                <a:avLst/>
                <a:gdLst>
                  <a:gd name="connsiteX0" fmla="*/ 126682 w 126682"/>
                  <a:gd name="connsiteY0" fmla="*/ 1905 h 72389"/>
                  <a:gd name="connsiteX1" fmla="*/ 123825 w 126682"/>
                  <a:gd name="connsiteY1" fmla="*/ 10477 h 72389"/>
                  <a:gd name="connsiteX2" fmla="*/ 120968 w 126682"/>
                  <a:gd name="connsiteY2" fmla="*/ 20002 h 72389"/>
                  <a:gd name="connsiteX3" fmla="*/ 114300 w 126682"/>
                  <a:gd name="connsiteY3" fmla="*/ 29527 h 72389"/>
                  <a:gd name="connsiteX4" fmla="*/ 96202 w 126682"/>
                  <a:gd name="connsiteY4" fmla="*/ 37147 h 72389"/>
                  <a:gd name="connsiteX5" fmla="*/ 90488 w 126682"/>
                  <a:gd name="connsiteY5" fmla="*/ 40005 h 72389"/>
                  <a:gd name="connsiteX6" fmla="*/ 83820 w 126682"/>
                  <a:gd name="connsiteY6" fmla="*/ 43815 h 72389"/>
                  <a:gd name="connsiteX7" fmla="*/ 83820 w 126682"/>
                  <a:gd name="connsiteY7" fmla="*/ 47625 h 72389"/>
                  <a:gd name="connsiteX8" fmla="*/ 80010 w 126682"/>
                  <a:gd name="connsiteY8" fmla="*/ 57150 h 72389"/>
                  <a:gd name="connsiteX9" fmla="*/ 75248 w 126682"/>
                  <a:gd name="connsiteY9" fmla="*/ 61913 h 72389"/>
                  <a:gd name="connsiteX10" fmla="*/ 64770 w 126682"/>
                  <a:gd name="connsiteY10" fmla="*/ 67627 h 72389"/>
                  <a:gd name="connsiteX11" fmla="*/ 57150 w 126682"/>
                  <a:gd name="connsiteY11" fmla="*/ 69533 h 72389"/>
                  <a:gd name="connsiteX12" fmla="*/ 40957 w 126682"/>
                  <a:gd name="connsiteY12" fmla="*/ 71438 h 72389"/>
                  <a:gd name="connsiteX13" fmla="*/ 25718 w 126682"/>
                  <a:gd name="connsiteY13" fmla="*/ 72390 h 72389"/>
                  <a:gd name="connsiteX14" fmla="*/ 14288 w 126682"/>
                  <a:gd name="connsiteY14" fmla="*/ 72390 h 72389"/>
                  <a:gd name="connsiteX15" fmla="*/ 1905 w 126682"/>
                  <a:gd name="connsiteY15" fmla="*/ 70485 h 72389"/>
                  <a:gd name="connsiteX16" fmla="*/ 0 w 126682"/>
                  <a:gd name="connsiteY16" fmla="*/ 61913 h 72389"/>
                  <a:gd name="connsiteX17" fmla="*/ 0 w 126682"/>
                  <a:gd name="connsiteY17" fmla="*/ 55245 h 72389"/>
                  <a:gd name="connsiteX18" fmla="*/ 5715 w 126682"/>
                  <a:gd name="connsiteY18" fmla="*/ 48577 h 72389"/>
                  <a:gd name="connsiteX19" fmla="*/ 16193 w 126682"/>
                  <a:gd name="connsiteY19" fmla="*/ 43815 h 72389"/>
                  <a:gd name="connsiteX20" fmla="*/ 24765 w 126682"/>
                  <a:gd name="connsiteY20" fmla="*/ 42863 h 72389"/>
                  <a:gd name="connsiteX21" fmla="*/ 40957 w 126682"/>
                  <a:gd name="connsiteY21" fmla="*/ 39052 h 72389"/>
                  <a:gd name="connsiteX22" fmla="*/ 60007 w 126682"/>
                  <a:gd name="connsiteY22" fmla="*/ 32385 h 72389"/>
                  <a:gd name="connsiteX23" fmla="*/ 73343 w 126682"/>
                  <a:gd name="connsiteY23" fmla="*/ 22860 h 72389"/>
                  <a:gd name="connsiteX24" fmla="*/ 84773 w 126682"/>
                  <a:gd name="connsiteY24" fmla="*/ 9525 h 72389"/>
                  <a:gd name="connsiteX25" fmla="*/ 91440 w 126682"/>
                  <a:gd name="connsiteY25" fmla="*/ 6667 h 72389"/>
                  <a:gd name="connsiteX26" fmla="*/ 97155 w 126682"/>
                  <a:gd name="connsiteY26" fmla="*/ 2858 h 72389"/>
                  <a:gd name="connsiteX27" fmla="*/ 108585 w 126682"/>
                  <a:gd name="connsiteY27" fmla="*/ 0 h 72389"/>
                  <a:gd name="connsiteX28" fmla="*/ 116205 w 126682"/>
                  <a:gd name="connsiteY28" fmla="*/ 0 h 72389"/>
                  <a:gd name="connsiteX29" fmla="*/ 126682 w 126682"/>
                  <a:gd name="connsiteY29" fmla="*/ 1905 h 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682" h="72389">
                    <a:moveTo>
                      <a:pt x="126682" y="1905"/>
                    </a:moveTo>
                    <a:cubicBezTo>
                      <a:pt x="126682" y="1905"/>
                      <a:pt x="124777" y="7620"/>
                      <a:pt x="123825" y="10477"/>
                    </a:cubicBezTo>
                    <a:cubicBezTo>
                      <a:pt x="123825" y="13335"/>
                      <a:pt x="122873" y="15240"/>
                      <a:pt x="120968" y="20002"/>
                    </a:cubicBezTo>
                    <a:cubicBezTo>
                      <a:pt x="120015" y="23813"/>
                      <a:pt x="122873" y="23813"/>
                      <a:pt x="114300" y="29527"/>
                    </a:cubicBezTo>
                    <a:cubicBezTo>
                      <a:pt x="105727" y="35242"/>
                      <a:pt x="96202" y="37147"/>
                      <a:pt x="96202" y="37147"/>
                    </a:cubicBezTo>
                    <a:cubicBezTo>
                      <a:pt x="96202" y="37147"/>
                      <a:pt x="91440" y="38100"/>
                      <a:pt x="90488" y="40005"/>
                    </a:cubicBezTo>
                    <a:cubicBezTo>
                      <a:pt x="89535" y="41910"/>
                      <a:pt x="83820" y="40005"/>
                      <a:pt x="83820" y="43815"/>
                    </a:cubicBezTo>
                    <a:cubicBezTo>
                      <a:pt x="83820" y="47625"/>
                      <a:pt x="84773" y="42863"/>
                      <a:pt x="83820" y="47625"/>
                    </a:cubicBezTo>
                    <a:cubicBezTo>
                      <a:pt x="82868" y="51435"/>
                      <a:pt x="80010" y="57150"/>
                      <a:pt x="80010" y="57150"/>
                    </a:cubicBezTo>
                    <a:cubicBezTo>
                      <a:pt x="80010" y="57150"/>
                      <a:pt x="80963" y="58102"/>
                      <a:pt x="75248" y="61913"/>
                    </a:cubicBezTo>
                    <a:cubicBezTo>
                      <a:pt x="69532" y="65722"/>
                      <a:pt x="73343" y="65722"/>
                      <a:pt x="64770" y="67627"/>
                    </a:cubicBezTo>
                    <a:cubicBezTo>
                      <a:pt x="57150" y="69533"/>
                      <a:pt x="63818" y="68580"/>
                      <a:pt x="57150" y="69533"/>
                    </a:cubicBezTo>
                    <a:cubicBezTo>
                      <a:pt x="50482" y="70485"/>
                      <a:pt x="40957" y="71438"/>
                      <a:pt x="40957" y="71438"/>
                    </a:cubicBezTo>
                    <a:lnTo>
                      <a:pt x="25718" y="72390"/>
                    </a:lnTo>
                    <a:lnTo>
                      <a:pt x="14288" y="72390"/>
                    </a:lnTo>
                    <a:lnTo>
                      <a:pt x="1905" y="70485"/>
                    </a:lnTo>
                    <a:cubicBezTo>
                      <a:pt x="1905" y="70485"/>
                      <a:pt x="0" y="63817"/>
                      <a:pt x="0" y="61913"/>
                    </a:cubicBezTo>
                    <a:cubicBezTo>
                      <a:pt x="0" y="60008"/>
                      <a:pt x="0" y="55245"/>
                      <a:pt x="0" y="55245"/>
                    </a:cubicBezTo>
                    <a:lnTo>
                      <a:pt x="5715" y="48577"/>
                    </a:lnTo>
                    <a:lnTo>
                      <a:pt x="16193" y="43815"/>
                    </a:lnTo>
                    <a:cubicBezTo>
                      <a:pt x="16193" y="43815"/>
                      <a:pt x="20955" y="42863"/>
                      <a:pt x="24765" y="42863"/>
                    </a:cubicBezTo>
                    <a:cubicBezTo>
                      <a:pt x="29527" y="42863"/>
                      <a:pt x="36195" y="40005"/>
                      <a:pt x="40957" y="39052"/>
                    </a:cubicBezTo>
                    <a:cubicBezTo>
                      <a:pt x="46673" y="38100"/>
                      <a:pt x="56198" y="32385"/>
                      <a:pt x="60007" y="32385"/>
                    </a:cubicBezTo>
                    <a:cubicBezTo>
                      <a:pt x="62865" y="31433"/>
                      <a:pt x="71438" y="25717"/>
                      <a:pt x="73343" y="22860"/>
                    </a:cubicBezTo>
                    <a:cubicBezTo>
                      <a:pt x="75248" y="20002"/>
                      <a:pt x="84773" y="9525"/>
                      <a:pt x="84773" y="9525"/>
                    </a:cubicBezTo>
                    <a:lnTo>
                      <a:pt x="91440" y="6667"/>
                    </a:lnTo>
                    <a:cubicBezTo>
                      <a:pt x="91440" y="6667"/>
                      <a:pt x="85725" y="4763"/>
                      <a:pt x="97155" y="2858"/>
                    </a:cubicBezTo>
                    <a:cubicBezTo>
                      <a:pt x="108585" y="0"/>
                      <a:pt x="108585" y="0"/>
                      <a:pt x="108585" y="0"/>
                    </a:cubicBezTo>
                    <a:lnTo>
                      <a:pt x="116205" y="0"/>
                    </a:lnTo>
                    <a:lnTo>
                      <a:pt x="126682" y="1905"/>
                    </a:lnTo>
                    <a:close/>
                  </a:path>
                </a:pathLst>
              </a:custGeom>
              <a:grpFill/>
              <a:ln w="9525" cap="flat">
                <a:noFill/>
                <a:prstDash val="solid"/>
                <a:miter/>
              </a:ln>
            </p:spPr>
            <p:txBody>
              <a:bodyPr rtlCol="0" anchor="ctr"/>
              <a:lstStyle/>
              <a:p>
                <a:endParaRPr lang="en-US" sz="1765" noProof="0"/>
              </a:p>
            </p:txBody>
          </p:sp>
          <p:sp>
            <p:nvSpPr>
              <p:cNvPr id="236" name="Freeform: Shape 235">
                <a:extLst>
                  <a:ext uri="{FF2B5EF4-FFF2-40B4-BE49-F238E27FC236}">
                    <a16:creationId xmlns:a16="http://schemas.microsoft.com/office/drawing/2014/main" id="{3F478A1E-7C91-A423-3754-B5CE636BBBD9}"/>
                  </a:ext>
                </a:extLst>
              </p:cNvPr>
              <p:cNvSpPr/>
              <p:nvPr/>
            </p:nvSpPr>
            <p:spPr>
              <a:xfrm>
                <a:off x="11193808" y="4475526"/>
                <a:ext cx="84894" cy="90381"/>
              </a:xfrm>
              <a:custGeom>
                <a:avLst/>
                <a:gdLst>
                  <a:gd name="connsiteX0" fmla="*/ 4763 w 84894"/>
                  <a:gd name="connsiteY0" fmla="*/ 953 h 90381"/>
                  <a:gd name="connsiteX1" fmla="*/ 3810 w 84894"/>
                  <a:gd name="connsiteY1" fmla="*/ 4763 h 90381"/>
                  <a:gd name="connsiteX2" fmla="*/ 6668 w 84894"/>
                  <a:gd name="connsiteY2" fmla="*/ 12383 h 90381"/>
                  <a:gd name="connsiteX3" fmla="*/ 953 w 84894"/>
                  <a:gd name="connsiteY3" fmla="*/ 20003 h 90381"/>
                  <a:gd name="connsiteX4" fmla="*/ 6668 w 84894"/>
                  <a:gd name="connsiteY4" fmla="*/ 27623 h 90381"/>
                  <a:gd name="connsiteX5" fmla="*/ 14288 w 84894"/>
                  <a:gd name="connsiteY5" fmla="*/ 30480 h 90381"/>
                  <a:gd name="connsiteX6" fmla="*/ 19050 w 84894"/>
                  <a:gd name="connsiteY6" fmla="*/ 34290 h 90381"/>
                  <a:gd name="connsiteX7" fmla="*/ 19050 w 84894"/>
                  <a:gd name="connsiteY7" fmla="*/ 45720 h 90381"/>
                  <a:gd name="connsiteX8" fmla="*/ 18098 w 84894"/>
                  <a:gd name="connsiteY8" fmla="*/ 50483 h 90381"/>
                  <a:gd name="connsiteX9" fmla="*/ 12382 w 84894"/>
                  <a:gd name="connsiteY9" fmla="*/ 53340 h 90381"/>
                  <a:gd name="connsiteX10" fmla="*/ 9525 w 84894"/>
                  <a:gd name="connsiteY10" fmla="*/ 60008 h 90381"/>
                  <a:gd name="connsiteX11" fmla="*/ 23813 w 84894"/>
                  <a:gd name="connsiteY11" fmla="*/ 68580 h 90381"/>
                  <a:gd name="connsiteX12" fmla="*/ 24765 w 84894"/>
                  <a:gd name="connsiteY12" fmla="*/ 72390 h 90381"/>
                  <a:gd name="connsiteX13" fmla="*/ 24765 w 84894"/>
                  <a:gd name="connsiteY13" fmla="*/ 79058 h 90381"/>
                  <a:gd name="connsiteX14" fmla="*/ 27623 w 84894"/>
                  <a:gd name="connsiteY14" fmla="*/ 85725 h 90381"/>
                  <a:gd name="connsiteX15" fmla="*/ 35243 w 84894"/>
                  <a:gd name="connsiteY15" fmla="*/ 87630 h 90381"/>
                  <a:gd name="connsiteX16" fmla="*/ 47625 w 84894"/>
                  <a:gd name="connsiteY16" fmla="*/ 89535 h 90381"/>
                  <a:gd name="connsiteX17" fmla="*/ 55245 w 84894"/>
                  <a:gd name="connsiteY17" fmla="*/ 89535 h 90381"/>
                  <a:gd name="connsiteX18" fmla="*/ 60007 w 84894"/>
                  <a:gd name="connsiteY18" fmla="*/ 82868 h 90381"/>
                  <a:gd name="connsiteX19" fmla="*/ 62865 w 84894"/>
                  <a:gd name="connsiteY19" fmla="*/ 73343 h 90381"/>
                  <a:gd name="connsiteX20" fmla="*/ 69532 w 84894"/>
                  <a:gd name="connsiteY20" fmla="*/ 69533 h 90381"/>
                  <a:gd name="connsiteX21" fmla="*/ 78105 w 84894"/>
                  <a:gd name="connsiteY21" fmla="*/ 61913 h 90381"/>
                  <a:gd name="connsiteX22" fmla="*/ 79057 w 84894"/>
                  <a:gd name="connsiteY22" fmla="*/ 50483 h 90381"/>
                  <a:gd name="connsiteX23" fmla="*/ 84773 w 84894"/>
                  <a:gd name="connsiteY23" fmla="*/ 38100 h 90381"/>
                  <a:gd name="connsiteX24" fmla="*/ 75248 w 84894"/>
                  <a:gd name="connsiteY24" fmla="*/ 30480 h 90381"/>
                  <a:gd name="connsiteX25" fmla="*/ 60960 w 84894"/>
                  <a:gd name="connsiteY25" fmla="*/ 30480 h 90381"/>
                  <a:gd name="connsiteX26" fmla="*/ 44768 w 84894"/>
                  <a:gd name="connsiteY26" fmla="*/ 19050 h 90381"/>
                  <a:gd name="connsiteX27" fmla="*/ 33338 w 84894"/>
                  <a:gd name="connsiteY27" fmla="*/ 17145 h 90381"/>
                  <a:gd name="connsiteX28" fmla="*/ 26670 w 84894"/>
                  <a:gd name="connsiteY28" fmla="*/ 14288 h 90381"/>
                  <a:gd name="connsiteX29" fmla="*/ 20955 w 84894"/>
                  <a:gd name="connsiteY29" fmla="*/ 6668 h 90381"/>
                  <a:gd name="connsiteX30" fmla="*/ 16193 w 84894"/>
                  <a:gd name="connsiteY30" fmla="*/ 4763 h 90381"/>
                  <a:gd name="connsiteX31" fmla="*/ 0 w 84894"/>
                  <a:gd name="connsiteY31" fmla="*/ 0 h 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894" h="90381">
                    <a:moveTo>
                      <a:pt x="4763" y="953"/>
                    </a:moveTo>
                    <a:cubicBezTo>
                      <a:pt x="4763" y="953"/>
                      <a:pt x="1905" y="0"/>
                      <a:pt x="3810" y="4763"/>
                    </a:cubicBezTo>
                    <a:cubicBezTo>
                      <a:pt x="5715" y="9525"/>
                      <a:pt x="6668" y="9525"/>
                      <a:pt x="6668" y="12383"/>
                    </a:cubicBezTo>
                    <a:cubicBezTo>
                      <a:pt x="6668" y="15240"/>
                      <a:pt x="0" y="16193"/>
                      <a:pt x="953" y="20003"/>
                    </a:cubicBezTo>
                    <a:cubicBezTo>
                      <a:pt x="1905" y="23813"/>
                      <a:pt x="6668" y="27623"/>
                      <a:pt x="6668" y="27623"/>
                    </a:cubicBezTo>
                    <a:lnTo>
                      <a:pt x="14288" y="30480"/>
                    </a:lnTo>
                    <a:lnTo>
                      <a:pt x="19050" y="34290"/>
                    </a:lnTo>
                    <a:cubicBezTo>
                      <a:pt x="19050" y="34290"/>
                      <a:pt x="19050" y="43815"/>
                      <a:pt x="19050" y="45720"/>
                    </a:cubicBezTo>
                    <a:cubicBezTo>
                      <a:pt x="19050" y="47625"/>
                      <a:pt x="18098" y="50483"/>
                      <a:pt x="18098" y="50483"/>
                    </a:cubicBezTo>
                    <a:cubicBezTo>
                      <a:pt x="18098" y="50483"/>
                      <a:pt x="12382" y="50483"/>
                      <a:pt x="12382" y="53340"/>
                    </a:cubicBezTo>
                    <a:cubicBezTo>
                      <a:pt x="12382" y="56198"/>
                      <a:pt x="8573" y="57150"/>
                      <a:pt x="9525" y="60008"/>
                    </a:cubicBezTo>
                    <a:cubicBezTo>
                      <a:pt x="10478" y="61913"/>
                      <a:pt x="23813" y="68580"/>
                      <a:pt x="23813" y="68580"/>
                    </a:cubicBezTo>
                    <a:cubicBezTo>
                      <a:pt x="23813" y="68580"/>
                      <a:pt x="24765" y="67628"/>
                      <a:pt x="24765" y="72390"/>
                    </a:cubicBezTo>
                    <a:cubicBezTo>
                      <a:pt x="24765" y="76200"/>
                      <a:pt x="20955" y="73343"/>
                      <a:pt x="24765" y="79058"/>
                    </a:cubicBezTo>
                    <a:cubicBezTo>
                      <a:pt x="27623" y="85725"/>
                      <a:pt x="27623" y="85725"/>
                      <a:pt x="27623" y="85725"/>
                    </a:cubicBezTo>
                    <a:cubicBezTo>
                      <a:pt x="27623" y="85725"/>
                      <a:pt x="32385" y="85725"/>
                      <a:pt x="35243" y="87630"/>
                    </a:cubicBezTo>
                    <a:cubicBezTo>
                      <a:pt x="38100" y="89535"/>
                      <a:pt x="47625" y="89535"/>
                      <a:pt x="47625" y="89535"/>
                    </a:cubicBezTo>
                    <a:cubicBezTo>
                      <a:pt x="47625" y="89535"/>
                      <a:pt x="52388" y="91440"/>
                      <a:pt x="55245" y="89535"/>
                    </a:cubicBezTo>
                    <a:cubicBezTo>
                      <a:pt x="58103" y="87630"/>
                      <a:pt x="60007" y="82868"/>
                      <a:pt x="60007" y="82868"/>
                    </a:cubicBezTo>
                    <a:lnTo>
                      <a:pt x="62865" y="73343"/>
                    </a:lnTo>
                    <a:cubicBezTo>
                      <a:pt x="62865" y="73343"/>
                      <a:pt x="66675" y="70485"/>
                      <a:pt x="69532" y="69533"/>
                    </a:cubicBezTo>
                    <a:cubicBezTo>
                      <a:pt x="72390" y="68580"/>
                      <a:pt x="77153" y="63818"/>
                      <a:pt x="78105" y="61913"/>
                    </a:cubicBezTo>
                    <a:cubicBezTo>
                      <a:pt x="79057" y="60008"/>
                      <a:pt x="79057" y="50483"/>
                      <a:pt x="79057" y="50483"/>
                    </a:cubicBezTo>
                    <a:cubicBezTo>
                      <a:pt x="82868" y="45720"/>
                      <a:pt x="83820" y="40958"/>
                      <a:pt x="84773" y="38100"/>
                    </a:cubicBezTo>
                    <a:cubicBezTo>
                      <a:pt x="85725" y="36195"/>
                      <a:pt x="80963" y="29528"/>
                      <a:pt x="75248" y="30480"/>
                    </a:cubicBezTo>
                    <a:cubicBezTo>
                      <a:pt x="69532" y="31433"/>
                      <a:pt x="60960" y="30480"/>
                      <a:pt x="60960" y="30480"/>
                    </a:cubicBezTo>
                    <a:lnTo>
                      <a:pt x="44768" y="19050"/>
                    </a:lnTo>
                    <a:lnTo>
                      <a:pt x="33338" y="17145"/>
                    </a:lnTo>
                    <a:lnTo>
                      <a:pt x="26670" y="14288"/>
                    </a:lnTo>
                    <a:lnTo>
                      <a:pt x="20955" y="6668"/>
                    </a:lnTo>
                    <a:lnTo>
                      <a:pt x="16193" y="4763"/>
                    </a:lnTo>
                    <a:lnTo>
                      <a:pt x="0" y="0"/>
                    </a:lnTo>
                  </a:path>
                </a:pathLst>
              </a:custGeom>
              <a:grpFill/>
              <a:ln w="9525" cap="flat">
                <a:noFill/>
                <a:prstDash val="solid"/>
                <a:miter/>
              </a:ln>
            </p:spPr>
            <p:txBody>
              <a:bodyPr rtlCol="0" anchor="ctr"/>
              <a:lstStyle/>
              <a:p>
                <a:endParaRPr lang="en-US" sz="1765" noProof="0"/>
              </a:p>
            </p:txBody>
          </p:sp>
          <p:sp>
            <p:nvSpPr>
              <p:cNvPr id="237" name="Freeform: Shape 236">
                <a:extLst>
                  <a:ext uri="{FF2B5EF4-FFF2-40B4-BE49-F238E27FC236}">
                    <a16:creationId xmlns:a16="http://schemas.microsoft.com/office/drawing/2014/main" id="{44A40249-AF87-438D-F17C-EB3B1B3C6F9A}"/>
                  </a:ext>
                </a:extLst>
              </p:cNvPr>
              <p:cNvSpPr/>
              <p:nvPr/>
            </p:nvSpPr>
            <p:spPr>
              <a:xfrm>
                <a:off x="10425141" y="4101908"/>
                <a:ext cx="44767" cy="14525"/>
              </a:xfrm>
              <a:custGeom>
                <a:avLst/>
                <a:gdLst>
                  <a:gd name="connsiteX0" fmla="*/ 3810 w 44767"/>
                  <a:gd name="connsiteY0" fmla="*/ 6906 h 14525"/>
                  <a:gd name="connsiteX1" fmla="*/ 5715 w 44767"/>
                  <a:gd name="connsiteY1" fmla="*/ 4048 h 14525"/>
                  <a:gd name="connsiteX2" fmla="*/ 10478 w 44767"/>
                  <a:gd name="connsiteY2" fmla="*/ 1191 h 14525"/>
                  <a:gd name="connsiteX3" fmla="*/ 24765 w 44767"/>
                  <a:gd name="connsiteY3" fmla="*/ 238 h 14525"/>
                  <a:gd name="connsiteX4" fmla="*/ 37148 w 44767"/>
                  <a:gd name="connsiteY4" fmla="*/ 2143 h 14525"/>
                  <a:gd name="connsiteX5" fmla="*/ 43815 w 44767"/>
                  <a:gd name="connsiteY5" fmla="*/ 3096 h 14525"/>
                  <a:gd name="connsiteX6" fmla="*/ 44768 w 44767"/>
                  <a:gd name="connsiteY6" fmla="*/ 10716 h 14525"/>
                  <a:gd name="connsiteX7" fmla="*/ 37148 w 44767"/>
                  <a:gd name="connsiteY7" fmla="*/ 11668 h 14525"/>
                  <a:gd name="connsiteX8" fmla="*/ 29528 w 44767"/>
                  <a:gd name="connsiteY8" fmla="*/ 11668 h 14525"/>
                  <a:gd name="connsiteX9" fmla="*/ 18098 w 44767"/>
                  <a:gd name="connsiteY9" fmla="*/ 13573 h 14525"/>
                  <a:gd name="connsiteX10" fmla="*/ 6668 w 44767"/>
                  <a:gd name="connsiteY10" fmla="*/ 14526 h 14525"/>
                  <a:gd name="connsiteX11" fmla="*/ 0 w 44767"/>
                  <a:gd name="connsiteY11" fmla="*/ 10716 h 14525"/>
                  <a:gd name="connsiteX12" fmla="*/ 3810 w 44767"/>
                  <a:gd name="connsiteY12" fmla="*/ 6906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 h="14525">
                    <a:moveTo>
                      <a:pt x="3810" y="6906"/>
                    </a:moveTo>
                    <a:cubicBezTo>
                      <a:pt x="3810" y="6906"/>
                      <a:pt x="3810" y="6906"/>
                      <a:pt x="5715" y="4048"/>
                    </a:cubicBezTo>
                    <a:cubicBezTo>
                      <a:pt x="7620" y="1191"/>
                      <a:pt x="10478" y="3096"/>
                      <a:pt x="10478" y="1191"/>
                    </a:cubicBezTo>
                    <a:cubicBezTo>
                      <a:pt x="10478" y="-714"/>
                      <a:pt x="20003" y="238"/>
                      <a:pt x="24765" y="238"/>
                    </a:cubicBezTo>
                    <a:cubicBezTo>
                      <a:pt x="29528" y="238"/>
                      <a:pt x="37148" y="2143"/>
                      <a:pt x="37148" y="2143"/>
                    </a:cubicBezTo>
                    <a:lnTo>
                      <a:pt x="43815" y="3096"/>
                    </a:lnTo>
                    <a:lnTo>
                      <a:pt x="44768" y="10716"/>
                    </a:lnTo>
                    <a:lnTo>
                      <a:pt x="37148" y="11668"/>
                    </a:lnTo>
                    <a:cubicBezTo>
                      <a:pt x="37148" y="11668"/>
                      <a:pt x="32385" y="11668"/>
                      <a:pt x="29528" y="11668"/>
                    </a:cubicBezTo>
                    <a:cubicBezTo>
                      <a:pt x="26670" y="11668"/>
                      <a:pt x="18098" y="13573"/>
                      <a:pt x="18098" y="13573"/>
                    </a:cubicBezTo>
                    <a:lnTo>
                      <a:pt x="6668" y="14526"/>
                    </a:lnTo>
                    <a:lnTo>
                      <a:pt x="0" y="10716"/>
                    </a:lnTo>
                    <a:lnTo>
                      <a:pt x="3810" y="6906"/>
                    </a:lnTo>
                    <a:close/>
                  </a:path>
                </a:pathLst>
              </a:custGeom>
              <a:grpFill/>
              <a:ln w="9525" cap="flat">
                <a:noFill/>
                <a:prstDash val="solid"/>
                <a:miter/>
              </a:ln>
            </p:spPr>
            <p:txBody>
              <a:bodyPr rtlCol="0" anchor="ctr"/>
              <a:lstStyle/>
              <a:p>
                <a:endParaRPr lang="en-US" sz="1765" noProof="0"/>
              </a:p>
            </p:txBody>
          </p:sp>
          <p:sp>
            <p:nvSpPr>
              <p:cNvPr id="238" name="Freeform: Shape 237">
                <a:extLst>
                  <a:ext uri="{FF2B5EF4-FFF2-40B4-BE49-F238E27FC236}">
                    <a16:creationId xmlns:a16="http://schemas.microsoft.com/office/drawing/2014/main" id="{4639887F-1B84-2B7C-D931-37B1D11C72CC}"/>
                  </a:ext>
                </a:extLst>
              </p:cNvPr>
              <p:cNvSpPr/>
              <p:nvPr/>
            </p:nvSpPr>
            <p:spPr>
              <a:xfrm>
                <a:off x="10377374" y="4105004"/>
                <a:ext cx="31575" cy="9525"/>
              </a:xfrm>
              <a:custGeom>
                <a:avLst/>
                <a:gdLst>
                  <a:gd name="connsiteX0" fmla="*/ 21097 w 31575"/>
                  <a:gd name="connsiteY0" fmla="*/ 0 h 9525"/>
                  <a:gd name="connsiteX1" fmla="*/ 14430 w 31575"/>
                  <a:gd name="connsiteY1" fmla="*/ 0 h 9525"/>
                  <a:gd name="connsiteX2" fmla="*/ 2047 w 31575"/>
                  <a:gd name="connsiteY2" fmla="*/ 3810 h 9525"/>
                  <a:gd name="connsiteX3" fmla="*/ 3000 w 31575"/>
                  <a:gd name="connsiteY3" fmla="*/ 5715 h 9525"/>
                  <a:gd name="connsiteX4" fmla="*/ 9667 w 31575"/>
                  <a:gd name="connsiteY4" fmla="*/ 9525 h 9525"/>
                  <a:gd name="connsiteX5" fmla="*/ 18240 w 31575"/>
                  <a:gd name="connsiteY5" fmla="*/ 9525 h 9525"/>
                  <a:gd name="connsiteX6" fmla="*/ 25860 w 31575"/>
                  <a:gd name="connsiteY6" fmla="*/ 9525 h 9525"/>
                  <a:gd name="connsiteX7" fmla="*/ 31575 w 31575"/>
                  <a:gd name="connsiteY7" fmla="*/ 4763 h 9525"/>
                  <a:gd name="connsiteX8" fmla="*/ 24907 w 31575"/>
                  <a:gd name="connsiteY8" fmla="*/ 0 h 9525"/>
                  <a:gd name="connsiteX9" fmla="*/ 21097 w 31575"/>
                  <a:gd name="connsiteY9"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5" h="9525">
                    <a:moveTo>
                      <a:pt x="21097" y="0"/>
                    </a:moveTo>
                    <a:lnTo>
                      <a:pt x="14430" y="0"/>
                    </a:lnTo>
                    <a:cubicBezTo>
                      <a:pt x="14430" y="0"/>
                      <a:pt x="1095" y="1905"/>
                      <a:pt x="2047" y="3810"/>
                    </a:cubicBezTo>
                    <a:cubicBezTo>
                      <a:pt x="3000" y="5715"/>
                      <a:pt x="-3668" y="1905"/>
                      <a:pt x="3000" y="5715"/>
                    </a:cubicBezTo>
                    <a:cubicBezTo>
                      <a:pt x="9667" y="9525"/>
                      <a:pt x="9667" y="9525"/>
                      <a:pt x="9667" y="9525"/>
                    </a:cubicBezTo>
                    <a:lnTo>
                      <a:pt x="18240" y="9525"/>
                    </a:lnTo>
                    <a:lnTo>
                      <a:pt x="25860" y="9525"/>
                    </a:lnTo>
                    <a:lnTo>
                      <a:pt x="31575" y="4763"/>
                    </a:lnTo>
                    <a:lnTo>
                      <a:pt x="24907" y="0"/>
                    </a:lnTo>
                    <a:lnTo>
                      <a:pt x="21097" y="0"/>
                    </a:lnTo>
                    <a:close/>
                  </a:path>
                </a:pathLst>
              </a:custGeom>
              <a:grpFill/>
              <a:ln w="9525" cap="flat">
                <a:noFill/>
                <a:prstDash val="solid"/>
                <a:miter/>
              </a:ln>
            </p:spPr>
            <p:txBody>
              <a:bodyPr rtlCol="0" anchor="ctr"/>
              <a:lstStyle/>
              <a:p>
                <a:endParaRPr lang="en-US" sz="1765" noProof="0"/>
              </a:p>
            </p:txBody>
          </p:sp>
          <p:sp>
            <p:nvSpPr>
              <p:cNvPr id="239" name="Freeform: Shape 238">
                <a:extLst>
                  <a:ext uri="{FF2B5EF4-FFF2-40B4-BE49-F238E27FC236}">
                    <a16:creationId xmlns:a16="http://schemas.microsoft.com/office/drawing/2014/main" id="{97CE0877-FB86-6143-6B37-345E813BE9A6}"/>
                  </a:ext>
                </a:extLst>
              </p:cNvPr>
              <p:cNvSpPr/>
              <p:nvPr/>
            </p:nvSpPr>
            <p:spPr>
              <a:xfrm>
                <a:off x="10232211" y="4156996"/>
                <a:ext cx="22559" cy="13729"/>
              </a:xfrm>
              <a:custGeom>
                <a:avLst/>
                <a:gdLst>
                  <a:gd name="connsiteX0" fmla="*/ 21480 w 22559"/>
                  <a:gd name="connsiteY0" fmla="*/ 6110 h 13729"/>
                  <a:gd name="connsiteX1" fmla="*/ 14813 w 22559"/>
                  <a:gd name="connsiteY1" fmla="*/ 13730 h 13729"/>
                  <a:gd name="connsiteX2" fmla="*/ 2430 w 22559"/>
                  <a:gd name="connsiteY2" fmla="*/ 13730 h 13729"/>
                  <a:gd name="connsiteX3" fmla="*/ 1477 w 22559"/>
                  <a:gd name="connsiteY3" fmla="*/ 2300 h 13729"/>
                  <a:gd name="connsiteX4" fmla="*/ 6240 w 22559"/>
                  <a:gd name="connsiteY4" fmla="*/ 1347 h 13729"/>
                  <a:gd name="connsiteX5" fmla="*/ 15765 w 22559"/>
                  <a:gd name="connsiteY5" fmla="*/ 395 h 13729"/>
                  <a:gd name="connsiteX6" fmla="*/ 21480 w 22559"/>
                  <a:gd name="connsiteY6" fmla="*/ 6110 h 1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59" h="13729">
                    <a:moveTo>
                      <a:pt x="21480" y="6110"/>
                    </a:moveTo>
                    <a:lnTo>
                      <a:pt x="14813" y="13730"/>
                    </a:lnTo>
                    <a:lnTo>
                      <a:pt x="2430" y="13730"/>
                    </a:lnTo>
                    <a:cubicBezTo>
                      <a:pt x="2430" y="13730"/>
                      <a:pt x="-2333" y="3252"/>
                      <a:pt x="1477" y="2300"/>
                    </a:cubicBezTo>
                    <a:cubicBezTo>
                      <a:pt x="6240" y="1347"/>
                      <a:pt x="-4237" y="3252"/>
                      <a:pt x="6240" y="1347"/>
                    </a:cubicBezTo>
                    <a:cubicBezTo>
                      <a:pt x="15765" y="395"/>
                      <a:pt x="6240" y="-558"/>
                      <a:pt x="15765" y="395"/>
                    </a:cubicBezTo>
                    <a:cubicBezTo>
                      <a:pt x="26242" y="395"/>
                      <a:pt x="21480" y="6110"/>
                      <a:pt x="21480" y="6110"/>
                    </a:cubicBezTo>
                    <a:close/>
                  </a:path>
                </a:pathLst>
              </a:custGeom>
              <a:grpFill/>
              <a:ln w="9525" cap="flat">
                <a:noFill/>
                <a:prstDash val="solid"/>
                <a:miter/>
              </a:ln>
            </p:spPr>
            <p:txBody>
              <a:bodyPr rtlCol="0" anchor="ctr"/>
              <a:lstStyle/>
              <a:p>
                <a:endParaRPr lang="en-US" sz="1765" noProof="0"/>
              </a:p>
            </p:txBody>
          </p:sp>
          <p:sp>
            <p:nvSpPr>
              <p:cNvPr id="240" name="Freeform: Shape 239">
                <a:extLst>
                  <a:ext uri="{FF2B5EF4-FFF2-40B4-BE49-F238E27FC236}">
                    <a16:creationId xmlns:a16="http://schemas.microsoft.com/office/drawing/2014/main" id="{C1247821-CECE-3502-8026-83C2CD3687D0}"/>
                  </a:ext>
                </a:extLst>
              </p:cNvPr>
              <p:cNvSpPr/>
              <p:nvPr/>
            </p:nvSpPr>
            <p:spPr>
              <a:xfrm>
                <a:off x="10269928" y="4156438"/>
                <a:ext cx="60915" cy="25479"/>
              </a:xfrm>
              <a:custGeom>
                <a:avLst/>
                <a:gdLst>
                  <a:gd name="connsiteX0" fmla="*/ 35198 w 60915"/>
                  <a:gd name="connsiteY0" fmla="*/ 0 h 25479"/>
                  <a:gd name="connsiteX1" fmla="*/ 28530 w 60915"/>
                  <a:gd name="connsiteY1" fmla="*/ 953 h 25479"/>
                  <a:gd name="connsiteX2" fmla="*/ 16148 w 60915"/>
                  <a:gd name="connsiteY2" fmla="*/ 4763 h 25479"/>
                  <a:gd name="connsiteX3" fmla="*/ 10433 w 60915"/>
                  <a:gd name="connsiteY3" fmla="*/ 13335 h 25479"/>
                  <a:gd name="connsiteX4" fmla="*/ 1860 w 60915"/>
                  <a:gd name="connsiteY4" fmla="*/ 20003 h 25479"/>
                  <a:gd name="connsiteX5" fmla="*/ 2813 w 60915"/>
                  <a:gd name="connsiteY5" fmla="*/ 24765 h 25479"/>
                  <a:gd name="connsiteX6" fmla="*/ 15196 w 60915"/>
                  <a:gd name="connsiteY6" fmla="*/ 24765 h 25479"/>
                  <a:gd name="connsiteX7" fmla="*/ 27578 w 60915"/>
                  <a:gd name="connsiteY7" fmla="*/ 20003 h 25479"/>
                  <a:gd name="connsiteX8" fmla="*/ 35198 w 60915"/>
                  <a:gd name="connsiteY8" fmla="*/ 14288 h 25479"/>
                  <a:gd name="connsiteX9" fmla="*/ 45675 w 60915"/>
                  <a:gd name="connsiteY9" fmla="*/ 10478 h 25479"/>
                  <a:gd name="connsiteX10" fmla="*/ 48533 w 60915"/>
                  <a:gd name="connsiteY10" fmla="*/ 10478 h 25479"/>
                  <a:gd name="connsiteX11" fmla="*/ 59010 w 60915"/>
                  <a:gd name="connsiteY11" fmla="*/ 5715 h 25479"/>
                  <a:gd name="connsiteX12" fmla="*/ 60916 w 60915"/>
                  <a:gd name="connsiteY12" fmla="*/ 1905 h 25479"/>
                  <a:gd name="connsiteX13" fmla="*/ 52343 w 60915"/>
                  <a:gd name="connsiteY13" fmla="*/ 0 h 25479"/>
                  <a:gd name="connsiteX14" fmla="*/ 35198 w 60915"/>
                  <a:gd name="connsiteY14" fmla="*/ 0 h 2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15" h="25479">
                    <a:moveTo>
                      <a:pt x="35198" y="0"/>
                    </a:moveTo>
                    <a:lnTo>
                      <a:pt x="28530" y="953"/>
                    </a:lnTo>
                    <a:cubicBezTo>
                      <a:pt x="21863" y="4763"/>
                      <a:pt x="16148" y="4763"/>
                      <a:pt x="16148" y="4763"/>
                    </a:cubicBezTo>
                    <a:lnTo>
                      <a:pt x="10433" y="13335"/>
                    </a:lnTo>
                    <a:lnTo>
                      <a:pt x="1860" y="20003"/>
                    </a:lnTo>
                    <a:cubicBezTo>
                      <a:pt x="1860" y="20003"/>
                      <a:pt x="-2902" y="23813"/>
                      <a:pt x="2813" y="24765"/>
                    </a:cubicBezTo>
                    <a:cubicBezTo>
                      <a:pt x="8528" y="25718"/>
                      <a:pt x="10433" y="25718"/>
                      <a:pt x="15196" y="24765"/>
                    </a:cubicBezTo>
                    <a:cubicBezTo>
                      <a:pt x="19958" y="23813"/>
                      <a:pt x="27578" y="20003"/>
                      <a:pt x="27578" y="20003"/>
                    </a:cubicBezTo>
                    <a:lnTo>
                      <a:pt x="35198" y="14288"/>
                    </a:lnTo>
                    <a:cubicBezTo>
                      <a:pt x="35198" y="14288"/>
                      <a:pt x="41866" y="10478"/>
                      <a:pt x="45675" y="10478"/>
                    </a:cubicBezTo>
                    <a:cubicBezTo>
                      <a:pt x="48533" y="10478"/>
                      <a:pt x="48533" y="10478"/>
                      <a:pt x="48533" y="10478"/>
                    </a:cubicBezTo>
                    <a:lnTo>
                      <a:pt x="59010" y="5715"/>
                    </a:lnTo>
                    <a:lnTo>
                      <a:pt x="60916" y="1905"/>
                    </a:lnTo>
                    <a:lnTo>
                      <a:pt x="52343" y="0"/>
                    </a:lnTo>
                    <a:lnTo>
                      <a:pt x="35198" y="0"/>
                    </a:lnTo>
                    <a:close/>
                  </a:path>
                </a:pathLst>
              </a:custGeom>
              <a:grpFill/>
              <a:ln w="9525" cap="flat">
                <a:noFill/>
                <a:prstDash val="solid"/>
                <a:miter/>
              </a:ln>
            </p:spPr>
            <p:txBody>
              <a:bodyPr rtlCol="0" anchor="ctr"/>
              <a:lstStyle/>
              <a:p>
                <a:endParaRPr lang="en-US" sz="1765" noProof="0"/>
              </a:p>
            </p:txBody>
          </p:sp>
          <p:sp>
            <p:nvSpPr>
              <p:cNvPr id="241" name="Freeform: Shape 240">
                <a:extLst>
                  <a:ext uri="{FF2B5EF4-FFF2-40B4-BE49-F238E27FC236}">
                    <a16:creationId xmlns:a16="http://schemas.microsoft.com/office/drawing/2014/main" id="{FB02EAFB-E932-2994-6596-422976111224}"/>
                  </a:ext>
                </a:extLst>
              </p:cNvPr>
              <p:cNvSpPr/>
              <p:nvPr/>
            </p:nvSpPr>
            <p:spPr>
              <a:xfrm>
                <a:off x="8451561" y="3612561"/>
                <a:ext cx="49530" cy="14525"/>
              </a:xfrm>
              <a:custGeom>
                <a:avLst/>
                <a:gdLst>
                  <a:gd name="connsiteX0" fmla="*/ 49530 w 49530"/>
                  <a:gd name="connsiteY0" fmla="*/ 2857 h 14525"/>
                  <a:gd name="connsiteX1" fmla="*/ 39053 w 49530"/>
                  <a:gd name="connsiteY1" fmla="*/ 13335 h 14525"/>
                  <a:gd name="connsiteX2" fmla="*/ 17145 w 49530"/>
                  <a:gd name="connsiteY2" fmla="*/ 14288 h 14525"/>
                  <a:gd name="connsiteX3" fmla="*/ 7620 w 49530"/>
                  <a:gd name="connsiteY3" fmla="*/ 13335 h 14525"/>
                  <a:gd name="connsiteX4" fmla="*/ 1905 w 49530"/>
                  <a:gd name="connsiteY4" fmla="*/ 11430 h 14525"/>
                  <a:gd name="connsiteX5" fmla="*/ 0 w 49530"/>
                  <a:gd name="connsiteY5" fmla="*/ 5715 h 14525"/>
                  <a:gd name="connsiteX6" fmla="*/ 3810 w 49530"/>
                  <a:gd name="connsiteY6" fmla="*/ 1905 h 14525"/>
                  <a:gd name="connsiteX7" fmla="*/ 11430 w 49530"/>
                  <a:gd name="connsiteY7" fmla="*/ 952 h 14525"/>
                  <a:gd name="connsiteX8" fmla="*/ 17145 w 49530"/>
                  <a:gd name="connsiteY8" fmla="*/ 952 h 14525"/>
                  <a:gd name="connsiteX9" fmla="*/ 31433 w 49530"/>
                  <a:gd name="connsiteY9" fmla="*/ 952 h 14525"/>
                  <a:gd name="connsiteX10" fmla="*/ 38100 w 49530"/>
                  <a:gd name="connsiteY10" fmla="*/ 0 h 14525"/>
                  <a:gd name="connsiteX11" fmla="*/ 45720 w 49530"/>
                  <a:gd name="connsiteY11" fmla="*/ 952 h 14525"/>
                  <a:gd name="connsiteX12" fmla="*/ 49530 w 49530"/>
                  <a:gd name="connsiteY12" fmla="*/ 2857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30" h="14525">
                    <a:moveTo>
                      <a:pt x="49530" y="2857"/>
                    </a:moveTo>
                    <a:lnTo>
                      <a:pt x="39053" y="13335"/>
                    </a:lnTo>
                    <a:cubicBezTo>
                      <a:pt x="31433" y="15240"/>
                      <a:pt x="17145" y="14288"/>
                      <a:pt x="17145" y="14288"/>
                    </a:cubicBezTo>
                    <a:lnTo>
                      <a:pt x="7620" y="13335"/>
                    </a:lnTo>
                    <a:lnTo>
                      <a:pt x="1905" y="11430"/>
                    </a:lnTo>
                    <a:lnTo>
                      <a:pt x="0" y="5715"/>
                    </a:lnTo>
                    <a:lnTo>
                      <a:pt x="3810" y="1905"/>
                    </a:lnTo>
                    <a:lnTo>
                      <a:pt x="11430" y="952"/>
                    </a:lnTo>
                    <a:lnTo>
                      <a:pt x="17145" y="952"/>
                    </a:lnTo>
                    <a:lnTo>
                      <a:pt x="31433" y="952"/>
                    </a:lnTo>
                    <a:lnTo>
                      <a:pt x="38100" y="0"/>
                    </a:lnTo>
                    <a:lnTo>
                      <a:pt x="45720" y="952"/>
                    </a:lnTo>
                    <a:lnTo>
                      <a:pt x="49530" y="2857"/>
                    </a:lnTo>
                    <a:close/>
                  </a:path>
                </a:pathLst>
              </a:custGeom>
              <a:grpFill/>
              <a:ln w="9525" cap="flat">
                <a:noFill/>
                <a:prstDash val="solid"/>
                <a:miter/>
              </a:ln>
            </p:spPr>
            <p:txBody>
              <a:bodyPr rtlCol="0" anchor="ctr"/>
              <a:lstStyle/>
              <a:p>
                <a:endParaRPr lang="en-US" sz="1765" noProof="0"/>
              </a:p>
            </p:txBody>
          </p:sp>
          <p:sp>
            <p:nvSpPr>
              <p:cNvPr id="242" name="Freeform: Shape 241">
                <a:extLst>
                  <a:ext uri="{FF2B5EF4-FFF2-40B4-BE49-F238E27FC236}">
                    <a16:creationId xmlns:a16="http://schemas.microsoft.com/office/drawing/2014/main" id="{25464FD4-009D-EE36-80B9-F62BB3574328}"/>
                  </a:ext>
                </a:extLst>
              </p:cNvPr>
              <p:cNvSpPr/>
              <p:nvPr/>
            </p:nvSpPr>
            <p:spPr>
              <a:xfrm>
                <a:off x="8375130" y="3570651"/>
                <a:ext cx="29758" cy="24129"/>
              </a:xfrm>
              <a:custGeom>
                <a:avLst/>
                <a:gdLst>
                  <a:gd name="connsiteX0" fmla="*/ 18328 w 29758"/>
                  <a:gd name="connsiteY0" fmla="*/ 20955 h 24129"/>
                  <a:gd name="connsiteX1" fmla="*/ 6899 w 29758"/>
                  <a:gd name="connsiteY1" fmla="*/ 22860 h 24129"/>
                  <a:gd name="connsiteX2" fmla="*/ 4041 w 29758"/>
                  <a:gd name="connsiteY2" fmla="*/ 22860 h 24129"/>
                  <a:gd name="connsiteX3" fmla="*/ 1184 w 29758"/>
                  <a:gd name="connsiteY3" fmla="*/ 11430 h 24129"/>
                  <a:gd name="connsiteX4" fmla="*/ 4041 w 29758"/>
                  <a:gd name="connsiteY4" fmla="*/ 3810 h 24129"/>
                  <a:gd name="connsiteX5" fmla="*/ 22139 w 29758"/>
                  <a:gd name="connsiteY5" fmla="*/ 0 h 24129"/>
                  <a:gd name="connsiteX6" fmla="*/ 27853 w 29758"/>
                  <a:gd name="connsiteY6" fmla="*/ 1905 h 24129"/>
                  <a:gd name="connsiteX7" fmla="*/ 28806 w 29758"/>
                  <a:gd name="connsiteY7" fmla="*/ 7620 h 24129"/>
                  <a:gd name="connsiteX8" fmla="*/ 29759 w 29758"/>
                  <a:gd name="connsiteY8" fmla="*/ 12382 h 24129"/>
                  <a:gd name="connsiteX9" fmla="*/ 18328 w 29758"/>
                  <a:gd name="connsiteY9" fmla="*/ 20955 h 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8" h="24129">
                    <a:moveTo>
                      <a:pt x="18328" y="20955"/>
                    </a:moveTo>
                    <a:cubicBezTo>
                      <a:pt x="18328" y="20955"/>
                      <a:pt x="10709" y="22860"/>
                      <a:pt x="6899" y="22860"/>
                    </a:cubicBezTo>
                    <a:cubicBezTo>
                      <a:pt x="4041" y="22860"/>
                      <a:pt x="6899" y="25717"/>
                      <a:pt x="4041" y="22860"/>
                    </a:cubicBezTo>
                    <a:cubicBezTo>
                      <a:pt x="1184" y="20002"/>
                      <a:pt x="-1674" y="13335"/>
                      <a:pt x="1184" y="11430"/>
                    </a:cubicBezTo>
                    <a:cubicBezTo>
                      <a:pt x="3089" y="9525"/>
                      <a:pt x="4041" y="3810"/>
                      <a:pt x="4041" y="3810"/>
                    </a:cubicBezTo>
                    <a:lnTo>
                      <a:pt x="22139" y="0"/>
                    </a:lnTo>
                    <a:lnTo>
                      <a:pt x="27853" y="1905"/>
                    </a:lnTo>
                    <a:lnTo>
                      <a:pt x="28806" y="7620"/>
                    </a:lnTo>
                    <a:cubicBezTo>
                      <a:pt x="28806" y="7620"/>
                      <a:pt x="28806" y="9525"/>
                      <a:pt x="29759" y="12382"/>
                    </a:cubicBezTo>
                    <a:cubicBezTo>
                      <a:pt x="29759" y="15240"/>
                      <a:pt x="18328" y="20955"/>
                      <a:pt x="18328" y="20955"/>
                    </a:cubicBezTo>
                    <a:close/>
                  </a:path>
                </a:pathLst>
              </a:custGeom>
              <a:grpFill/>
              <a:ln w="9525" cap="flat">
                <a:noFill/>
                <a:prstDash val="solid"/>
                <a:miter/>
              </a:ln>
            </p:spPr>
            <p:txBody>
              <a:bodyPr rtlCol="0" anchor="ctr"/>
              <a:lstStyle/>
              <a:p>
                <a:endParaRPr lang="en-US" sz="1765" noProof="0"/>
              </a:p>
            </p:txBody>
          </p:sp>
          <p:sp>
            <p:nvSpPr>
              <p:cNvPr id="243" name="Freeform: Shape 242">
                <a:extLst>
                  <a:ext uri="{FF2B5EF4-FFF2-40B4-BE49-F238E27FC236}">
                    <a16:creationId xmlns:a16="http://schemas.microsoft.com/office/drawing/2014/main" id="{63A0556D-FE6A-E0B2-112E-42521DC085AD}"/>
                  </a:ext>
                </a:extLst>
              </p:cNvPr>
              <p:cNvSpPr/>
              <p:nvPr/>
            </p:nvSpPr>
            <p:spPr>
              <a:xfrm>
                <a:off x="8062028" y="3367509"/>
                <a:ext cx="76199" cy="55504"/>
              </a:xfrm>
              <a:custGeom>
                <a:avLst/>
                <a:gdLst>
                  <a:gd name="connsiteX0" fmla="*/ 43776 w 76199"/>
                  <a:gd name="connsiteY0" fmla="*/ 48837 h 55504"/>
                  <a:gd name="connsiteX1" fmla="*/ 39013 w 76199"/>
                  <a:gd name="connsiteY1" fmla="*/ 49790 h 55504"/>
                  <a:gd name="connsiteX2" fmla="*/ 32346 w 76199"/>
                  <a:gd name="connsiteY2" fmla="*/ 53600 h 55504"/>
                  <a:gd name="connsiteX3" fmla="*/ 25678 w 76199"/>
                  <a:gd name="connsiteY3" fmla="*/ 55505 h 55504"/>
                  <a:gd name="connsiteX4" fmla="*/ 17105 w 76199"/>
                  <a:gd name="connsiteY4" fmla="*/ 55505 h 55504"/>
                  <a:gd name="connsiteX5" fmla="*/ 10438 w 76199"/>
                  <a:gd name="connsiteY5" fmla="*/ 55505 h 55504"/>
                  <a:gd name="connsiteX6" fmla="*/ 2818 w 76199"/>
                  <a:gd name="connsiteY6" fmla="*/ 54552 h 55504"/>
                  <a:gd name="connsiteX7" fmla="*/ 913 w 76199"/>
                  <a:gd name="connsiteY7" fmla="*/ 40265 h 55504"/>
                  <a:gd name="connsiteX8" fmla="*/ 3771 w 76199"/>
                  <a:gd name="connsiteY8" fmla="*/ 39312 h 55504"/>
                  <a:gd name="connsiteX9" fmla="*/ 11391 w 76199"/>
                  <a:gd name="connsiteY9" fmla="*/ 37407 h 55504"/>
                  <a:gd name="connsiteX10" fmla="*/ 16153 w 76199"/>
                  <a:gd name="connsiteY10" fmla="*/ 29787 h 55504"/>
                  <a:gd name="connsiteX11" fmla="*/ 16153 w 76199"/>
                  <a:gd name="connsiteY11" fmla="*/ 25977 h 55504"/>
                  <a:gd name="connsiteX12" fmla="*/ 10438 w 76199"/>
                  <a:gd name="connsiteY12" fmla="*/ 23120 h 55504"/>
                  <a:gd name="connsiteX13" fmla="*/ 6628 w 76199"/>
                  <a:gd name="connsiteY13" fmla="*/ 16452 h 55504"/>
                  <a:gd name="connsiteX14" fmla="*/ 18058 w 76199"/>
                  <a:gd name="connsiteY14" fmla="*/ 14547 h 55504"/>
                  <a:gd name="connsiteX15" fmla="*/ 23773 w 76199"/>
                  <a:gd name="connsiteY15" fmla="*/ 14547 h 55504"/>
                  <a:gd name="connsiteX16" fmla="*/ 30441 w 76199"/>
                  <a:gd name="connsiteY16" fmla="*/ 5022 h 55504"/>
                  <a:gd name="connsiteX17" fmla="*/ 32346 w 76199"/>
                  <a:gd name="connsiteY17" fmla="*/ 2165 h 55504"/>
                  <a:gd name="connsiteX18" fmla="*/ 47586 w 76199"/>
                  <a:gd name="connsiteY18" fmla="*/ 260 h 55504"/>
                  <a:gd name="connsiteX19" fmla="*/ 53301 w 76199"/>
                  <a:gd name="connsiteY19" fmla="*/ 1212 h 55504"/>
                  <a:gd name="connsiteX20" fmla="*/ 60921 w 76199"/>
                  <a:gd name="connsiteY20" fmla="*/ 260 h 55504"/>
                  <a:gd name="connsiteX21" fmla="*/ 65683 w 76199"/>
                  <a:gd name="connsiteY21" fmla="*/ 1212 h 55504"/>
                  <a:gd name="connsiteX22" fmla="*/ 73303 w 76199"/>
                  <a:gd name="connsiteY22" fmla="*/ 3117 h 55504"/>
                  <a:gd name="connsiteX23" fmla="*/ 75208 w 76199"/>
                  <a:gd name="connsiteY23" fmla="*/ 17405 h 55504"/>
                  <a:gd name="connsiteX24" fmla="*/ 73303 w 76199"/>
                  <a:gd name="connsiteY24" fmla="*/ 23120 h 55504"/>
                  <a:gd name="connsiteX25" fmla="*/ 68541 w 76199"/>
                  <a:gd name="connsiteY25" fmla="*/ 27882 h 55504"/>
                  <a:gd name="connsiteX26" fmla="*/ 64730 w 76199"/>
                  <a:gd name="connsiteY26" fmla="*/ 30740 h 55504"/>
                  <a:gd name="connsiteX27" fmla="*/ 64730 w 76199"/>
                  <a:gd name="connsiteY27" fmla="*/ 40265 h 55504"/>
                  <a:gd name="connsiteX28" fmla="*/ 58063 w 76199"/>
                  <a:gd name="connsiteY28" fmla="*/ 44075 h 55504"/>
                  <a:gd name="connsiteX29" fmla="*/ 43776 w 76199"/>
                  <a:gd name="connsiteY29" fmla="*/ 48837 h 5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199" h="55504">
                    <a:moveTo>
                      <a:pt x="43776" y="48837"/>
                    </a:moveTo>
                    <a:lnTo>
                      <a:pt x="39013" y="49790"/>
                    </a:lnTo>
                    <a:lnTo>
                      <a:pt x="32346" y="53600"/>
                    </a:lnTo>
                    <a:lnTo>
                      <a:pt x="25678" y="55505"/>
                    </a:lnTo>
                    <a:lnTo>
                      <a:pt x="17105" y="55505"/>
                    </a:lnTo>
                    <a:lnTo>
                      <a:pt x="10438" y="55505"/>
                    </a:lnTo>
                    <a:cubicBezTo>
                      <a:pt x="2818" y="54552"/>
                      <a:pt x="2818" y="54552"/>
                      <a:pt x="2818" y="54552"/>
                    </a:cubicBezTo>
                    <a:cubicBezTo>
                      <a:pt x="2818" y="54552"/>
                      <a:pt x="-1945" y="41217"/>
                      <a:pt x="913" y="40265"/>
                    </a:cubicBezTo>
                    <a:cubicBezTo>
                      <a:pt x="3771" y="39312"/>
                      <a:pt x="-3849" y="41217"/>
                      <a:pt x="3771" y="39312"/>
                    </a:cubicBezTo>
                    <a:cubicBezTo>
                      <a:pt x="11391" y="37407"/>
                      <a:pt x="11391" y="37407"/>
                      <a:pt x="11391" y="37407"/>
                    </a:cubicBezTo>
                    <a:lnTo>
                      <a:pt x="16153" y="29787"/>
                    </a:lnTo>
                    <a:lnTo>
                      <a:pt x="16153" y="25977"/>
                    </a:lnTo>
                    <a:lnTo>
                      <a:pt x="10438" y="23120"/>
                    </a:lnTo>
                    <a:cubicBezTo>
                      <a:pt x="10438" y="23120"/>
                      <a:pt x="-4802" y="18357"/>
                      <a:pt x="6628" y="16452"/>
                    </a:cubicBezTo>
                    <a:cubicBezTo>
                      <a:pt x="18058" y="14547"/>
                      <a:pt x="12343" y="14547"/>
                      <a:pt x="18058" y="14547"/>
                    </a:cubicBezTo>
                    <a:cubicBezTo>
                      <a:pt x="23773" y="14547"/>
                      <a:pt x="18058" y="17405"/>
                      <a:pt x="23773" y="14547"/>
                    </a:cubicBezTo>
                    <a:cubicBezTo>
                      <a:pt x="29488" y="11690"/>
                      <a:pt x="30441" y="5022"/>
                      <a:pt x="30441" y="5022"/>
                    </a:cubicBezTo>
                    <a:cubicBezTo>
                      <a:pt x="30441" y="5022"/>
                      <a:pt x="27583" y="3117"/>
                      <a:pt x="32346" y="2165"/>
                    </a:cubicBezTo>
                    <a:cubicBezTo>
                      <a:pt x="38061" y="1212"/>
                      <a:pt x="41871" y="-693"/>
                      <a:pt x="47586" y="260"/>
                    </a:cubicBezTo>
                    <a:cubicBezTo>
                      <a:pt x="53301" y="1212"/>
                      <a:pt x="53301" y="1212"/>
                      <a:pt x="53301" y="1212"/>
                    </a:cubicBezTo>
                    <a:cubicBezTo>
                      <a:pt x="53301" y="1212"/>
                      <a:pt x="56158" y="260"/>
                      <a:pt x="60921" y="260"/>
                    </a:cubicBezTo>
                    <a:cubicBezTo>
                      <a:pt x="65683" y="1212"/>
                      <a:pt x="58063" y="-693"/>
                      <a:pt x="65683" y="1212"/>
                    </a:cubicBezTo>
                    <a:cubicBezTo>
                      <a:pt x="73303" y="3117"/>
                      <a:pt x="70446" y="-3550"/>
                      <a:pt x="73303" y="3117"/>
                    </a:cubicBezTo>
                    <a:cubicBezTo>
                      <a:pt x="76161" y="9785"/>
                      <a:pt x="77113" y="11690"/>
                      <a:pt x="75208" y="17405"/>
                    </a:cubicBezTo>
                    <a:cubicBezTo>
                      <a:pt x="73303" y="23120"/>
                      <a:pt x="77113" y="18357"/>
                      <a:pt x="73303" y="23120"/>
                    </a:cubicBezTo>
                    <a:cubicBezTo>
                      <a:pt x="68541" y="27882"/>
                      <a:pt x="72351" y="25025"/>
                      <a:pt x="68541" y="27882"/>
                    </a:cubicBezTo>
                    <a:cubicBezTo>
                      <a:pt x="64730" y="30740"/>
                      <a:pt x="65683" y="21215"/>
                      <a:pt x="64730" y="30740"/>
                    </a:cubicBezTo>
                    <a:cubicBezTo>
                      <a:pt x="64730" y="40265"/>
                      <a:pt x="65683" y="37407"/>
                      <a:pt x="64730" y="40265"/>
                    </a:cubicBezTo>
                    <a:cubicBezTo>
                      <a:pt x="63778" y="43122"/>
                      <a:pt x="58063" y="44075"/>
                      <a:pt x="58063" y="44075"/>
                    </a:cubicBezTo>
                    <a:lnTo>
                      <a:pt x="43776" y="48837"/>
                    </a:lnTo>
                    <a:close/>
                  </a:path>
                </a:pathLst>
              </a:custGeom>
              <a:grpFill/>
              <a:ln w="9525" cap="flat">
                <a:noFill/>
                <a:prstDash val="solid"/>
                <a:miter/>
              </a:ln>
            </p:spPr>
            <p:txBody>
              <a:bodyPr rtlCol="0" anchor="ctr"/>
              <a:lstStyle/>
              <a:p>
                <a:endParaRPr lang="en-US" sz="1765" noProof="0"/>
              </a:p>
            </p:txBody>
          </p:sp>
          <p:sp>
            <p:nvSpPr>
              <p:cNvPr id="244" name="Freeform: Shape 243">
                <a:extLst>
                  <a:ext uri="{FF2B5EF4-FFF2-40B4-BE49-F238E27FC236}">
                    <a16:creationId xmlns:a16="http://schemas.microsoft.com/office/drawing/2014/main" id="{19D5B930-5B6C-62A1-DFB2-7FB1A0A20828}"/>
                  </a:ext>
                </a:extLst>
              </p:cNvPr>
              <p:cNvSpPr/>
              <p:nvPr/>
            </p:nvSpPr>
            <p:spPr>
              <a:xfrm>
                <a:off x="8121996" y="3315381"/>
                <a:ext cx="139254" cy="131445"/>
              </a:xfrm>
              <a:custGeom>
                <a:avLst/>
                <a:gdLst>
                  <a:gd name="connsiteX0" fmla="*/ 51435 w 139254"/>
                  <a:gd name="connsiteY0" fmla="*/ 81915 h 131445"/>
                  <a:gd name="connsiteX1" fmla="*/ 52388 w 139254"/>
                  <a:gd name="connsiteY1" fmla="*/ 72390 h 131445"/>
                  <a:gd name="connsiteX2" fmla="*/ 52388 w 139254"/>
                  <a:gd name="connsiteY2" fmla="*/ 68580 h 131445"/>
                  <a:gd name="connsiteX3" fmla="*/ 47625 w 139254"/>
                  <a:gd name="connsiteY3" fmla="*/ 63818 h 131445"/>
                  <a:gd name="connsiteX4" fmla="*/ 41910 w 139254"/>
                  <a:gd name="connsiteY4" fmla="*/ 60008 h 131445"/>
                  <a:gd name="connsiteX5" fmla="*/ 35243 w 139254"/>
                  <a:gd name="connsiteY5" fmla="*/ 56198 h 131445"/>
                  <a:gd name="connsiteX6" fmla="*/ 34290 w 139254"/>
                  <a:gd name="connsiteY6" fmla="*/ 52388 h 131445"/>
                  <a:gd name="connsiteX7" fmla="*/ 21908 w 139254"/>
                  <a:gd name="connsiteY7" fmla="*/ 46673 h 131445"/>
                  <a:gd name="connsiteX8" fmla="*/ 17145 w 139254"/>
                  <a:gd name="connsiteY8" fmla="*/ 33338 h 131445"/>
                  <a:gd name="connsiteX9" fmla="*/ 17145 w 139254"/>
                  <a:gd name="connsiteY9" fmla="*/ 25718 h 131445"/>
                  <a:gd name="connsiteX10" fmla="*/ 16193 w 139254"/>
                  <a:gd name="connsiteY10" fmla="*/ 22860 h 131445"/>
                  <a:gd name="connsiteX11" fmla="*/ 10478 w 139254"/>
                  <a:gd name="connsiteY11" fmla="*/ 19050 h 131445"/>
                  <a:gd name="connsiteX12" fmla="*/ 0 w 139254"/>
                  <a:gd name="connsiteY12" fmla="*/ 12383 h 131445"/>
                  <a:gd name="connsiteX13" fmla="*/ 0 w 139254"/>
                  <a:gd name="connsiteY13" fmla="*/ 9525 h 131445"/>
                  <a:gd name="connsiteX14" fmla="*/ 1905 w 139254"/>
                  <a:gd name="connsiteY14" fmla="*/ 6668 h 131445"/>
                  <a:gd name="connsiteX15" fmla="*/ 15240 w 139254"/>
                  <a:gd name="connsiteY15" fmla="*/ 6668 h 131445"/>
                  <a:gd name="connsiteX16" fmla="*/ 18098 w 139254"/>
                  <a:gd name="connsiteY16" fmla="*/ 6668 h 131445"/>
                  <a:gd name="connsiteX17" fmla="*/ 25718 w 139254"/>
                  <a:gd name="connsiteY17" fmla="*/ 1905 h 131445"/>
                  <a:gd name="connsiteX18" fmla="*/ 40958 w 139254"/>
                  <a:gd name="connsiteY18" fmla="*/ 0 h 131445"/>
                  <a:gd name="connsiteX19" fmla="*/ 46673 w 139254"/>
                  <a:gd name="connsiteY19" fmla="*/ 0 h 131445"/>
                  <a:gd name="connsiteX20" fmla="*/ 51435 w 139254"/>
                  <a:gd name="connsiteY20" fmla="*/ 4763 h 131445"/>
                  <a:gd name="connsiteX21" fmla="*/ 62865 w 139254"/>
                  <a:gd name="connsiteY21" fmla="*/ 4763 h 131445"/>
                  <a:gd name="connsiteX22" fmla="*/ 65723 w 139254"/>
                  <a:gd name="connsiteY22" fmla="*/ 9525 h 131445"/>
                  <a:gd name="connsiteX23" fmla="*/ 65723 w 139254"/>
                  <a:gd name="connsiteY23" fmla="*/ 13335 h 131445"/>
                  <a:gd name="connsiteX24" fmla="*/ 72390 w 139254"/>
                  <a:gd name="connsiteY24" fmla="*/ 18098 h 131445"/>
                  <a:gd name="connsiteX25" fmla="*/ 78105 w 139254"/>
                  <a:gd name="connsiteY25" fmla="*/ 20003 h 131445"/>
                  <a:gd name="connsiteX26" fmla="*/ 84773 w 139254"/>
                  <a:gd name="connsiteY26" fmla="*/ 24765 h 131445"/>
                  <a:gd name="connsiteX27" fmla="*/ 73343 w 139254"/>
                  <a:gd name="connsiteY27" fmla="*/ 34290 h 131445"/>
                  <a:gd name="connsiteX28" fmla="*/ 61913 w 139254"/>
                  <a:gd name="connsiteY28" fmla="*/ 35243 h 131445"/>
                  <a:gd name="connsiteX29" fmla="*/ 62865 w 139254"/>
                  <a:gd name="connsiteY29" fmla="*/ 39053 h 131445"/>
                  <a:gd name="connsiteX30" fmla="*/ 76200 w 139254"/>
                  <a:gd name="connsiteY30" fmla="*/ 43815 h 131445"/>
                  <a:gd name="connsiteX31" fmla="*/ 86678 w 139254"/>
                  <a:gd name="connsiteY31" fmla="*/ 54293 h 131445"/>
                  <a:gd name="connsiteX32" fmla="*/ 92393 w 139254"/>
                  <a:gd name="connsiteY32" fmla="*/ 58103 h 131445"/>
                  <a:gd name="connsiteX33" fmla="*/ 101918 w 139254"/>
                  <a:gd name="connsiteY33" fmla="*/ 63818 h 131445"/>
                  <a:gd name="connsiteX34" fmla="*/ 104775 w 139254"/>
                  <a:gd name="connsiteY34" fmla="*/ 71438 h 131445"/>
                  <a:gd name="connsiteX35" fmla="*/ 113348 w 139254"/>
                  <a:gd name="connsiteY35" fmla="*/ 79058 h 131445"/>
                  <a:gd name="connsiteX36" fmla="*/ 135255 w 139254"/>
                  <a:gd name="connsiteY36" fmla="*/ 85725 h 131445"/>
                  <a:gd name="connsiteX37" fmla="*/ 136208 w 139254"/>
                  <a:gd name="connsiteY37" fmla="*/ 88583 h 131445"/>
                  <a:gd name="connsiteX38" fmla="*/ 138113 w 139254"/>
                  <a:gd name="connsiteY38" fmla="*/ 95250 h 131445"/>
                  <a:gd name="connsiteX39" fmla="*/ 139065 w 139254"/>
                  <a:gd name="connsiteY39" fmla="*/ 103823 h 131445"/>
                  <a:gd name="connsiteX40" fmla="*/ 135255 w 139254"/>
                  <a:gd name="connsiteY40" fmla="*/ 111443 h 131445"/>
                  <a:gd name="connsiteX41" fmla="*/ 128588 w 139254"/>
                  <a:gd name="connsiteY41" fmla="*/ 115252 h 131445"/>
                  <a:gd name="connsiteX42" fmla="*/ 121920 w 139254"/>
                  <a:gd name="connsiteY42" fmla="*/ 118110 h 131445"/>
                  <a:gd name="connsiteX43" fmla="*/ 86678 w 139254"/>
                  <a:gd name="connsiteY43" fmla="*/ 121920 h 131445"/>
                  <a:gd name="connsiteX44" fmla="*/ 65723 w 139254"/>
                  <a:gd name="connsiteY44" fmla="*/ 121920 h 131445"/>
                  <a:gd name="connsiteX45" fmla="*/ 60960 w 139254"/>
                  <a:gd name="connsiteY45" fmla="*/ 122873 h 131445"/>
                  <a:gd name="connsiteX46" fmla="*/ 52388 w 139254"/>
                  <a:gd name="connsiteY46" fmla="*/ 125730 h 131445"/>
                  <a:gd name="connsiteX47" fmla="*/ 43815 w 139254"/>
                  <a:gd name="connsiteY47" fmla="*/ 129540 h 131445"/>
                  <a:gd name="connsiteX48" fmla="*/ 29528 w 139254"/>
                  <a:gd name="connsiteY48" fmla="*/ 130493 h 131445"/>
                  <a:gd name="connsiteX49" fmla="*/ 25718 w 139254"/>
                  <a:gd name="connsiteY49" fmla="*/ 131445 h 131445"/>
                  <a:gd name="connsiteX50" fmla="*/ 20003 w 139254"/>
                  <a:gd name="connsiteY50" fmla="*/ 128588 h 131445"/>
                  <a:gd name="connsiteX51" fmla="*/ 20955 w 139254"/>
                  <a:gd name="connsiteY51" fmla="*/ 121920 h 131445"/>
                  <a:gd name="connsiteX52" fmla="*/ 23813 w 139254"/>
                  <a:gd name="connsiteY52" fmla="*/ 121920 h 131445"/>
                  <a:gd name="connsiteX53" fmla="*/ 31433 w 139254"/>
                  <a:gd name="connsiteY53" fmla="*/ 120015 h 131445"/>
                  <a:gd name="connsiteX54" fmla="*/ 37148 w 139254"/>
                  <a:gd name="connsiteY54" fmla="*/ 116205 h 131445"/>
                  <a:gd name="connsiteX55" fmla="*/ 37148 w 139254"/>
                  <a:gd name="connsiteY55" fmla="*/ 112395 h 131445"/>
                  <a:gd name="connsiteX56" fmla="*/ 32385 w 139254"/>
                  <a:gd name="connsiteY56" fmla="*/ 110490 h 131445"/>
                  <a:gd name="connsiteX57" fmla="*/ 27623 w 139254"/>
                  <a:gd name="connsiteY57" fmla="*/ 105727 h 131445"/>
                  <a:gd name="connsiteX58" fmla="*/ 26670 w 139254"/>
                  <a:gd name="connsiteY58" fmla="*/ 101918 h 131445"/>
                  <a:gd name="connsiteX59" fmla="*/ 31433 w 139254"/>
                  <a:gd name="connsiteY59" fmla="*/ 97155 h 131445"/>
                  <a:gd name="connsiteX60" fmla="*/ 35243 w 139254"/>
                  <a:gd name="connsiteY60" fmla="*/ 90488 h 131445"/>
                  <a:gd name="connsiteX61" fmla="*/ 35243 w 139254"/>
                  <a:gd name="connsiteY61" fmla="*/ 88583 h 131445"/>
                  <a:gd name="connsiteX62" fmla="*/ 35243 w 139254"/>
                  <a:gd name="connsiteY62" fmla="*/ 84773 h 131445"/>
                  <a:gd name="connsiteX63" fmla="*/ 51435 w 139254"/>
                  <a:gd name="connsiteY63" fmla="*/ 81915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9254" h="131445">
                    <a:moveTo>
                      <a:pt x="51435" y="81915"/>
                    </a:moveTo>
                    <a:lnTo>
                      <a:pt x="52388" y="72390"/>
                    </a:lnTo>
                    <a:lnTo>
                      <a:pt x="52388" y="68580"/>
                    </a:lnTo>
                    <a:lnTo>
                      <a:pt x="47625" y="63818"/>
                    </a:lnTo>
                    <a:lnTo>
                      <a:pt x="41910" y="60008"/>
                    </a:lnTo>
                    <a:lnTo>
                      <a:pt x="35243" y="56198"/>
                    </a:lnTo>
                    <a:lnTo>
                      <a:pt x="34290" y="52388"/>
                    </a:lnTo>
                    <a:cubicBezTo>
                      <a:pt x="34290" y="52388"/>
                      <a:pt x="25718" y="53340"/>
                      <a:pt x="21908" y="46673"/>
                    </a:cubicBezTo>
                    <a:cubicBezTo>
                      <a:pt x="19050" y="40005"/>
                      <a:pt x="17145" y="33338"/>
                      <a:pt x="17145" y="33338"/>
                    </a:cubicBezTo>
                    <a:lnTo>
                      <a:pt x="17145" y="25718"/>
                    </a:lnTo>
                    <a:lnTo>
                      <a:pt x="16193" y="22860"/>
                    </a:lnTo>
                    <a:lnTo>
                      <a:pt x="10478" y="19050"/>
                    </a:lnTo>
                    <a:lnTo>
                      <a:pt x="0" y="12383"/>
                    </a:lnTo>
                    <a:lnTo>
                      <a:pt x="0" y="9525"/>
                    </a:lnTo>
                    <a:lnTo>
                      <a:pt x="1905" y="6668"/>
                    </a:lnTo>
                    <a:cubicBezTo>
                      <a:pt x="7620" y="6668"/>
                      <a:pt x="11430" y="6668"/>
                      <a:pt x="15240" y="6668"/>
                    </a:cubicBezTo>
                    <a:cubicBezTo>
                      <a:pt x="18098" y="6668"/>
                      <a:pt x="14288" y="8573"/>
                      <a:pt x="18098" y="6668"/>
                    </a:cubicBezTo>
                    <a:cubicBezTo>
                      <a:pt x="22860" y="4763"/>
                      <a:pt x="22860" y="2858"/>
                      <a:pt x="25718" y="1905"/>
                    </a:cubicBezTo>
                    <a:cubicBezTo>
                      <a:pt x="28575" y="953"/>
                      <a:pt x="40958" y="0"/>
                      <a:pt x="40958" y="0"/>
                    </a:cubicBezTo>
                    <a:lnTo>
                      <a:pt x="46673" y="0"/>
                    </a:lnTo>
                    <a:cubicBezTo>
                      <a:pt x="46673" y="0"/>
                      <a:pt x="46673" y="3810"/>
                      <a:pt x="51435" y="4763"/>
                    </a:cubicBezTo>
                    <a:cubicBezTo>
                      <a:pt x="56198" y="5715"/>
                      <a:pt x="60960" y="2858"/>
                      <a:pt x="62865" y="4763"/>
                    </a:cubicBezTo>
                    <a:cubicBezTo>
                      <a:pt x="63818" y="6668"/>
                      <a:pt x="65723" y="6668"/>
                      <a:pt x="65723" y="9525"/>
                    </a:cubicBezTo>
                    <a:cubicBezTo>
                      <a:pt x="65723" y="13335"/>
                      <a:pt x="65723" y="8573"/>
                      <a:pt x="65723" y="13335"/>
                    </a:cubicBezTo>
                    <a:cubicBezTo>
                      <a:pt x="65723" y="17145"/>
                      <a:pt x="66675" y="17145"/>
                      <a:pt x="72390" y="18098"/>
                    </a:cubicBezTo>
                    <a:cubicBezTo>
                      <a:pt x="78105" y="20003"/>
                      <a:pt x="78105" y="20003"/>
                      <a:pt x="78105" y="20003"/>
                    </a:cubicBezTo>
                    <a:cubicBezTo>
                      <a:pt x="78105" y="20003"/>
                      <a:pt x="84773" y="21908"/>
                      <a:pt x="84773" y="24765"/>
                    </a:cubicBezTo>
                    <a:cubicBezTo>
                      <a:pt x="84773" y="26670"/>
                      <a:pt x="73343" y="34290"/>
                      <a:pt x="73343" y="34290"/>
                    </a:cubicBezTo>
                    <a:lnTo>
                      <a:pt x="61913" y="35243"/>
                    </a:lnTo>
                    <a:cubicBezTo>
                      <a:pt x="61913" y="35243"/>
                      <a:pt x="60960" y="36195"/>
                      <a:pt x="62865" y="39053"/>
                    </a:cubicBezTo>
                    <a:cubicBezTo>
                      <a:pt x="64770" y="41910"/>
                      <a:pt x="76200" y="43815"/>
                      <a:pt x="76200" y="43815"/>
                    </a:cubicBezTo>
                    <a:cubicBezTo>
                      <a:pt x="80963" y="48578"/>
                      <a:pt x="85725" y="51435"/>
                      <a:pt x="86678" y="54293"/>
                    </a:cubicBezTo>
                    <a:cubicBezTo>
                      <a:pt x="87630" y="56198"/>
                      <a:pt x="88583" y="55245"/>
                      <a:pt x="92393" y="58103"/>
                    </a:cubicBezTo>
                    <a:cubicBezTo>
                      <a:pt x="95250" y="60960"/>
                      <a:pt x="100013" y="60960"/>
                      <a:pt x="101918" y="63818"/>
                    </a:cubicBezTo>
                    <a:cubicBezTo>
                      <a:pt x="103823" y="66675"/>
                      <a:pt x="96203" y="63818"/>
                      <a:pt x="104775" y="71438"/>
                    </a:cubicBezTo>
                    <a:cubicBezTo>
                      <a:pt x="113348" y="79058"/>
                      <a:pt x="106680" y="77153"/>
                      <a:pt x="113348" y="79058"/>
                    </a:cubicBezTo>
                    <a:cubicBezTo>
                      <a:pt x="120015" y="80963"/>
                      <a:pt x="134303" y="82868"/>
                      <a:pt x="135255" y="85725"/>
                    </a:cubicBezTo>
                    <a:cubicBezTo>
                      <a:pt x="136208" y="88583"/>
                      <a:pt x="136208" y="88583"/>
                      <a:pt x="136208" y="88583"/>
                    </a:cubicBezTo>
                    <a:cubicBezTo>
                      <a:pt x="136208" y="88583"/>
                      <a:pt x="137160" y="92393"/>
                      <a:pt x="138113" y="95250"/>
                    </a:cubicBezTo>
                    <a:cubicBezTo>
                      <a:pt x="139065" y="98108"/>
                      <a:pt x="138113" y="101918"/>
                      <a:pt x="139065" y="103823"/>
                    </a:cubicBezTo>
                    <a:cubicBezTo>
                      <a:pt x="140018" y="105727"/>
                      <a:pt x="137160" y="109538"/>
                      <a:pt x="135255" y="111443"/>
                    </a:cubicBezTo>
                    <a:cubicBezTo>
                      <a:pt x="134303" y="113348"/>
                      <a:pt x="128588" y="115252"/>
                      <a:pt x="128588" y="115252"/>
                    </a:cubicBezTo>
                    <a:cubicBezTo>
                      <a:pt x="128588" y="115252"/>
                      <a:pt x="128588" y="116205"/>
                      <a:pt x="121920" y="118110"/>
                    </a:cubicBezTo>
                    <a:cubicBezTo>
                      <a:pt x="115253" y="120015"/>
                      <a:pt x="100013" y="122873"/>
                      <a:pt x="86678" y="121920"/>
                    </a:cubicBezTo>
                    <a:cubicBezTo>
                      <a:pt x="73343" y="120968"/>
                      <a:pt x="65723" y="121920"/>
                      <a:pt x="65723" y="121920"/>
                    </a:cubicBezTo>
                    <a:lnTo>
                      <a:pt x="60960" y="122873"/>
                    </a:lnTo>
                    <a:lnTo>
                      <a:pt x="52388" y="125730"/>
                    </a:lnTo>
                    <a:lnTo>
                      <a:pt x="43815" y="129540"/>
                    </a:lnTo>
                    <a:cubicBezTo>
                      <a:pt x="43815" y="129540"/>
                      <a:pt x="32385" y="128588"/>
                      <a:pt x="29528" y="130493"/>
                    </a:cubicBezTo>
                    <a:cubicBezTo>
                      <a:pt x="25718" y="131445"/>
                      <a:pt x="25718" y="131445"/>
                      <a:pt x="25718" y="131445"/>
                    </a:cubicBezTo>
                    <a:lnTo>
                      <a:pt x="20003" y="128588"/>
                    </a:lnTo>
                    <a:cubicBezTo>
                      <a:pt x="20003" y="128588"/>
                      <a:pt x="18098" y="121920"/>
                      <a:pt x="20955" y="121920"/>
                    </a:cubicBezTo>
                    <a:cubicBezTo>
                      <a:pt x="23813" y="121920"/>
                      <a:pt x="23813" y="121920"/>
                      <a:pt x="23813" y="121920"/>
                    </a:cubicBezTo>
                    <a:lnTo>
                      <a:pt x="31433" y="120015"/>
                    </a:lnTo>
                    <a:lnTo>
                      <a:pt x="37148" y="116205"/>
                    </a:lnTo>
                    <a:lnTo>
                      <a:pt x="37148" y="112395"/>
                    </a:lnTo>
                    <a:lnTo>
                      <a:pt x="32385" y="110490"/>
                    </a:lnTo>
                    <a:lnTo>
                      <a:pt x="27623" y="105727"/>
                    </a:lnTo>
                    <a:lnTo>
                      <a:pt x="26670" y="101918"/>
                    </a:lnTo>
                    <a:lnTo>
                      <a:pt x="31433" y="97155"/>
                    </a:lnTo>
                    <a:cubicBezTo>
                      <a:pt x="31433" y="97155"/>
                      <a:pt x="35243" y="93345"/>
                      <a:pt x="35243" y="90488"/>
                    </a:cubicBezTo>
                    <a:cubicBezTo>
                      <a:pt x="35243" y="88583"/>
                      <a:pt x="35243" y="91440"/>
                      <a:pt x="35243" y="88583"/>
                    </a:cubicBezTo>
                    <a:cubicBezTo>
                      <a:pt x="35243" y="84773"/>
                      <a:pt x="35243" y="84773"/>
                      <a:pt x="35243" y="84773"/>
                    </a:cubicBezTo>
                    <a:lnTo>
                      <a:pt x="51435" y="81915"/>
                    </a:lnTo>
                    <a:close/>
                  </a:path>
                </a:pathLst>
              </a:custGeom>
              <a:grpFill/>
              <a:ln w="9525" cap="flat">
                <a:noFill/>
                <a:prstDash val="solid"/>
                <a:miter/>
              </a:ln>
            </p:spPr>
            <p:txBody>
              <a:bodyPr rtlCol="0" anchor="ctr"/>
              <a:lstStyle/>
              <a:p>
                <a:endParaRPr lang="en-US" sz="1765" noProof="0"/>
              </a:p>
            </p:txBody>
          </p:sp>
          <p:sp>
            <p:nvSpPr>
              <p:cNvPr id="245" name="Freeform: Shape 244">
                <a:extLst>
                  <a:ext uri="{FF2B5EF4-FFF2-40B4-BE49-F238E27FC236}">
                    <a16:creationId xmlns:a16="http://schemas.microsoft.com/office/drawing/2014/main" id="{3B6B676B-ECB1-8465-7601-641709FB74E5}"/>
                  </a:ext>
                </a:extLst>
              </p:cNvPr>
              <p:cNvSpPr/>
              <p:nvPr/>
            </p:nvSpPr>
            <p:spPr>
              <a:xfrm>
                <a:off x="8785412" y="3643993"/>
                <a:ext cx="34766" cy="12382"/>
              </a:xfrm>
              <a:custGeom>
                <a:avLst/>
                <a:gdLst>
                  <a:gd name="connsiteX0" fmla="*/ 25241 w 34766"/>
                  <a:gd name="connsiteY0" fmla="*/ 11430 h 12382"/>
                  <a:gd name="connsiteX1" fmla="*/ 13811 w 34766"/>
                  <a:gd name="connsiteY1" fmla="*/ 12383 h 12382"/>
                  <a:gd name="connsiteX2" fmla="*/ 7144 w 34766"/>
                  <a:gd name="connsiteY2" fmla="*/ 12383 h 12382"/>
                  <a:gd name="connsiteX3" fmla="*/ 476 w 34766"/>
                  <a:gd name="connsiteY3" fmla="*/ 9525 h 12382"/>
                  <a:gd name="connsiteX4" fmla="*/ 2381 w 34766"/>
                  <a:gd name="connsiteY4" fmla="*/ 4763 h 12382"/>
                  <a:gd name="connsiteX5" fmla="*/ 7144 w 34766"/>
                  <a:gd name="connsiteY5" fmla="*/ 5715 h 12382"/>
                  <a:gd name="connsiteX6" fmla="*/ 14764 w 34766"/>
                  <a:gd name="connsiteY6" fmla="*/ 1905 h 12382"/>
                  <a:gd name="connsiteX7" fmla="*/ 22384 w 34766"/>
                  <a:gd name="connsiteY7" fmla="*/ 952 h 12382"/>
                  <a:gd name="connsiteX8" fmla="*/ 28099 w 34766"/>
                  <a:gd name="connsiteY8" fmla="*/ 0 h 12382"/>
                  <a:gd name="connsiteX9" fmla="*/ 33814 w 34766"/>
                  <a:gd name="connsiteY9" fmla="*/ 1905 h 12382"/>
                  <a:gd name="connsiteX10" fmla="*/ 34766 w 34766"/>
                  <a:gd name="connsiteY10" fmla="*/ 6668 h 12382"/>
                  <a:gd name="connsiteX11" fmla="*/ 30004 w 34766"/>
                  <a:gd name="connsiteY11" fmla="*/ 9525 h 12382"/>
                  <a:gd name="connsiteX12" fmla="*/ 25241 w 34766"/>
                  <a:gd name="connsiteY12" fmla="*/ 11430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66" h="12382">
                    <a:moveTo>
                      <a:pt x="25241" y="11430"/>
                    </a:moveTo>
                    <a:lnTo>
                      <a:pt x="13811" y="12383"/>
                    </a:lnTo>
                    <a:lnTo>
                      <a:pt x="7144" y="12383"/>
                    </a:lnTo>
                    <a:lnTo>
                      <a:pt x="476" y="9525"/>
                    </a:lnTo>
                    <a:cubicBezTo>
                      <a:pt x="476" y="9525"/>
                      <a:pt x="-1429" y="3810"/>
                      <a:pt x="2381" y="4763"/>
                    </a:cubicBezTo>
                    <a:cubicBezTo>
                      <a:pt x="7144" y="5715"/>
                      <a:pt x="7144" y="5715"/>
                      <a:pt x="7144" y="5715"/>
                    </a:cubicBezTo>
                    <a:cubicBezTo>
                      <a:pt x="7144" y="5715"/>
                      <a:pt x="11906" y="952"/>
                      <a:pt x="14764" y="1905"/>
                    </a:cubicBezTo>
                    <a:cubicBezTo>
                      <a:pt x="17621" y="2858"/>
                      <a:pt x="22384" y="952"/>
                      <a:pt x="22384" y="952"/>
                    </a:cubicBezTo>
                    <a:lnTo>
                      <a:pt x="28099" y="0"/>
                    </a:lnTo>
                    <a:cubicBezTo>
                      <a:pt x="28099" y="0"/>
                      <a:pt x="33814" y="0"/>
                      <a:pt x="33814" y="1905"/>
                    </a:cubicBezTo>
                    <a:cubicBezTo>
                      <a:pt x="33814" y="3810"/>
                      <a:pt x="34766" y="4763"/>
                      <a:pt x="34766" y="6668"/>
                    </a:cubicBezTo>
                    <a:cubicBezTo>
                      <a:pt x="34766" y="8573"/>
                      <a:pt x="30004" y="9525"/>
                      <a:pt x="30004" y="9525"/>
                    </a:cubicBezTo>
                    <a:lnTo>
                      <a:pt x="25241" y="11430"/>
                    </a:lnTo>
                    <a:close/>
                  </a:path>
                </a:pathLst>
              </a:custGeom>
              <a:grpFill/>
              <a:ln w="9525" cap="flat">
                <a:noFill/>
                <a:prstDash val="solid"/>
                <a:miter/>
              </a:ln>
            </p:spPr>
            <p:txBody>
              <a:bodyPr rtlCol="0" anchor="ctr"/>
              <a:lstStyle/>
              <a:p>
                <a:endParaRPr lang="en-US" sz="1765" noProof="0"/>
              </a:p>
            </p:txBody>
          </p:sp>
          <p:sp>
            <p:nvSpPr>
              <p:cNvPr id="246" name="Freeform: Shape 245">
                <a:extLst>
                  <a:ext uri="{FF2B5EF4-FFF2-40B4-BE49-F238E27FC236}">
                    <a16:creationId xmlns:a16="http://schemas.microsoft.com/office/drawing/2014/main" id="{55B1DE98-A299-B1D3-B164-53AE53093FB0}"/>
                  </a:ext>
                </a:extLst>
              </p:cNvPr>
              <p:cNvSpPr/>
              <p:nvPr/>
            </p:nvSpPr>
            <p:spPr>
              <a:xfrm>
                <a:off x="8447641" y="2877241"/>
                <a:ext cx="251759" cy="93335"/>
              </a:xfrm>
              <a:custGeom>
                <a:avLst/>
                <a:gdLst>
                  <a:gd name="connsiteX0" fmla="*/ 176323 w 251759"/>
                  <a:gd name="connsiteY0" fmla="*/ 76190 h 93335"/>
                  <a:gd name="connsiteX1" fmla="*/ 163940 w 251759"/>
                  <a:gd name="connsiteY1" fmla="*/ 74285 h 93335"/>
                  <a:gd name="connsiteX2" fmla="*/ 156320 w 251759"/>
                  <a:gd name="connsiteY2" fmla="*/ 71428 h 93335"/>
                  <a:gd name="connsiteX3" fmla="*/ 156320 w 251759"/>
                  <a:gd name="connsiteY3" fmla="*/ 64760 h 93335"/>
                  <a:gd name="connsiteX4" fmla="*/ 156320 w 251759"/>
                  <a:gd name="connsiteY4" fmla="*/ 61903 h 93335"/>
                  <a:gd name="connsiteX5" fmla="*/ 142033 w 251759"/>
                  <a:gd name="connsiteY5" fmla="*/ 59998 h 93335"/>
                  <a:gd name="connsiteX6" fmla="*/ 132508 w 251759"/>
                  <a:gd name="connsiteY6" fmla="*/ 60950 h 93335"/>
                  <a:gd name="connsiteX7" fmla="*/ 125840 w 251759"/>
                  <a:gd name="connsiteY7" fmla="*/ 63808 h 93335"/>
                  <a:gd name="connsiteX8" fmla="*/ 121078 w 251759"/>
                  <a:gd name="connsiteY8" fmla="*/ 68570 h 93335"/>
                  <a:gd name="connsiteX9" fmla="*/ 104885 w 251759"/>
                  <a:gd name="connsiteY9" fmla="*/ 73333 h 93335"/>
                  <a:gd name="connsiteX10" fmla="*/ 95360 w 251759"/>
                  <a:gd name="connsiteY10" fmla="*/ 82858 h 93335"/>
                  <a:gd name="connsiteX11" fmla="*/ 95360 w 251759"/>
                  <a:gd name="connsiteY11" fmla="*/ 88573 h 93335"/>
                  <a:gd name="connsiteX12" fmla="*/ 86788 w 251759"/>
                  <a:gd name="connsiteY12" fmla="*/ 92383 h 93335"/>
                  <a:gd name="connsiteX13" fmla="*/ 74405 w 251759"/>
                  <a:gd name="connsiteY13" fmla="*/ 93335 h 93335"/>
                  <a:gd name="connsiteX14" fmla="*/ 62975 w 251759"/>
                  <a:gd name="connsiteY14" fmla="*/ 93335 h 93335"/>
                  <a:gd name="connsiteX15" fmla="*/ 53450 w 251759"/>
                  <a:gd name="connsiteY15" fmla="*/ 91430 h 93335"/>
                  <a:gd name="connsiteX16" fmla="*/ 52498 w 251759"/>
                  <a:gd name="connsiteY16" fmla="*/ 88573 h 93335"/>
                  <a:gd name="connsiteX17" fmla="*/ 51545 w 251759"/>
                  <a:gd name="connsiteY17" fmla="*/ 83810 h 93335"/>
                  <a:gd name="connsiteX18" fmla="*/ 49640 w 251759"/>
                  <a:gd name="connsiteY18" fmla="*/ 77143 h 93335"/>
                  <a:gd name="connsiteX19" fmla="*/ 48688 w 251759"/>
                  <a:gd name="connsiteY19" fmla="*/ 73333 h 93335"/>
                  <a:gd name="connsiteX20" fmla="*/ 49640 w 251759"/>
                  <a:gd name="connsiteY20" fmla="*/ 66665 h 93335"/>
                  <a:gd name="connsiteX21" fmla="*/ 51545 w 251759"/>
                  <a:gd name="connsiteY21" fmla="*/ 62855 h 93335"/>
                  <a:gd name="connsiteX22" fmla="*/ 54403 w 251759"/>
                  <a:gd name="connsiteY22" fmla="*/ 62855 h 93335"/>
                  <a:gd name="connsiteX23" fmla="*/ 58213 w 251759"/>
                  <a:gd name="connsiteY23" fmla="*/ 56188 h 93335"/>
                  <a:gd name="connsiteX24" fmla="*/ 58213 w 251759"/>
                  <a:gd name="connsiteY24" fmla="*/ 52378 h 93335"/>
                  <a:gd name="connsiteX25" fmla="*/ 58213 w 251759"/>
                  <a:gd name="connsiteY25" fmla="*/ 48568 h 93335"/>
                  <a:gd name="connsiteX26" fmla="*/ 44878 w 251759"/>
                  <a:gd name="connsiteY26" fmla="*/ 52378 h 93335"/>
                  <a:gd name="connsiteX27" fmla="*/ 43925 w 251759"/>
                  <a:gd name="connsiteY27" fmla="*/ 55235 h 93335"/>
                  <a:gd name="connsiteX28" fmla="*/ 19160 w 251759"/>
                  <a:gd name="connsiteY28" fmla="*/ 59045 h 93335"/>
                  <a:gd name="connsiteX29" fmla="*/ 11540 w 251759"/>
                  <a:gd name="connsiteY29" fmla="*/ 59045 h 93335"/>
                  <a:gd name="connsiteX30" fmla="*/ 2015 w 251759"/>
                  <a:gd name="connsiteY30" fmla="*/ 57140 h 93335"/>
                  <a:gd name="connsiteX31" fmla="*/ 1063 w 251759"/>
                  <a:gd name="connsiteY31" fmla="*/ 46663 h 93335"/>
                  <a:gd name="connsiteX32" fmla="*/ 5825 w 251759"/>
                  <a:gd name="connsiteY32" fmla="*/ 38090 h 93335"/>
                  <a:gd name="connsiteX33" fmla="*/ 5825 w 251759"/>
                  <a:gd name="connsiteY33" fmla="*/ 30470 h 93335"/>
                  <a:gd name="connsiteX34" fmla="*/ 4873 w 251759"/>
                  <a:gd name="connsiteY34" fmla="*/ 27613 h 93335"/>
                  <a:gd name="connsiteX35" fmla="*/ 12493 w 251759"/>
                  <a:gd name="connsiteY35" fmla="*/ 22850 h 93335"/>
                  <a:gd name="connsiteX36" fmla="*/ 26780 w 251759"/>
                  <a:gd name="connsiteY36" fmla="*/ 20945 h 93335"/>
                  <a:gd name="connsiteX37" fmla="*/ 42973 w 251759"/>
                  <a:gd name="connsiteY37" fmla="*/ 19993 h 93335"/>
                  <a:gd name="connsiteX38" fmla="*/ 64880 w 251759"/>
                  <a:gd name="connsiteY38" fmla="*/ 19040 h 93335"/>
                  <a:gd name="connsiteX39" fmla="*/ 87740 w 251759"/>
                  <a:gd name="connsiteY39" fmla="*/ 14278 h 93335"/>
                  <a:gd name="connsiteX40" fmla="*/ 115363 w 251759"/>
                  <a:gd name="connsiteY40" fmla="*/ 14278 h 93335"/>
                  <a:gd name="connsiteX41" fmla="*/ 129650 w 251759"/>
                  <a:gd name="connsiteY41" fmla="*/ 7610 h 93335"/>
                  <a:gd name="connsiteX42" fmla="*/ 138223 w 251759"/>
                  <a:gd name="connsiteY42" fmla="*/ 2848 h 93335"/>
                  <a:gd name="connsiteX43" fmla="*/ 149653 w 251759"/>
                  <a:gd name="connsiteY43" fmla="*/ 1895 h 93335"/>
                  <a:gd name="connsiteX44" fmla="*/ 165845 w 251759"/>
                  <a:gd name="connsiteY44" fmla="*/ 6658 h 93335"/>
                  <a:gd name="connsiteX45" fmla="*/ 182038 w 251759"/>
                  <a:gd name="connsiteY45" fmla="*/ 9515 h 93335"/>
                  <a:gd name="connsiteX46" fmla="*/ 203945 w 251759"/>
                  <a:gd name="connsiteY46" fmla="*/ 8563 h 93335"/>
                  <a:gd name="connsiteX47" fmla="*/ 215375 w 251759"/>
                  <a:gd name="connsiteY47" fmla="*/ 8563 h 93335"/>
                  <a:gd name="connsiteX48" fmla="*/ 241093 w 251759"/>
                  <a:gd name="connsiteY48" fmla="*/ 8563 h 93335"/>
                  <a:gd name="connsiteX49" fmla="*/ 249665 w 251759"/>
                  <a:gd name="connsiteY49" fmla="*/ 10468 h 93335"/>
                  <a:gd name="connsiteX50" fmla="*/ 251570 w 251759"/>
                  <a:gd name="connsiteY50" fmla="*/ 17135 h 93335"/>
                  <a:gd name="connsiteX51" fmla="*/ 247760 w 251759"/>
                  <a:gd name="connsiteY51" fmla="*/ 23803 h 93335"/>
                  <a:gd name="connsiteX52" fmla="*/ 239188 w 251759"/>
                  <a:gd name="connsiteY52" fmla="*/ 26660 h 93335"/>
                  <a:gd name="connsiteX53" fmla="*/ 216328 w 251759"/>
                  <a:gd name="connsiteY53" fmla="*/ 27613 h 93335"/>
                  <a:gd name="connsiteX54" fmla="*/ 203945 w 251759"/>
                  <a:gd name="connsiteY54" fmla="*/ 30470 h 93335"/>
                  <a:gd name="connsiteX55" fmla="*/ 175370 w 251759"/>
                  <a:gd name="connsiteY55" fmla="*/ 30470 h 93335"/>
                  <a:gd name="connsiteX56" fmla="*/ 162035 w 251759"/>
                  <a:gd name="connsiteY56" fmla="*/ 28565 h 93335"/>
                  <a:gd name="connsiteX57" fmla="*/ 148700 w 251759"/>
                  <a:gd name="connsiteY57" fmla="*/ 21898 h 93335"/>
                  <a:gd name="connsiteX58" fmla="*/ 134413 w 251759"/>
                  <a:gd name="connsiteY58" fmla="*/ 22850 h 93335"/>
                  <a:gd name="connsiteX59" fmla="*/ 134413 w 251759"/>
                  <a:gd name="connsiteY59" fmla="*/ 24755 h 93335"/>
                  <a:gd name="connsiteX60" fmla="*/ 134413 w 251759"/>
                  <a:gd name="connsiteY60" fmla="*/ 27613 h 93335"/>
                  <a:gd name="connsiteX61" fmla="*/ 147748 w 251759"/>
                  <a:gd name="connsiteY61" fmla="*/ 29518 h 93335"/>
                  <a:gd name="connsiteX62" fmla="*/ 157273 w 251759"/>
                  <a:gd name="connsiteY62" fmla="*/ 34280 h 93335"/>
                  <a:gd name="connsiteX63" fmla="*/ 165845 w 251759"/>
                  <a:gd name="connsiteY63" fmla="*/ 39043 h 93335"/>
                  <a:gd name="connsiteX64" fmla="*/ 179180 w 251759"/>
                  <a:gd name="connsiteY64" fmla="*/ 39995 h 93335"/>
                  <a:gd name="connsiteX65" fmla="*/ 183943 w 251759"/>
                  <a:gd name="connsiteY65" fmla="*/ 43805 h 93335"/>
                  <a:gd name="connsiteX66" fmla="*/ 187753 w 251759"/>
                  <a:gd name="connsiteY66" fmla="*/ 52378 h 93335"/>
                  <a:gd name="connsiteX67" fmla="*/ 201088 w 251759"/>
                  <a:gd name="connsiteY67" fmla="*/ 58093 h 93335"/>
                  <a:gd name="connsiteX68" fmla="*/ 220138 w 251759"/>
                  <a:gd name="connsiteY68" fmla="*/ 59998 h 93335"/>
                  <a:gd name="connsiteX69" fmla="*/ 227758 w 251759"/>
                  <a:gd name="connsiteY69" fmla="*/ 61903 h 93335"/>
                  <a:gd name="connsiteX70" fmla="*/ 229663 w 251759"/>
                  <a:gd name="connsiteY70" fmla="*/ 64760 h 93335"/>
                  <a:gd name="connsiteX71" fmla="*/ 232520 w 251759"/>
                  <a:gd name="connsiteY71" fmla="*/ 68570 h 93335"/>
                  <a:gd name="connsiteX72" fmla="*/ 222995 w 251759"/>
                  <a:gd name="connsiteY72" fmla="*/ 72380 h 93335"/>
                  <a:gd name="connsiteX73" fmla="*/ 211565 w 251759"/>
                  <a:gd name="connsiteY73" fmla="*/ 73333 h 93335"/>
                  <a:gd name="connsiteX74" fmla="*/ 202993 w 251759"/>
                  <a:gd name="connsiteY74" fmla="*/ 72380 h 93335"/>
                  <a:gd name="connsiteX75" fmla="*/ 182038 w 251759"/>
                  <a:gd name="connsiteY75" fmla="*/ 76190 h 93335"/>
                  <a:gd name="connsiteX76" fmla="*/ 176323 w 251759"/>
                  <a:gd name="connsiteY76" fmla="*/ 76190 h 9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51759" h="93335">
                    <a:moveTo>
                      <a:pt x="176323" y="76190"/>
                    </a:moveTo>
                    <a:cubicBezTo>
                      <a:pt x="176323" y="76190"/>
                      <a:pt x="167750" y="74285"/>
                      <a:pt x="163940" y="74285"/>
                    </a:cubicBezTo>
                    <a:cubicBezTo>
                      <a:pt x="161083" y="73333"/>
                      <a:pt x="156320" y="71428"/>
                      <a:pt x="156320" y="71428"/>
                    </a:cubicBezTo>
                    <a:lnTo>
                      <a:pt x="156320" y="64760"/>
                    </a:lnTo>
                    <a:lnTo>
                      <a:pt x="156320" y="61903"/>
                    </a:lnTo>
                    <a:cubicBezTo>
                      <a:pt x="148700" y="59998"/>
                      <a:pt x="145843" y="58093"/>
                      <a:pt x="142033" y="59998"/>
                    </a:cubicBezTo>
                    <a:cubicBezTo>
                      <a:pt x="139175" y="60950"/>
                      <a:pt x="132508" y="60950"/>
                      <a:pt x="132508" y="60950"/>
                    </a:cubicBezTo>
                    <a:lnTo>
                      <a:pt x="125840" y="63808"/>
                    </a:lnTo>
                    <a:cubicBezTo>
                      <a:pt x="125840" y="63808"/>
                      <a:pt x="124888" y="65713"/>
                      <a:pt x="121078" y="68570"/>
                    </a:cubicBezTo>
                    <a:cubicBezTo>
                      <a:pt x="117268" y="71428"/>
                      <a:pt x="108695" y="66665"/>
                      <a:pt x="104885" y="73333"/>
                    </a:cubicBezTo>
                    <a:cubicBezTo>
                      <a:pt x="100123" y="80000"/>
                      <a:pt x="95360" y="82858"/>
                      <a:pt x="95360" y="82858"/>
                    </a:cubicBezTo>
                    <a:lnTo>
                      <a:pt x="95360" y="88573"/>
                    </a:lnTo>
                    <a:lnTo>
                      <a:pt x="86788" y="92383"/>
                    </a:lnTo>
                    <a:lnTo>
                      <a:pt x="74405" y="93335"/>
                    </a:lnTo>
                    <a:lnTo>
                      <a:pt x="62975" y="93335"/>
                    </a:lnTo>
                    <a:lnTo>
                      <a:pt x="53450" y="91430"/>
                    </a:lnTo>
                    <a:lnTo>
                      <a:pt x="52498" y="88573"/>
                    </a:lnTo>
                    <a:lnTo>
                      <a:pt x="51545" y="83810"/>
                    </a:lnTo>
                    <a:lnTo>
                      <a:pt x="49640" y="77143"/>
                    </a:lnTo>
                    <a:lnTo>
                      <a:pt x="48688" y="73333"/>
                    </a:lnTo>
                    <a:lnTo>
                      <a:pt x="49640" y="66665"/>
                    </a:lnTo>
                    <a:cubicBezTo>
                      <a:pt x="49640" y="66665"/>
                      <a:pt x="48688" y="62855"/>
                      <a:pt x="51545" y="62855"/>
                    </a:cubicBezTo>
                    <a:cubicBezTo>
                      <a:pt x="54403" y="62855"/>
                      <a:pt x="54403" y="62855"/>
                      <a:pt x="54403" y="62855"/>
                    </a:cubicBezTo>
                    <a:lnTo>
                      <a:pt x="58213" y="56188"/>
                    </a:lnTo>
                    <a:lnTo>
                      <a:pt x="58213" y="52378"/>
                    </a:lnTo>
                    <a:lnTo>
                      <a:pt x="58213" y="48568"/>
                    </a:lnTo>
                    <a:cubicBezTo>
                      <a:pt x="50593" y="49520"/>
                      <a:pt x="45830" y="49520"/>
                      <a:pt x="44878" y="52378"/>
                    </a:cubicBezTo>
                    <a:cubicBezTo>
                      <a:pt x="43925" y="55235"/>
                      <a:pt x="43925" y="55235"/>
                      <a:pt x="43925" y="55235"/>
                    </a:cubicBezTo>
                    <a:lnTo>
                      <a:pt x="19160" y="59045"/>
                    </a:lnTo>
                    <a:cubicBezTo>
                      <a:pt x="19160" y="59045"/>
                      <a:pt x="14398" y="59045"/>
                      <a:pt x="11540" y="59045"/>
                    </a:cubicBezTo>
                    <a:cubicBezTo>
                      <a:pt x="8683" y="59045"/>
                      <a:pt x="2015" y="57140"/>
                      <a:pt x="2015" y="57140"/>
                    </a:cubicBezTo>
                    <a:cubicBezTo>
                      <a:pt x="2015" y="57140"/>
                      <a:pt x="-1795" y="49520"/>
                      <a:pt x="1063" y="46663"/>
                    </a:cubicBezTo>
                    <a:cubicBezTo>
                      <a:pt x="4873" y="43805"/>
                      <a:pt x="4873" y="39995"/>
                      <a:pt x="5825" y="38090"/>
                    </a:cubicBezTo>
                    <a:cubicBezTo>
                      <a:pt x="6778" y="36185"/>
                      <a:pt x="5825" y="30470"/>
                      <a:pt x="5825" y="30470"/>
                    </a:cubicBezTo>
                    <a:lnTo>
                      <a:pt x="4873" y="27613"/>
                    </a:lnTo>
                    <a:cubicBezTo>
                      <a:pt x="4873" y="27613"/>
                      <a:pt x="6778" y="22850"/>
                      <a:pt x="12493" y="22850"/>
                    </a:cubicBezTo>
                    <a:cubicBezTo>
                      <a:pt x="18208" y="22850"/>
                      <a:pt x="22018" y="20945"/>
                      <a:pt x="26780" y="20945"/>
                    </a:cubicBezTo>
                    <a:cubicBezTo>
                      <a:pt x="31543" y="20945"/>
                      <a:pt x="35353" y="19993"/>
                      <a:pt x="42973" y="19993"/>
                    </a:cubicBezTo>
                    <a:cubicBezTo>
                      <a:pt x="50593" y="20945"/>
                      <a:pt x="58213" y="19040"/>
                      <a:pt x="64880" y="19040"/>
                    </a:cubicBezTo>
                    <a:cubicBezTo>
                      <a:pt x="71548" y="19993"/>
                      <a:pt x="80120" y="14278"/>
                      <a:pt x="87740" y="14278"/>
                    </a:cubicBezTo>
                    <a:cubicBezTo>
                      <a:pt x="95360" y="14278"/>
                      <a:pt x="107743" y="13325"/>
                      <a:pt x="115363" y="14278"/>
                    </a:cubicBezTo>
                    <a:cubicBezTo>
                      <a:pt x="122983" y="15230"/>
                      <a:pt x="129650" y="7610"/>
                      <a:pt x="129650" y="7610"/>
                    </a:cubicBezTo>
                    <a:cubicBezTo>
                      <a:pt x="129650" y="7610"/>
                      <a:pt x="133460" y="2848"/>
                      <a:pt x="138223" y="2848"/>
                    </a:cubicBezTo>
                    <a:cubicBezTo>
                      <a:pt x="143938" y="2848"/>
                      <a:pt x="132508" y="-2867"/>
                      <a:pt x="149653" y="1895"/>
                    </a:cubicBezTo>
                    <a:cubicBezTo>
                      <a:pt x="165845" y="6658"/>
                      <a:pt x="165845" y="6658"/>
                      <a:pt x="165845" y="6658"/>
                    </a:cubicBezTo>
                    <a:cubicBezTo>
                      <a:pt x="165845" y="6658"/>
                      <a:pt x="176323" y="9515"/>
                      <a:pt x="182038" y="9515"/>
                    </a:cubicBezTo>
                    <a:cubicBezTo>
                      <a:pt x="187753" y="9515"/>
                      <a:pt x="203945" y="8563"/>
                      <a:pt x="203945" y="8563"/>
                    </a:cubicBezTo>
                    <a:cubicBezTo>
                      <a:pt x="203945" y="8563"/>
                      <a:pt x="209660" y="7610"/>
                      <a:pt x="215375" y="8563"/>
                    </a:cubicBezTo>
                    <a:cubicBezTo>
                      <a:pt x="221090" y="9515"/>
                      <a:pt x="236330" y="7610"/>
                      <a:pt x="241093" y="8563"/>
                    </a:cubicBezTo>
                    <a:cubicBezTo>
                      <a:pt x="245855" y="9515"/>
                      <a:pt x="249665" y="10468"/>
                      <a:pt x="249665" y="10468"/>
                    </a:cubicBezTo>
                    <a:cubicBezTo>
                      <a:pt x="249665" y="10468"/>
                      <a:pt x="250618" y="14278"/>
                      <a:pt x="251570" y="17135"/>
                    </a:cubicBezTo>
                    <a:cubicBezTo>
                      <a:pt x="252523" y="20945"/>
                      <a:pt x="249665" y="21898"/>
                      <a:pt x="247760" y="23803"/>
                    </a:cubicBezTo>
                    <a:cubicBezTo>
                      <a:pt x="246808" y="25708"/>
                      <a:pt x="239188" y="26660"/>
                      <a:pt x="239188" y="26660"/>
                    </a:cubicBezTo>
                    <a:lnTo>
                      <a:pt x="216328" y="27613"/>
                    </a:lnTo>
                    <a:lnTo>
                      <a:pt x="203945" y="30470"/>
                    </a:lnTo>
                    <a:lnTo>
                      <a:pt x="175370" y="30470"/>
                    </a:lnTo>
                    <a:lnTo>
                      <a:pt x="162035" y="28565"/>
                    </a:lnTo>
                    <a:lnTo>
                      <a:pt x="148700" y="21898"/>
                    </a:lnTo>
                    <a:cubicBezTo>
                      <a:pt x="148700" y="21898"/>
                      <a:pt x="134413" y="19993"/>
                      <a:pt x="134413" y="22850"/>
                    </a:cubicBezTo>
                    <a:cubicBezTo>
                      <a:pt x="134413" y="24755"/>
                      <a:pt x="134413" y="24755"/>
                      <a:pt x="134413" y="24755"/>
                    </a:cubicBezTo>
                    <a:cubicBezTo>
                      <a:pt x="134413" y="24755"/>
                      <a:pt x="129650" y="25708"/>
                      <a:pt x="134413" y="27613"/>
                    </a:cubicBezTo>
                    <a:cubicBezTo>
                      <a:pt x="139175" y="29518"/>
                      <a:pt x="143938" y="27613"/>
                      <a:pt x="147748" y="29518"/>
                    </a:cubicBezTo>
                    <a:cubicBezTo>
                      <a:pt x="150605" y="31423"/>
                      <a:pt x="153463" y="31423"/>
                      <a:pt x="157273" y="34280"/>
                    </a:cubicBezTo>
                    <a:cubicBezTo>
                      <a:pt x="162035" y="36185"/>
                      <a:pt x="159178" y="38090"/>
                      <a:pt x="165845" y="39043"/>
                    </a:cubicBezTo>
                    <a:cubicBezTo>
                      <a:pt x="172513" y="39995"/>
                      <a:pt x="174418" y="35233"/>
                      <a:pt x="179180" y="39995"/>
                    </a:cubicBezTo>
                    <a:cubicBezTo>
                      <a:pt x="183943" y="43805"/>
                      <a:pt x="182990" y="39043"/>
                      <a:pt x="183943" y="43805"/>
                    </a:cubicBezTo>
                    <a:cubicBezTo>
                      <a:pt x="184895" y="49520"/>
                      <a:pt x="184895" y="50473"/>
                      <a:pt x="187753" y="52378"/>
                    </a:cubicBezTo>
                    <a:cubicBezTo>
                      <a:pt x="190610" y="54283"/>
                      <a:pt x="201088" y="58093"/>
                      <a:pt x="201088" y="58093"/>
                    </a:cubicBezTo>
                    <a:lnTo>
                      <a:pt x="220138" y="59998"/>
                    </a:lnTo>
                    <a:cubicBezTo>
                      <a:pt x="220138" y="59998"/>
                      <a:pt x="225853" y="59045"/>
                      <a:pt x="227758" y="61903"/>
                    </a:cubicBezTo>
                    <a:cubicBezTo>
                      <a:pt x="229663" y="64760"/>
                      <a:pt x="226805" y="60950"/>
                      <a:pt x="229663" y="64760"/>
                    </a:cubicBezTo>
                    <a:cubicBezTo>
                      <a:pt x="232520" y="68570"/>
                      <a:pt x="232520" y="65713"/>
                      <a:pt x="232520" y="68570"/>
                    </a:cubicBezTo>
                    <a:cubicBezTo>
                      <a:pt x="232520" y="71428"/>
                      <a:pt x="226805" y="71428"/>
                      <a:pt x="222995" y="72380"/>
                    </a:cubicBezTo>
                    <a:cubicBezTo>
                      <a:pt x="218233" y="73333"/>
                      <a:pt x="211565" y="73333"/>
                      <a:pt x="211565" y="73333"/>
                    </a:cubicBezTo>
                    <a:lnTo>
                      <a:pt x="202993" y="72380"/>
                    </a:lnTo>
                    <a:lnTo>
                      <a:pt x="182038" y="76190"/>
                    </a:lnTo>
                    <a:lnTo>
                      <a:pt x="176323" y="76190"/>
                    </a:lnTo>
                    <a:close/>
                  </a:path>
                </a:pathLst>
              </a:custGeom>
              <a:grpFill/>
              <a:ln w="9525" cap="flat">
                <a:noFill/>
                <a:prstDash val="solid"/>
                <a:miter/>
              </a:ln>
            </p:spPr>
            <p:txBody>
              <a:bodyPr rtlCol="0" anchor="ctr"/>
              <a:lstStyle/>
              <a:p>
                <a:endParaRPr lang="en-US" sz="1765" noProof="0"/>
              </a:p>
            </p:txBody>
          </p:sp>
          <p:sp>
            <p:nvSpPr>
              <p:cNvPr id="247" name="Freeform: Shape 246">
                <a:extLst>
                  <a:ext uri="{FF2B5EF4-FFF2-40B4-BE49-F238E27FC236}">
                    <a16:creationId xmlns:a16="http://schemas.microsoft.com/office/drawing/2014/main" id="{8DBA12E5-A025-7EFF-88C3-A061C585CE33}"/>
                  </a:ext>
                </a:extLst>
              </p:cNvPr>
              <p:cNvSpPr/>
              <p:nvPr/>
            </p:nvSpPr>
            <p:spPr>
              <a:xfrm>
                <a:off x="9058304" y="2871622"/>
                <a:ext cx="56780" cy="22754"/>
              </a:xfrm>
              <a:custGeom>
                <a:avLst/>
                <a:gdLst>
                  <a:gd name="connsiteX0" fmla="*/ 50482 w 56780"/>
                  <a:gd name="connsiteY0" fmla="*/ 17039 h 22754"/>
                  <a:gd name="connsiteX1" fmla="*/ 45720 w 56780"/>
                  <a:gd name="connsiteY1" fmla="*/ 21802 h 22754"/>
                  <a:gd name="connsiteX2" fmla="*/ 33338 w 56780"/>
                  <a:gd name="connsiteY2" fmla="*/ 22754 h 22754"/>
                  <a:gd name="connsiteX3" fmla="*/ 24765 w 56780"/>
                  <a:gd name="connsiteY3" fmla="*/ 21802 h 22754"/>
                  <a:gd name="connsiteX4" fmla="*/ 11430 w 56780"/>
                  <a:gd name="connsiteY4" fmla="*/ 19897 h 22754"/>
                  <a:gd name="connsiteX5" fmla="*/ 5715 w 56780"/>
                  <a:gd name="connsiteY5" fmla="*/ 16087 h 22754"/>
                  <a:gd name="connsiteX6" fmla="*/ 5715 w 56780"/>
                  <a:gd name="connsiteY6" fmla="*/ 9419 h 22754"/>
                  <a:gd name="connsiteX7" fmla="*/ 0 w 56780"/>
                  <a:gd name="connsiteY7" fmla="*/ 6562 h 22754"/>
                  <a:gd name="connsiteX8" fmla="*/ 12382 w 56780"/>
                  <a:gd name="connsiteY8" fmla="*/ 2752 h 22754"/>
                  <a:gd name="connsiteX9" fmla="*/ 32385 w 56780"/>
                  <a:gd name="connsiteY9" fmla="*/ 847 h 22754"/>
                  <a:gd name="connsiteX10" fmla="*/ 55245 w 56780"/>
                  <a:gd name="connsiteY10" fmla="*/ 847 h 22754"/>
                  <a:gd name="connsiteX11" fmla="*/ 56197 w 56780"/>
                  <a:gd name="connsiteY11" fmla="*/ 5609 h 22754"/>
                  <a:gd name="connsiteX12" fmla="*/ 50482 w 56780"/>
                  <a:gd name="connsiteY12" fmla="*/ 17039 h 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780" h="22754">
                    <a:moveTo>
                      <a:pt x="50482" y="17039"/>
                    </a:moveTo>
                    <a:cubicBezTo>
                      <a:pt x="50482" y="17039"/>
                      <a:pt x="51435" y="20849"/>
                      <a:pt x="45720" y="21802"/>
                    </a:cubicBezTo>
                    <a:cubicBezTo>
                      <a:pt x="40005" y="22754"/>
                      <a:pt x="33338" y="22754"/>
                      <a:pt x="33338" y="22754"/>
                    </a:cubicBezTo>
                    <a:lnTo>
                      <a:pt x="24765" y="21802"/>
                    </a:lnTo>
                    <a:lnTo>
                      <a:pt x="11430" y="19897"/>
                    </a:lnTo>
                    <a:lnTo>
                      <a:pt x="5715" y="16087"/>
                    </a:lnTo>
                    <a:lnTo>
                      <a:pt x="5715" y="9419"/>
                    </a:lnTo>
                    <a:lnTo>
                      <a:pt x="0" y="6562"/>
                    </a:lnTo>
                    <a:cubicBezTo>
                      <a:pt x="0" y="6562"/>
                      <a:pt x="5715" y="3704"/>
                      <a:pt x="12382" y="2752"/>
                    </a:cubicBezTo>
                    <a:cubicBezTo>
                      <a:pt x="19050" y="1799"/>
                      <a:pt x="32385" y="847"/>
                      <a:pt x="32385" y="847"/>
                    </a:cubicBezTo>
                    <a:cubicBezTo>
                      <a:pt x="32385" y="847"/>
                      <a:pt x="53340" y="-1058"/>
                      <a:pt x="55245" y="847"/>
                    </a:cubicBezTo>
                    <a:cubicBezTo>
                      <a:pt x="57150" y="2752"/>
                      <a:pt x="55245" y="3704"/>
                      <a:pt x="56197" y="5609"/>
                    </a:cubicBezTo>
                    <a:cubicBezTo>
                      <a:pt x="59055" y="8467"/>
                      <a:pt x="50482" y="17039"/>
                      <a:pt x="50482" y="17039"/>
                    </a:cubicBezTo>
                    <a:close/>
                  </a:path>
                </a:pathLst>
              </a:custGeom>
              <a:grpFill/>
              <a:ln w="9525" cap="flat">
                <a:noFill/>
                <a:prstDash val="solid"/>
                <a:miter/>
              </a:ln>
            </p:spPr>
            <p:txBody>
              <a:bodyPr rtlCol="0" anchor="ctr"/>
              <a:lstStyle/>
              <a:p>
                <a:endParaRPr lang="en-US" sz="1765" noProof="0"/>
              </a:p>
            </p:txBody>
          </p:sp>
          <p:sp>
            <p:nvSpPr>
              <p:cNvPr id="248" name="Freeform: Shape 247">
                <a:extLst>
                  <a:ext uri="{FF2B5EF4-FFF2-40B4-BE49-F238E27FC236}">
                    <a16:creationId xmlns:a16="http://schemas.microsoft.com/office/drawing/2014/main" id="{9C8B6DE1-A88B-1C3D-1AA4-AD262BAC928A}"/>
                  </a:ext>
                </a:extLst>
              </p:cNvPr>
              <p:cNvSpPr/>
              <p:nvPr/>
            </p:nvSpPr>
            <p:spPr>
              <a:xfrm>
                <a:off x="9201686" y="2869293"/>
                <a:ext cx="54949" cy="34309"/>
              </a:xfrm>
              <a:custGeom>
                <a:avLst/>
                <a:gdLst>
                  <a:gd name="connsiteX0" fmla="*/ 26163 w 54949"/>
                  <a:gd name="connsiteY0" fmla="*/ 6985 h 34309"/>
                  <a:gd name="connsiteX1" fmla="*/ 9971 w 54949"/>
                  <a:gd name="connsiteY1" fmla="*/ 1270 h 34309"/>
                  <a:gd name="connsiteX2" fmla="*/ 4255 w 54949"/>
                  <a:gd name="connsiteY2" fmla="*/ 1270 h 34309"/>
                  <a:gd name="connsiteX3" fmla="*/ 446 w 54949"/>
                  <a:gd name="connsiteY3" fmla="*/ 7938 h 34309"/>
                  <a:gd name="connsiteX4" fmla="*/ 2350 w 54949"/>
                  <a:gd name="connsiteY4" fmla="*/ 10795 h 34309"/>
                  <a:gd name="connsiteX5" fmla="*/ 7113 w 54949"/>
                  <a:gd name="connsiteY5" fmla="*/ 13652 h 34309"/>
                  <a:gd name="connsiteX6" fmla="*/ 8065 w 54949"/>
                  <a:gd name="connsiteY6" fmla="*/ 20320 h 34309"/>
                  <a:gd name="connsiteX7" fmla="*/ 3303 w 54949"/>
                  <a:gd name="connsiteY7" fmla="*/ 33655 h 34309"/>
                  <a:gd name="connsiteX8" fmla="*/ 15685 w 54949"/>
                  <a:gd name="connsiteY8" fmla="*/ 32702 h 34309"/>
                  <a:gd name="connsiteX9" fmla="*/ 29973 w 54949"/>
                  <a:gd name="connsiteY9" fmla="*/ 31750 h 34309"/>
                  <a:gd name="connsiteX10" fmla="*/ 35688 w 54949"/>
                  <a:gd name="connsiteY10" fmla="*/ 29845 h 34309"/>
                  <a:gd name="connsiteX11" fmla="*/ 43308 w 54949"/>
                  <a:gd name="connsiteY11" fmla="*/ 31750 h 34309"/>
                  <a:gd name="connsiteX12" fmla="*/ 48071 w 54949"/>
                  <a:gd name="connsiteY12" fmla="*/ 31750 h 34309"/>
                  <a:gd name="connsiteX13" fmla="*/ 52833 w 54949"/>
                  <a:gd name="connsiteY13" fmla="*/ 24130 h 34309"/>
                  <a:gd name="connsiteX14" fmla="*/ 52833 w 54949"/>
                  <a:gd name="connsiteY14" fmla="*/ 16510 h 34309"/>
                  <a:gd name="connsiteX15" fmla="*/ 44260 w 54949"/>
                  <a:gd name="connsiteY15" fmla="*/ 13652 h 34309"/>
                  <a:gd name="connsiteX16" fmla="*/ 30925 w 54949"/>
                  <a:gd name="connsiteY16" fmla="*/ 14605 h 34309"/>
                  <a:gd name="connsiteX17" fmla="*/ 26163 w 54949"/>
                  <a:gd name="connsiteY17" fmla="*/ 6985 h 3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49" h="34309">
                    <a:moveTo>
                      <a:pt x="26163" y="6985"/>
                    </a:moveTo>
                    <a:lnTo>
                      <a:pt x="9971" y="1270"/>
                    </a:lnTo>
                    <a:cubicBezTo>
                      <a:pt x="9971" y="1270"/>
                      <a:pt x="5208" y="-1587"/>
                      <a:pt x="4255" y="1270"/>
                    </a:cubicBezTo>
                    <a:cubicBezTo>
                      <a:pt x="3303" y="4127"/>
                      <a:pt x="-1460" y="5080"/>
                      <a:pt x="446" y="7938"/>
                    </a:cubicBezTo>
                    <a:cubicBezTo>
                      <a:pt x="2350" y="10795"/>
                      <a:pt x="-1460" y="7938"/>
                      <a:pt x="2350" y="10795"/>
                    </a:cubicBezTo>
                    <a:cubicBezTo>
                      <a:pt x="7113" y="13652"/>
                      <a:pt x="7113" y="13652"/>
                      <a:pt x="7113" y="13652"/>
                    </a:cubicBezTo>
                    <a:cubicBezTo>
                      <a:pt x="7113" y="13652"/>
                      <a:pt x="9971" y="16510"/>
                      <a:pt x="8065" y="20320"/>
                    </a:cubicBezTo>
                    <a:cubicBezTo>
                      <a:pt x="6160" y="24130"/>
                      <a:pt x="-2412" y="32702"/>
                      <a:pt x="3303" y="33655"/>
                    </a:cubicBezTo>
                    <a:cubicBezTo>
                      <a:pt x="9018" y="35560"/>
                      <a:pt x="9018" y="32702"/>
                      <a:pt x="15685" y="32702"/>
                    </a:cubicBezTo>
                    <a:cubicBezTo>
                      <a:pt x="22353" y="33655"/>
                      <a:pt x="29973" y="31750"/>
                      <a:pt x="29973" y="31750"/>
                    </a:cubicBezTo>
                    <a:cubicBezTo>
                      <a:pt x="29973" y="31750"/>
                      <a:pt x="31878" y="27940"/>
                      <a:pt x="35688" y="29845"/>
                    </a:cubicBezTo>
                    <a:cubicBezTo>
                      <a:pt x="38546" y="31750"/>
                      <a:pt x="43308" y="31750"/>
                      <a:pt x="43308" y="31750"/>
                    </a:cubicBezTo>
                    <a:cubicBezTo>
                      <a:pt x="43308" y="31750"/>
                      <a:pt x="43308" y="34607"/>
                      <a:pt x="48071" y="31750"/>
                    </a:cubicBezTo>
                    <a:cubicBezTo>
                      <a:pt x="52833" y="28893"/>
                      <a:pt x="52833" y="24130"/>
                      <a:pt x="52833" y="24130"/>
                    </a:cubicBezTo>
                    <a:cubicBezTo>
                      <a:pt x="52833" y="24130"/>
                      <a:pt x="57596" y="18415"/>
                      <a:pt x="52833" y="16510"/>
                    </a:cubicBezTo>
                    <a:cubicBezTo>
                      <a:pt x="48071" y="14605"/>
                      <a:pt x="52833" y="13652"/>
                      <a:pt x="44260" y="13652"/>
                    </a:cubicBezTo>
                    <a:cubicBezTo>
                      <a:pt x="35688" y="13652"/>
                      <a:pt x="30925" y="14605"/>
                      <a:pt x="30925" y="14605"/>
                    </a:cubicBezTo>
                    <a:lnTo>
                      <a:pt x="26163" y="6985"/>
                    </a:lnTo>
                    <a:close/>
                  </a:path>
                </a:pathLst>
              </a:custGeom>
              <a:grpFill/>
              <a:ln w="9525" cap="flat">
                <a:noFill/>
                <a:prstDash val="solid"/>
                <a:miter/>
              </a:ln>
            </p:spPr>
            <p:txBody>
              <a:bodyPr rtlCol="0" anchor="ctr"/>
              <a:lstStyle/>
              <a:p>
                <a:endParaRPr lang="en-US" sz="1765" noProof="0"/>
              </a:p>
            </p:txBody>
          </p:sp>
          <p:sp>
            <p:nvSpPr>
              <p:cNvPr id="249" name="Freeform: Shape 248">
                <a:extLst>
                  <a:ext uri="{FF2B5EF4-FFF2-40B4-BE49-F238E27FC236}">
                    <a16:creationId xmlns:a16="http://schemas.microsoft.com/office/drawing/2014/main" id="{CB99C40A-952E-0633-ABCA-35C4696E4FE1}"/>
                  </a:ext>
                </a:extLst>
              </p:cNvPr>
              <p:cNvSpPr/>
              <p:nvPr/>
            </p:nvSpPr>
            <p:spPr>
              <a:xfrm>
                <a:off x="9276426" y="2869611"/>
                <a:ext cx="103883" cy="23812"/>
              </a:xfrm>
              <a:custGeom>
                <a:avLst/>
                <a:gdLst>
                  <a:gd name="connsiteX0" fmla="*/ 94297 w 103883"/>
                  <a:gd name="connsiteY0" fmla="*/ 17145 h 23812"/>
                  <a:gd name="connsiteX1" fmla="*/ 82868 w 103883"/>
                  <a:gd name="connsiteY1" fmla="*/ 20955 h 23812"/>
                  <a:gd name="connsiteX2" fmla="*/ 61913 w 103883"/>
                  <a:gd name="connsiteY2" fmla="*/ 20955 h 23812"/>
                  <a:gd name="connsiteX3" fmla="*/ 53340 w 103883"/>
                  <a:gd name="connsiteY3" fmla="*/ 20955 h 23812"/>
                  <a:gd name="connsiteX4" fmla="*/ 44768 w 103883"/>
                  <a:gd name="connsiteY4" fmla="*/ 21908 h 23812"/>
                  <a:gd name="connsiteX5" fmla="*/ 32385 w 103883"/>
                  <a:gd name="connsiteY5" fmla="*/ 22860 h 23812"/>
                  <a:gd name="connsiteX6" fmla="*/ 22860 w 103883"/>
                  <a:gd name="connsiteY6" fmla="*/ 23813 h 23812"/>
                  <a:gd name="connsiteX7" fmla="*/ 10478 w 103883"/>
                  <a:gd name="connsiteY7" fmla="*/ 21908 h 23812"/>
                  <a:gd name="connsiteX8" fmla="*/ 4763 w 103883"/>
                  <a:gd name="connsiteY8" fmla="*/ 20002 h 23812"/>
                  <a:gd name="connsiteX9" fmla="*/ 0 w 103883"/>
                  <a:gd name="connsiteY9" fmla="*/ 18097 h 23812"/>
                  <a:gd name="connsiteX10" fmla="*/ 1905 w 103883"/>
                  <a:gd name="connsiteY10" fmla="*/ 13335 h 23812"/>
                  <a:gd name="connsiteX11" fmla="*/ 7620 w 103883"/>
                  <a:gd name="connsiteY11" fmla="*/ 11430 h 23812"/>
                  <a:gd name="connsiteX12" fmla="*/ 12382 w 103883"/>
                  <a:gd name="connsiteY12" fmla="*/ 6667 h 23812"/>
                  <a:gd name="connsiteX13" fmla="*/ 30480 w 103883"/>
                  <a:gd name="connsiteY13" fmla="*/ 3810 h 23812"/>
                  <a:gd name="connsiteX14" fmla="*/ 46672 w 103883"/>
                  <a:gd name="connsiteY14" fmla="*/ 2858 h 23812"/>
                  <a:gd name="connsiteX15" fmla="*/ 66675 w 103883"/>
                  <a:gd name="connsiteY15" fmla="*/ 1905 h 23812"/>
                  <a:gd name="connsiteX16" fmla="*/ 80010 w 103883"/>
                  <a:gd name="connsiteY16" fmla="*/ 952 h 23812"/>
                  <a:gd name="connsiteX17" fmla="*/ 89535 w 103883"/>
                  <a:gd name="connsiteY17" fmla="*/ 0 h 23812"/>
                  <a:gd name="connsiteX18" fmla="*/ 101918 w 103883"/>
                  <a:gd name="connsiteY18" fmla="*/ 1905 h 23812"/>
                  <a:gd name="connsiteX19" fmla="*/ 103822 w 103883"/>
                  <a:gd name="connsiteY19" fmla="*/ 8572 h 23812"/>
                  <a:gd name="connsiteX20" fmla="*/ 94297 w 103883"/>
                  <a:gd name="connsiteY20" fmla="*/ 17145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83" h="23812">
                    <a:moveTo>
                      <a:pt x="94297" y="17145"/>
                    </a:moveTo>
                    <a:cubicBezTo>
                      <a:pt x="82868" y="20955"/>
                      <a:pt x="89535" y="20002"/>
                      <a:pt x="82868" y="20955"/>
                    </a:cubicBezTo>
                    <a:cubicBezTo>
                      <a:pt x="76200" y="21908"/>
                      <a:pt x="61913" y="20955"/>
                      <a:pt x="61913" y="20955"/>
                    </a:cubicBezTo>
                    <a:lnTo>
                      <a:pt x="53340" y="20955"/>
                    </a:lnTo>
                    <a:lnTo>
                      <a:pt x="44768" y="21908"/>
                    </a:lnTo>
                    <a:lnTo>
                      <a:pt x="32385" y="22860"/>
                    </a:lnTo>
                    <a:lnTo>
                      <a:pt x="22860" y="23813"/>
                    </a:lnTo>
                    <a:lnTo>
                      <a:pt x="10478" y="21908"/>
                    </a:lnTo>
                    <a:lnTo>
                      <a:pt x="4763" y="20002"/>
                    </a:lnTo>
                    <a:lnTo>
                      <a:pt x="0" y="18097"/>
                    </a:lnTo>
                    <a:lnTo>
                      <a:pt x="1905" y="13335"/>
                    </a:lnTo>
                    <a:cubicBezTo>
                      <a:pt x="7620" y="11430"/>
                      <a:pt x="7620" y="11430"/>
                      <a:pt x="7620" y="11430"/>
                    </a:cubicBezTo>
                    <a:cubicBezTo>
                      <a:pt x="7620" y="11430"/>
                      <a:pt x="-953" y="8572"/>
                      <a:pt x="12382" y="6667"/>
                    </a:cubicBezTo>
                    <a:cubicBezTo>
                      <a:pt x="25718" y="4763"/>
                      <a:pt x="26670" y="3810"/>
                      <a:pt x="30480" y="3810"/>
                    </a:cubicBezTo>
                    <a:cubicBezTo>
                      <a:pt x="33338" y="3810"/>
                      <a:pt x="42863" y="1905"/>
                      <a:pt x="46672" y="2858"/>
                    </a:cubicBezTo>
                    <a:cubicBezTo>
                      <a:pt x="51435" y="3810"/>
                      <a:pt x="66675" y="1905"/>
                      <a:pt x="66675" y="1905"/>
                    </a:cubicBezTo>
                    <a:lnTo>
                      <a:pt x="80010" y="952"/>
                    </a:lnTo>
                    <a:cubicBezTo>
                      <a:pt x="80010" y="952"/>
                      <a:pt x="86678" y="0"/>
                      <a:pt x="89535" y="0"/>
                    </a:cubicBezTo>
                    <a:cubicBezTo>
                      <a:pt x="92393" y="0"/>
                      <a:pt x="101918" y="1905"/>
                      <a:pt x="101918" y="1905"/>
                    </a:cubicBezTo>
                    <a:cubicBezTo>
                      <a:pt x="101918" y="1905"/>
                      <a:pt x="103822" y="3810"/>
                      <a:pt x="103822" y="8572"/>
                    </a:cubicBezTo>
                    <a:cubicBezTo>
                      <a:pt x="104775" y="12383"/>
                      <a:pt x="94297" y="17145"/>
                      <a:pt x="94297" y="17145"/>
                    </a:cubicBezTo>
                    <a:close/>
                  </a:path>
                </a:pathLst>
              </a:custGeom>
              <a:grpFill/>
              <a:ln w="9525" cap="flat">
                <a:noFill/>
                <a:prstDash val="solid"/>
                <a:miter/>
              </a:ln>
            </p:spPr>
            <p:txBody>
              <a:bodyPr rtlCol="0" anchor="ctr"/>
              <a:lstStyle/>
              <a:p>
                <a:endParaRPr lang="en-US" sz="1765" noProof="0"/>
              </a:p>
            </p:txBody>
          </p:sp>
          <p:sp>
            <p:nvSpPr>
              <p:cNvPr id="250" name="Freeform: Shape 249">
                <a:extLst>
                  <a:ext uri="{FF2B5EF4-FFF2-40B4-BE49-F238E27FC236}">
                    <a16:creationId xmlns:a16="http://schemas.microsoft.com/office/drawing/2014/main" id="{F1CA2FF4-0268-C40B-9F58-0989D2DA1688}"/>
                  </a:ext>
                </a:extLst>
              </p:cNvPr>
              <p:cNvSpPr/>
              <p:nvPr/>
            </p:nvSpPr>
            <p:spPr>
              <a:xfrm>
                <a:off x="9131646" y="2973963"/>
                <a:ext cx="307657" cy="137583"/>
              </a:xfrm>
              <a:custGeom>
                <a:avLst/>
                <a:gdLst>
                  <a:gd name="connsiteX0" fmla="*/ 307658 w 307657"/>
                  <a:gd name="connsiteY0" fmla="*/ 7091 h 137583"/>
                  <a:gd name="connsiteX1" fmla="*/ 303848 w 307657"/>
                  <a:gd name="connsiteY1" fmla="*/ 12806 h 137583"/>
                  <a:gd name="connsiteX2" fmla="*/ 296228 w 307657"/>
                  <a:gd name="connsiteY2" fmla="*/ 16616 h 137583"/>
                  <a:gd name="connsiteX3" fmla="*/ 269558 w 307657"/>
                  <a:gd name="connsiteY3" fmla="*/ 18521 h 137583"/>
                  <a:gd name="connsiteX4" fmla="*/ 261938 w 307657"/>
                  <a:gd name="connsiteY4" fmla="*/ 18521 h 137583"/>
                  <a:gd name="connsiteX5" fmla="*/ 252413 w 307657"/>
                  <a:gd name="connsiteY5" fmla="*/ 19473 h 137583"/>
                  <a:gd name="connsiteX6" fmla="*/ 243840 w 307657"/>
                  <a:gd name="connsiteY6" fmla="*/ 21378 h 137583"/>
                  <a:gd name="connsiteX7" fmla="*/ 239078 w 307657"/>
                  <a:gd name="connsiteY7" fmla="*/ 25188 h 137583"/>
                  <a:gd name="connsiteX8" fmla="*/ 232410 w 307657"/>
                  <a:gd name="connsiteY8" fmla="*/ 28998 h 137583"/>
                  <a:gd name="connsiteX9" fmla="*/ 210503 w 307657"/>
                  <a:gd name="connsiteY9" fmla="*/ 29951 h 137583"/>
                  <a:gd name="connsiteX10" fmla="*/ 182880 w 307657"/>
                  <a:gd name="connsiteY10" fmla="*/ 30903 h 137583"/>
                  <a:gd name="connsiteX11" fmla="*/ 171450 w 307657"/>
                  <a:gd name="connsiteY11" fmla="*/ 34713 h 137583"/>
                  <a:gd name="connsiteX12" fmla="*/ 159068 w 307657"/>
                  <a:gd name="connsiteY12" fmla="*/ 41381 h 137583"/>
                  <a:gd name="connsiteX13" fmla="*/ 141923 w 307657"/>
                  <a:gd name="connsiteY13" fmla="*/ 55668 h 137583"/>
                  <a:gd name="connsiteX14" fmla="*/ 135255 w 307657"/>
                  <a:gd name="connsiteY14" fmla="*/ 58526 h 137583"/>
                  <a:gd name="connsiteX15" fmla="*/ 125730 w 307657"/>
                  <a:gd name="connsiteY15" fmla="*/ 62336 h 137583"/>
                  <a:gd name="connsiteX16" fmla="*/ 110490 w 307657"/>
                  <a:gd name="connsiteY16" fmla="*/ 69956 h 137583"/>
                  <a:gd name="connsiteX17" fmla="*/ 100013 w 307657"/>
                  <a:gd name="connsiteY17" fmla="*/ 74718 h 137583"/>
                  <a:gd name="connsiteX18" fmla="*/ 93345 w 307657"/>
                  <a:gd name="connsiteY18" fmla="*/ 76623 h 137583"/>
                  <a:gd name="connsiteX19" fmla="*/ 86678 w 307657"/>
                  <a:gd name="connsiteY19" fmla="*/ 78528 h 137583"/>
                  <a:gd name="connsiteX20" fmla="*/ 80010 w 307657"/>
                  <a:gd name="connsiteY20" fmla="*/ 83291 h 137583"/>
                  <a:gd name="connsiteX21" fmla="*/ 74295 w 307657"/>
                  <a:gd name="connsiteY21" fmla="*/ 87101 h 137583"/>
                  <a:gd name="connsiteX22" fmla="*/ 69533 w 307657"/>
                  <a:gd name="connsiteY22" fmla="*/ 91863 h 137583"/>
                  <a:gd name="connsiteX23" fmla="*/ 68580 w 307657"/>
                  <a:gd name="connsiteY23" fmla="*/ 104246 h 137583"/>
                  <a:gd name="connsiteX24" fmla="*/ 70485 w 307657"/>
                  <a:gd name="connsiteY24" fmla="*/ 110913 h 137583"/>
                  <a:gd name="connsiteX25" fmla="*/ 83820 w 307657"/>
                  <a:gd name="connsiteY25" fmla="*/ 118533 h 137583"/>
                  <a:gd name="connsiteX26" fmla="*/ 87630 w 307657"/>
                  <a:gd name="connsiteY26" fmla="*/ 128058 h 137583"/>
                  <a:gd name="connsiteX27" fmla="*/ 90488 w 307657"/>
                  <a:gd name="connsiteY27" fmla="*/ 129963 h 137583"/>
                  <a:gd name="connsiteX28" fmla="*/ 89535 w 307657"/>
                  <a:gd name="connsiteY28" fmla="*/ 134726 h 137583"/>
                  <a:gd name="connsiteX29" fmla="*/ 80010 w 307657"/>
                  <a:gd name="connsiteY29" fmla="*/ 136631 h 137583"/>
                  <a:gd name="connsiteX30" fmla="*/ 71438 w 307657"/>
                  <a:gd name="connsiteY30" fmla="*/ 137583 h 137583"/>
                  <a:gd name="connsiteX31" fmla="*/ 56198 w 307657"/>
                  <a:gd name="connsiteY31" fmla="*/ 135678 h 137583"/>
                  <a:gd name="connsiteX32" fmla="*/ 36195 w 307657"/>
                  <a:gd name="connsiteY32" fmla="*/ 128058 h 137583"/>
                  <a:gd name="connsiteX33" fmla="*/ 20955 w 307657"/>
                  <a:gd name="connsiteY33" fmla="*/ 125201 h 137583"/>
                  <a:gd name="connsiteX34" fmla="*/ 11430 w 307657"/>
                  <a:gd name="connsiteY34" fmla="*/ 125201 h 137583"/>
                  <a:gd name="connsiteX35" fmla="*/ 4763 w 307657"/>
                  <a:gd name="connsiteY35" fmla="*/ 123296 h 137583"/>
                  <a:gd name="connsiteX36" fmla="*/ 3810 w 307657"/>
                  <a:gd name="connsiteY36" fmla="*/ 120438 h 137583"/>
                  <a:gd name="connsiteX37" fmla="*/ 0 w 307657"/>
                  <a:gd name="connsiteY37" fmla="*/ 105198 h 137583"/>
                  <a:gd name="connsiteX38" fmla="*/ 4763 w 307657"/>
                  <a:gd name="connsiteY38" fmla="*/ 98531 h 137583"/>
                  <a:gd name="connsiteX39" fmla="*/ 11430 w 307657"/>
                  <a:gd name="connsiteY39" fmla="*/ 92816 h 137583"/>
                  <a:gd name="connsiteX40" fmla="*/ 19050 w 307657"/>
                  <a:gd name="connsiteY40" fmla="*/ 89006 h 137583"/>
                  <a:gd name="connsiteX41" fmla="*/ 23813 w 307657"/>
                  <a:gd name="connsiteY41" fmla="*/ 88053 h 137583"/>
                  <a:gd name="connsiteX42" fmla="*/ 47625 w 307657"/>
                  <a:gd name="connsiteY42" fmla="*/ 75671 h 137583"/>
                  <a:gd name="connsiteX43" fmla="*/ 60008 w 307657"/>
                  <a:gd name="connsiteY43" fmla="*/ 67098 h 137583"/>
                  <a:gd name="connsiteX44" fmla="*/ 71438 w 307657"/>
                  <a:gd name="connsiteY44" fmla="*/ 50906 h 137583"/>
                  <a:gd name="connsiteX45" fmla="*/ 80010 w 307657"/>
                  <a:gd name="connsiteY45" fmla="*/ 45191 h 137583"/>
                  <a:gd name="connsiteX46" fmla="*/ 90488 w 307657"/>
                  <a:gd name="connsiteY46" fmla="*/ 40428 h 137583"/>
                  <a:gd name="connsiteX47" fmla="*/ 98108 w 307657"/>
                  <a:gd name="connsiteY47" fmla="*/ 40428 h 137583"/>
                  <a:gd name="connsiteX48" fmla="*/ 112395 w 307657"/>
                  <a:gd name="connsiteY48" fmla="*/ 35666 h 137583"/>
                  <a:gd name="connsiteX49" fmla="*/ 121920 w 307657"/>
                  <a:gd name="connsiteY49" fmla="*/ 32808 h 137583"/>
                  <a:gd name="connsiteX50" fmla="*/ 137160 w 307657"/>
                  <a:gd name="connsiteY50" fmla="*/ 26141 h 137583"/>
                  <a:gd name="connsiteX51" fmla="*/ 148590 w 307657"/>
                  <a:gd name="connsiteY51" fmla="*/ 22331 h 137583"/>
                  <a:gd name="connsiteX52" fmla="*/ 157163 w 307657"/>
                  <a:gd name="connsiteY52" fmla="*/ 20426 h 137583"/>
                  <a:gd name="connsiteX53" fmla="*/ 171450 w 307657"/>
                  <a:gd name="connsiteY53" fmla="*/ 18521 h 137583"/>
                  <a:gd name="connsiteX54" fmla="*/ 183833 w 307657"/>
                  <a:gd name="connsiteY54" fmla="*/ 18521 h 137583"/>
                  <a:gd name="connsiteX55" fmla="*/ 208598 w 307657"/>
                  <a:gd name="connsiteY55" fmla="*/ 15663 h 137583"/>
                  <a:gd name="connsiteX56" fmla="*/ 220980 w 307657"/>
                  <a:gd name="connsiteY56" fmla="*/ 11853 h 137583"/>
                  <a:gd name="connsiteX57" fmla="*/ 234315 w 307657"/>
                  <a:gd name="connsiteY57" fmla="*/ 8043 h 137583"/>
                  <a:gd name="connsiteX58" fmla="*/ 237173 w 307657"/>
                  <a:gd name="connsiteY58" fmla="*/ 7091 h 137583"/>
                  <a:gd name="connsiteX59" fmla="*/ 241935 w 307657"/>
                  <a:gd name="connsiteY59" fmla="*/ 3281 h 137583"/>
                  <a:gd name="connsiteX60" fmla="*/ 262890 w 307657"/>
                  <a:gd name="connsiteY60" fmla="*/ 3281 h 137583"/>
                  <a:gd name="connsiteX61" fmla="*/ 268605 w 307657"/>
                  <a:gd name="connsiteY61" fmla="*/ 2328 h 137583"/>
                  <a:gd name="connsiteX62" fmla="*/ 293370 w 307657"/>
                  <a:gd name="connsiteY62" fmla="*/ 423 h 137583"/>
                  <a:gd name="connsiteX63" fmla="*/ 300990 w 307657"/>
                  <a:gd name="connsiteY63" fmla="*/ 423 h 137583"/>
                  <a:gd name="connsiteX64" fmla="*/ 307658 w 307657"/>
                  <a:gd name="connsiteY64" fmla="*/ 7091 h 13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7657" h="137583">
                    <a:moveTo>
                      <a:pt x="307658" y="7091"/>
                    </a:moveTo>
                    <a:cubicBezTo>
                      <a:pt x="307658" y="8996"/>
                      <a:pt x="303848" y="12806"/>
                      <a:pt x="303848" y="12806"/>
                    </a:cubicBezTo>
                    <a:cubicBezTo>
                      <a:pt x="303848" y="12806"/>
                      <a:pt x="302895" y="14711"/>
                      <a:pt x="296228" y="16616"/>
                    </a:cubicBezTo>
                    <a:cubicBezTo>
                      <a:pt x="289560" y="18521"/>
                      <a:pt x="269558" y="18521"/>
                      <a:pt x="269558" y="18521"/>
                    </a:cubicBezTo>
                    <a:lnTo>
                      <a:pt x="261938" y="18521"/>
                    </a:lnTo>
                    <a:lnTo>
                      <a:pt x="252413" y="19473"/>
                    </a:lnTo>
                    <a:cubicBezTo>
                      <a:pt x="252413" y="19473"/>
                      <a:pt x="247650" y="17568"/>
                      <a:pt x="243840" y="21378"/>
                    </a:cubicBezTo>
                    <a:cubicBezTo>
                      <a:pt x="239078" y="25188"/>
                      <a:pt x="239078" y="25188"/>
                      <a:pt x="239078" y="25188"/>
                    </a:cubicBezTo>
                    <a:lnTo>
                      <a:pt x="232410" y="28998"/>
                    </a:lnTo>
                    <a:cubicBezTo>
                      <a:pt x="232410" y="28998"/>
                      <a:pt x="213360" y="29951"/>
                      <a:pt x="210503" y="29951"/>
                    </a:cubicBezTo>
                    <a:cubicBezTo>
                      <a:pt x="207645" y="29951"/>
                      <a:pt x="182880" y="30903"/>
                      <a:pt x="182880" y="30903"/>
                    </a:cubicBezTo>
                    <a:lnTo>
                      <a:pt x="171450" y="34713"/>
                    </a:lnTo>
                    <a:lnTo>
                      <a:pt x="159068" y="41381"/>
                    </a:lnTo>
                    <a:cubicBezTo>
                      <a:pt x="159068" y="41381"/>
                      <a:pt x="144780" y="53763"/>
                      <a:pt x="141923" y="55668"/>
                    </a:cubicBezTo>
                    <a:cubicBezTo>
                      <a:pt x="140018" y="57573"/>
                      <a:pt x="137160" y="56621"/>
                      <a:pt x="135255" y="58526"/>
                    </a:cubicBezTo>
                    <a:cubicBezTo>
                      <a:pt x="133350" y="60431"/>
                      <a:pt x="126683" y="59478"/>
                      <a:pt x="125730" y="62336"/>
                    </a:cubicBezTo>
                    <a:cubicBezTo>
                      <a:pt x="124778" y="65193"/>
                      <a:pt x="111443" y="68051"/>
                      <a:pt x="110490" y="69956"/>
                    </a:cubicBezTo>
                    <a:cubicBezTo>
                      <a:pt x="109538" y="71861"/>
                      <a:pt x="100013" y="74718"/>
                      <a:pt x="100013" y="74718"/>
                    </a:cubicBezTo>
                    <a:lnTo>
                      <a:pt x="93345" y="76623"/>
                    </a:lnTo>
                    <a:cubicBezTo>
                      <a:pt x="93345" y="76623"/>
                      <a:pt x="88583" y="75671"/>
                      <a:pt x="86678" y="78528"/>
                    </a:cubicBezTo>
                    <a:cubicBezTo>
                      <a:pt x="84773" y="81386"/>
                      <a:pt x="85725" y="79481"/>
                      <a:pt x="80010" y="83291"/>
                    </a:cubicBezTo>
                    <a:cubicBezTo>
                      <a:pt x="74295" y="87101"/>
                      <a:pt x="79058" y="82338"/>
                      <a:pt x="74295" y="87101"/>
                    </a:cubicBezTo>
                    <a:cubicBezTo>
                      <a:pt x="69533" y="91863"/>
                      <a:pt x="73343" y="86148"/>
                      <a:pt x="69533" y="91863"/>
                    </a:cubicBezTo>
                    <a:cubicBezTo>
                      <a:pt x="65723" y="98531"/>
                      <a:pt x="65723" y="97578"/>
                      <a:pt x="68580" y="104246"/>
                    </a:cubicBezTo>
                    <a:cubicBezTo>
                      <a:pt x="70485" y="110913"/>
                      <a:pt x="70485" y="110913"/>
                      <a:pt x="70485" y="110913"/>
                    </a:cubicBezTo>
                    <a:lnTo>
                      <a:pt x="83820" y="118533"/>
                    </a:lnTo>
                    <a:cubicBezTo>
                      <a:pt x="83820" y="118533"/>
                      <a:pt x="84773" y="126153"/>
                      <a:pt x="87630" y="128058"/>
                    </a:cubicBezTo>
                    <a:cubicBezTo>
                      <a:pt x="90488" y="129963"/>
                      <a:pt x="89535" y="128058"/>
                      <a:pt x="90488" y="129963"/>
                    </a:cubicBezTo>
                    <a:cubicBezTo>
                      <a:pt x="91440" y="130916"/>
                      <a:pt x="89535" y="134726"/>
                      <a:pt x="89535" y="134726"/>
                    </a:cubicBezTo>
                    <a:lnTo>
                      <a:pt x="80010" y="136631"/>
                    </a:lnTo>
                    <a:lnTo>
                      <a:pt x="71438" y="137583"/>
                    </a:lnTo>
                    <a:lnTo>
                      <a:pt x="56198" y="135678"/>
                    </a:lnTo>
                    <a:lnTo>
                      <a:pt x="36195" y="128058"/>
                    </a:lnTo>
                    <a:cubicBezTo>
                      <a:pt x="30480" y="125201"/>
                      <a:pt x="26670" y="125201"/>
                      <a:pt x="20955" y="125201"/>
                    </a:cubicBezTo>
                    <a:cubicBezTo>
                      <a:pt x="15240" y="125201"/>
                      <a:pt x="11430" y="125201"/>
                      <a:pt x="11430" y="125201"/>
                    </a:cubicBezTo>
                    <a:lnTo>
                      <a:pt x="4763" y="123296"/>
                    </a:lnTo>
                    <a:cubicBezTo>
                      <a:pt x="4763" y="123296"/>
                      <a:pt x="6668" y="129963"/>
                      <a:pt x="3810" y="120438"/>
                    </a:cubicBezTo>
                    <a:cubicBezTo>
                      <a:pt x="953" y="110913"/>
                      <a:pt x="0" y="105198"/>
                      <a:pt x="0" y="105198"/>
                    </a:cubicBezTo>
                    <a:cubicBezTo>
                      <a:pt x="0" y="105198"/>
                      <a:pt x="953" y="98531"/>
                      <a:pt x="4763" y="98531"/>
                    </a:cubicBezTo>
                    <a:cubicBezTo>
                      <a:pt x="7620" y="98531"/>
                      <a:pt x="8573" y="92816"/>
                      <a:pt x="11430" y="92816"/>
                    </a:cubicBezTo>
                    <a:cubicBezTo>
                      <a:pt x="14288" y="92816"/>
                      <a:pt x="14288" y="90911"/>
                      <a:pt x="19050" y="89006"/>
                    </a:cubicBezTo>
                    <a:cubicBezTo>
                      <a:pt x="23813" y="88053"/>
                      <a:pt x="14288" y="89958"/>
                      <a:pt x="23813" y="88053"/>
                    </a:cubicBezTo>
                    <a:cubicBezTo>
                      <a:pt x="32385" y="85196"/>
                      <a:pt x="40958" y="78528"/>
                      <a:pt x="47625" y="75671"/>
                    </a:cubicBezTo>
                    <a:cubicBezTo>
                      <a:pt x="54293" y="72813"/>
                      <a:pt x="55245" y="69003"/>
                      <a:pt x="60008" y="67098"/>
                    </a:cubicBezTo>
                    <a:cubicBezTo>
                      <a:pt x="64770" y="65193"/>
                      <a:pt x="71438" y="50906"/>
                      <a:pt x="71438" y="50906"/>
                    </a:cubicBezTo>
                    <a:cubicBezTo>
                      <a:pt x="71438" y="50906"/>
                      <a:pt x="76200" y="47096"/>
                      <a:pt x="80010" y="45191"/>
                    </a:cubicBezTo>
                    <a:cubicBezTo>
                      <a:pt x="84773" y="43286"/>
                      <a:pt x="81915" y="40428"/>
                      <a:pt x="90488" y="40428"/>
                    </a:cubicBezTo>
                    <a:cubicBezTo>
                      <a:pt x="98108" y="40428"/>
                      <a:pt x="90488" y="43286"/>
                      <a:pt x="98108" y="40428"/>
                    </a:cubicBezTo>
                    <a:cubicBezTo>
                      <a:pt x="105728" y="37571"/>
                      <a:pt x="112395" y="35666"/>
                      <a:pt x="112395" y="35666"/>
                    </a:cubicBezTo>
                    <a:lnTo>
                      <a:pt x="121920" y="32808"/>
                    </a:lnTo>
                    <a:cubicBezTo>
                      <a:pt x="121920" y="32808"/>
                      <a:pt x="132398" y="26141"/>
                      <a:pt x="137160" y="26141"/>
                    </a:cubicBezTo>
                    <a:cubicBezTo>
                      <a:pt x="142875" y="25188"/>
                      <a:pt x="144780" y="24236"/>
                      <a:pt x="148590" y="22331"/>
                    </a:cubicBezTo>
                    <a:cubicBezTo>
                      <a:pt x="151448" y="21378"/>
                      <a:pt x="154305" y="20426"/>
                      <a:pt x="157163" y="20426"/>
                    </a:cubicBezTo>
                    <a:cubicBezTo>
                      <a:pt x="160020" y="20426"/>
                      <a:pt x="168593" y="17568"/>
                      <a:pt x="171450" y="18521"/>
                    </a:cubicBezTo>
                    <a:cubicBezTo>
                      <a:pt x="174308" y="19473"/>
                      <a:pt x="183833" y="18521"/>
                      <a:pt x="183833" y="18521"/>
                    </a:cubicBezTo>
                    <a:cubicBezTo>
                      <a:pt x="183833" y="18521"/>
                      <a:pt x="203835" y="14711"/>
                      <a:pt x="208598" y="15663"/>
                    </a:cubicBezTo>
                    <a:cubicBezTo>
                      <a:pt x="213360" y="15663"/>
                      <a:pt x="215265" y="11853"/>
                      <a:pt x="220980" y="11853"/>
                    </a:cubicBezTo>
                    <a:cubicBezTo>
                      <a:pt x="226695" y="11853"/>
                      <a:pt x="230505" y="8043"/>
                      <a:pt x="234315" y="8043"/>
                    </a:cubicBezTo>
                    <a:cubicBezTo>
                      <a:pt x="237173" y="7091"/>
                      <a:pt x="237173" y="7091"/>
                      <a:pt x="237173" y="7091"/>
                    </a:cubicBezTo>
                    <a:lnTo>
                      <a:pt x="241935" y="3281"/>
                    </a:lnTo>
                    <a:lnTo>
                      <a:pt x="262890" y="3281"/>
                    </a:lnTo>
                    <a:lnTo>
                      <a:pt x="268605" y="2328"/>
                    </a:lnTo>
                    <a:lnTo>
                      <a:pt x="293370" y="423"/>
                    </a:lnTo>
                    <a:cubicBezTo>
                      <a:pt x="293370" y="423"/>
                      <a:pt x="296228" y="-529"/>
                      <a:pt x="300990" y="423"/>
                    </a:cubicBezTo>
                    <a:cubicBezTo>
                      <a:pt x="303848" y="423"/>
                      <a:pt x="307658" y="7091"/>
                      <a:pt x="307658" y="7091"/>
                    </a:cubicBezTo>
                    <a:close/>
                  </a:path>
                </a:pathLst>
              </a:custGeom>
              <a:grpFill/>
              <a:ln w="9525" cap="flat">
                <a:noFill/>
                <a:prstDash val="solid"/>
                <a:miter/>
              </a:ln>
            </p:spPr>
            <p:txBody>
              <a:bodyPr rtlCol="0" anchor="ctr"/>
              <a:lstStyle/>
              <a:p>
                <a:endParaRPr lang="en-US" sz="1765" noProof="0"/>
              </a:p>
            </p:txBody>
          </p:sp>
          <p:sp>
            <p:nvSpPr>
              <p:cNvPr id="251" name="Freeform: Shape 250">
                <a:extLst>
                  <a:ext uri="{FF2B5EF4-FFF2-40B4-BE49-F238E27FC236}">
                    <a16:creationId xmlns:a16="http://schemas.microsoft.com/office/drawing/2014/main" id="{F0629756-83B9-436F-750D-84ACCFE1C155}"/>
                  </a:ext>
                </a:extLst>
              </p:cNvPr>
              <p:cNvSpPr/>
              <p:nvPr/>
            </p:nvSpPr>
            <p:spPr>
              <a:xfrm>
                <a:off x="9073544" y="3125834"/>
                <a:ext cx="28769" cy="20002"/>
              </a:xfrm>
              <a:custGeom>
                <a:avLst/>
                <a:gdLst>
                  <a:gd name="connsiteX0" fmla="*/ 26670 w 28769"/>
                  <a:gd name="connsiteY0" fmla="*/ 16193 h 20002"/>
                  <a:gd name="connsiteX1" fmla="*/ 18097 w 28769"/>
                  <a:gd name="connsiteY1" fmla="*/ 17145 h 20002"/>
                  <a:gd name="connsiteX2" fmla="*/ 9525 w 28769"/>
                  <a:gd name="connsiteY2" fmla="*/ 20002 h 20002"/>
                  <a:gd name="connsiteX3" fmla="*/ 952 w 28769"/>
                  <a:gd name="connsiteY3" fmla="*/ 18097 h 20002"/>
                  <a:gd name="connsiteX4" fmla="*/ 0 w 28769"/>
                  <a:gd name="connsiteY4" fmla="*/ 12382 h 20002"/>
                  <a:gd name="connsiteX5" fmla="*/ 1905 w 28769"/>
                  <a:gd name="connsiteY5" fmla="*/ 8572 h 20002"/>
                  <a:gd name="connsiteX6" fmla="*/ 5715 w 28769"/>
                  <a:gd name="connsiteY6" fmla="*/ 5715 h 20002"/>
                  <a:gd name="connsiteX7" fmla="*/ 6667 w 28769"/>
                  <a:gd name="connsiteY7" fmla="*/ 1905 h 20002"/>
                  <a:gd name="connsiteX8" fmla="*/ 16192 w 28769"/>
                  <a:gd name="connsiteY8" fmla="*/ 0 h 20002"/>
                  <a:gd name="connsiteX9" fmla="*/ 28575 w 28769"/>
                  <a:gd name="connsiteY9" fmla="*/ 3810 h 20002"/>
                  <a:gd name="connsiteX10" fmla="*/ 26670 w 28769"/>
                  <a:gd name="connsiteY10" fmla="*/ 16193 h 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69" h="20002">
                    <a:moveTo>
                      <a:pt x="26670" y="16193"/>
                    </a:moveTo>
                    <a:cubicBezTo>
                      <a:pt x="26670" y="16193"/>
                      <a:pt x="26670" y="15240"/>
                      <a:pt x="18097" y="17145"/>
                    </a:cubicBezTo>
                    <a:cubicBezTo>
                      <a:pt x="9525" y="20002"/>
                      <a:pt x="9525" y="20002"/>
                      <a:pt x="9525" y="20002"/>
                    </a:cubicBezTo>
                    <a:lnTo>
                      <a:pt x="952" y="18097"/>
                    </a:lnTo>
                    <a:lnTo>
                      <a:pt x="0" y="12382"/>
                    </a:lnTo>
                    <a:lnTo>
                      <a:pt x="1905" y="8572"/>
                    </a:lnTo>
                    <a:lnTo>
                      <a:pt x="5715" y="5715"/>
                    </a:lnTo>
                    <a:cubicBezTo>
                      <a:pt x="5715" y="5715"/>
                      <a:pt x="2857" y="1905"/>
                      <a:pt x="6667" y="1905"/>
                    </a:cubicBezTo>
                    <a:cubicBezTo>
                      <a:pt x="11430" y="952"/>
                      <a:pt x="16192" y="0"/>
                      <a:pt x="16192" y="0"/>
                    </a:cubicBezTo>
                    <a:lnTo>
                      <a:pt x="28575" y="3810"/>
                    </a:lnTo>
                    <a:cubicBezTo>
                      <a:pt x="29527" y="6668"/>
                      <a:pt x="26670" y="16193"/>
                      <a:pt x="26670" y="16193"/>
                    </a:cubicBezTo>
                    <a:close/>
                  </a:path>
                </a:pathLst>
              </a:custGeom>
              <a:grpFill/>
              <a:ln w="9525" cap="flat">
                <a:noFill/>
                <a:prstDash val="solid"/>
                <a:miter/>
              </a:ln>
            </p:spPr>
            <p:txBody>
              <a:bodyPr rtlCol="0" anchor="ctr"/>
              <a:lstStyle/>
              <a:p>
                <a:endParaRPr lang="en-US" sz="1765" noProof="0"/>
              </a:p>
            </p:txBody>
          </p:sp>
          <p:sp>
            <p:nvSpPr>
              <p:cNvPr id="252" name="Freeform: Shape 251">
                <a:extLst>
                  <a:ext uri="{FF2B5EF4-FFF2-40B4-BE49-F238E27FC236}">
                    <a16:creationId xmlns:a16="http://schemas.microsoft.com/office/drawing/2014/main" id="{03BA7437-83DA-3CAD-EFEE-7DBF979F3182}"/>
                  </a:ext>
                </a:extLst>
              </p:cNvPr>
              <p:cNvSpPr/>
              <p:nvPr/>
            </p:nvSpPr>
            <p:spPr>
              <a:xfrm>
                <a:off x="9956437" y="2920199"/>
                <a:ext cx="107142" cy="38946"/>
              </a:xfrm>
              <a:custGeom>
                <a:avLst/>
                <a:gdLst>
                  <a:gd name="connsiteX0" fmla="*/ 102944 w 107142"/>
                  <a:gd name="connsiteY0" fmla="*/ 29422 h 38946"/>
                  <a:gd name="connsiteX1" fmla="*/ 86751 w 107142"/>
                  <a:gd name="connsiteY1" fmla="*/ 32279 h 38946"/>
                  <a:gd name="connsiteX2" fmla="*/ 68654 w 107142"/>
                  <a:gd name="connsiteY2" fmla="*/ 32279 h 38946"/>
                  <a:gd name="connsiteX3" fmla="*/ 53414 w 107142"/>
                  <a:gd name="connsiteY3" fmla="*/ 33232 h 38946"/>
                  <a:gd name="connsiteX4" fmla="*/ 38174 w 107142"/>
                  <a:gd name="connsiteY4" fmla="*/ 33232 h 38946"/>
                  <a:gd name="connsiteX5" fmla="*/ 24839 w 107142"/>
                  <a:gd name="connsiteY5" fmla="*/ 36089 h 38946"/>
                  <a:gd name="connsiteX6" fmla="*/ 16267 w 107142"/>
                  <a:gd name="connsiteY6" fmla="*/ 37042 h 38946"/>
                  <a:gd name="connsiteX7" fmla="*/ 7694 w 107142"/>
                  <a:gd name="connsiteY7" fmla="*/ 38947 h 38946"/>
                  <a:gd name="connsiteX8" fmla="*/ 74 w 107142"/>
                  <a:gd name="connsiteY8" fmla="*/ 35137 h 38946"/>
                  <a:gd name="connsiteX9" fmla="*/ 5789 w 107142"/>
                  <a:gd name="connsiteY9" fmla="*/ 27517 h 38946"/>
                  <a:gd name="connsiteX10" fmla="*/ 19124 w 107142"/>
                  <a:gd name="connsiteY10" fmla="*/ 22754 h 38946"/>
                  <a:gd name="connsiteX11" fmla="*/ 22934 w 107142"/>
                  <a:gd name="connsiteY11" fmla="*/ 14182 h 38946"/>
                  <a:gd name="connsiteX12" fmla="*/ 29601 w 107142"/>
                  <a:gd name="connsiteY12" fmla="*/ 10372 h 38946"/>
                  <a:gd name="connsiteX13" fmla="*/ 35317 w 107142"/>
                  <a:gd name="connsiteY13" fmla="*/ 8467 h 38946"/>
                  <a:gd name="connsiteX14" fmla="*/ 43889 w 107142"/>
                  <a:gd name="connsiteY14" fmla="*/ 2752 h 38946"/>
                  <a:gd name="connsiteX15" fmla="*/ 66749 w 107142"/>
                  <a:gd name="connsiteY15" fmla="*/ 847 h 38946"/>
                  <a:gd name="connsiteX16" fmla="*/ 73417 w 107142"/>
                  <a:gd name="connsiteY16" fmla="*/ 847 h 38946"/>
                  <a:gd name="connsiteX17" fmla="*/ 79132 w 107142"/>
                  <a:gd name="connsiteY17" fmla="*/ 2752 h 38946"/>
                  <a:gd name="connsiteX18" fmla="*/ 83894 w 107142"/>
                  <a:gd name="connsiteY18" fmla="*/ 7514 h 38946"/>
                  <a:gd name="connsiteX19" fmla="*/ 92467 w 107142"/>
                  <a:gd name="connsiteY19" fmla="*/ 12277 h 38946"/>
                  <a:gd name="connsiteX20" fmla="*/ 100086 w 107142"/>
                  <a:gd name="connsiteY20" fmla="*/ 14182 h 38946"/>
                  <a:gd name="connsiteX21" fmla="*/ 104849 w 107142"/>
                  <a:gd name="connsiteY21" fmla="*/ 17039 h 38946"/>
                  <a:gd name="connsiteX22" fmla="*/ 106754 w 107142"/>
                  <a:gd name="connsiteY22" fmla="*/ 20849 h 38946"/>
                  <a:gd name="connsiteX23" fmla="*/ 102944 w 107142"/>
                  <a:gd name="connsiteY23" fmla="*/ 29422 h 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142" h="38946">
                    <a:moveTo>
                      <a:pt x="102944" y="29422"/>
                    </a:moveTo>
                    <a:lnTo>
                      <a:pt x="86751" y="32279"/>
                    </a:lnTo>
                    <a:lnTo>
                      <a:pt x="68654" y="32279"/>
                    </a:lnTo>
                    <a:lnTo>
                      <a:pt x="53414" y="33232"/>
                    </a:lnTo>
                    <a:cubicBezTo>
                      <a:pt x="53414" y="33232"/>
                      <a:pt x="38174" y="31327"/>
                      <a:pt x="38174" y="33232"/>
                    </a:cubicBezTo>
                    <a:cubicBezTo>
                      <a:pt x="38174" y="35137"/>
                      <a:pt x="29601" y="34184"/>
                      <a:pt x="24839" y="36089"/>
                    </a:cubicBezTo>
                    <a:cubicBezTo>
                      <a:pt x="20076" y="37994"/>
                      <a:pt x="18171" y="35137"/>
                      <a:pt x="16267" y="37042"/>
                    </a:cubicBezTo>
                    <a:cubicBezTo>
                      <a:pt x="14361" y="38947"/>
                      <a:pt x="7694" y="38947"/>
                      <a:pt x="7694" y="38947"/>
                    </a:cubicBezTo>
                    <a:cubicBezTo>
                      <a:pt x="7694" y="38947"/>
                      <a:pt x="-879" y="37994"/>
                      <a:pt x="74" y="35137"/>
                    </a:cubicBezTo>
                    <a:cubicBezTo>
                      <a:pt x="1026" y="32279"/>
                      <a:pt x="1979" y="29422"/>
                      <a:pt x="5789" y="27517"/>
                    </a:cubicBezTo>
                    <a:cubicBezTo>
                      <a:pt x="9599" y="25612"/>
                      <a:pt x="19124" y="22754"/>
                      <a:pt x="19124" y="22754"/>
                    </a:cubicBezTo>
                    <a:lnTo>
                      <a:pt x="22934" y="14182"/>
                    </a:lnTo>
                    <a:lnTo>
                      <a:pt x="29601" y="10372"/>
                    </a:lnTo>
                    <a:lnTo>
                      <a:pt x="35317" y="8467"/>
                    </a:lnTo>
                    <a:cubicBezTo>
                      <a:pt x="35317" y="8467"/>
                      <a:pt x="34364" y="4657"/>
                      <a:pt x="43889" y="2752"/>
                    </a:cubicBezTo>
                    <a:cubicBezTo>
                      <a:pt x="53414" y="1799"/>
                      <a:pt x="66749" y="847"/>
                      <a:pt x="66749" y="847"/>
                    </a:cubicBezTo>
                    <a:cubicBezTo>
                      <a:pt x="66749" y="847"/>
                      <a:pt x="67701" y="-1058"/>
                      <a:pt x="73417" y="847"/>
                    </a:cubicBezTo>
                    <a:cubicBezTo>
                      <a:pt x="79132" y="2752"/>
                      <a:pt x="74369" y="-1058"/>
                      <a:pt x="79132" y="2752"/>
                    </a:cubicBezTo>
                    <a:cubicBezTo>
                      <a:pt x="83894" y="7514"/>
                      <a:pt x="83894" y="7514"/>
                      <a:pt x="83894" y="7514"/>
                    </a:cubicBezTo>
                    <a:lnTo>
                      <a:pt x="92467" y="12277"/>
                    </a:lnTo>
                    <a:lnTo>
                      <a:pt x="100086" y="14182"/>
                    </a:lnTo>
                    <a:lnTo>
                      <a:pt x="104849" y="17039"/>
                    </a:lnTo>
                    <a:cubicBezTo>
                      <a:pt x="104849" y="17039"/>
                      <a:pt x="103896" y="13229"/>
                      <a:pt x="106754" y="20849"/>
                    </a:cubicBezTo>
                    <a:cubicBezTo>
                      <a:pt x="108659" y="27517"/>
                      <a:pt x="102944" y="29422"/>
                      <a:pt x="102944" y="29422"/>
                    </a:cubicBezTo>
                    <a:close/>
                  </a:path>
                </a:pathLst>
              </a:custGeom>
              <a:grpFill/>
              <a:ln w="9525" cap="flat">
                <a:noFill/>
                <a:prstDash val="solid"/>
                <a:miter/>
              </a:ln>
            </p:spPr>
            <p:txBody>
              <a:bodyPr rtlCol="0" anchor="ctr"/>
              <a:lstStyle/>
              <a:p>
                <a:endParaRPr lang="en-US" sz="1765" noProof="0"/>
              </a:p>
            </p:txBody>
          </p:sp>
          <p:sp>
            <p:nvSpPr>
              <p:cNvPr id="253" name="Freeform: Shape 252">
                <a:extLst>
                  <a:ext uri="{FF2B5EF4-FFF2-40B4-BE49-F238E27FC236}">
                    <a16:creationId xmlns:a16="http://schemas.microsoft.com/office/drawing/2014/main" id="{5504181D-515F-85A1-B95C-84842A5F7F40}"/>
                  </a:ext>
                </a:extLst>
              </p:cNvPr>
              <p:cNvSpPr/>
              <p:nvPr/>
            </p:nvSpPr>
            <p:spPr>
              <a:xfrm>
                <a:off x="9831581" y="2868658"/>
                <a:ext cx="121119" cy="65193"/>
              </a:xfrm>
              <a:custGeom>
                <a:avLst/>
                <a:gdLst>
                  <a:gd name="connsiteX0" fmla="*/ 114452 w 121119"/>
                  <a:gd name="connsiteY0" fmla="*/ 63818 h 65193"/>
                  <a:gd name="connsiteX1" fmla="*/ 94450 w 121119"/>
                  <a:gd name="connsiteY1" fmla="*/ 64770 h 65193"/>
                  <a:gd name="connsiteX2" fmla="*/ 79210 w 121119"/>
                  <a:gd name="connsiteY2" fmla="*/ 64770 h 65193"/>
                  <a:gd name="connsiteX3" fmla="*/ 65875 w 121119"/>
                  <a:gd name="connsiteY3" fmla="*/ 64770 h 65193"/>
                  <a:gd name="connsiteX4" fmla="*/ 58255 w 121119"/>
                  <a:gd name="connsiteY4" fmla="*/ 63818 h 65193"/>
                  <a:gd name="connsiteX5" fmla="*/ 44920 w 121119"/>
                  <a:gd name="connsiteY5" fmla="*/ 63818 h 65193"/>
                  <a:gd name="connsiteX6" fmla="*/ 39205 w 121119"/>
                  <a:gd name="connsiteY6" fmla="*/ 63818 h 65193"/>
                  <a:gd name="connsiteX7" fmla="*/ 36348 w 121119"/>
                  <a:gd name="connsiteY7" fmla="*/ 60960 h 65193"/>
                  <a:gd name="connsiteX8" fmla="*/ 33490 w 121119"/>
                  <a:gd name="connsiteY8" fmla="*/ 55245 h 65193"/>
                  <a:gd name="connsiteX9" fmla="*/ 33490 w 121119"/>
                  <a:gd name="connsiteY9" fmla="*/ 51435 h 65193"/>
                  <a:gd name="connsiteX10" fmla="*/ 37300 w 121119"/>
                  <a:gd name="connsiteY10" fmla="*/ 45720 h 65193"/>
                  <a:gd name="connsiteX11" fmla="*/ 41110 w 121119"/>
                  <a:gd name="connsiteY11" fmla="*/ 40958 h 65193"/>
                  <a:gd name="connsiteX12" fmla="*/ 41110 w 121119"/>
                  <a:gd name="connsiteY12" fmla="*/ 37148 h 65193"/>
                  <a:gd name="connsiteX13" fmla="*/ 33490 w 121119"/>
                  <a:gd name="connsiteY13" fmla="*/ 35243 h 65193"/>
                  <a:gd name="connsiteX14" fmla="*/ 24917 w 121119"/>
                  <a:gd name="connsiteY14" fmla="*/ 40005 h 65193"/>
                  <a:gd name="connsiteX15" fmla="*/ 24917 w 121119"/>
                  <a:gd name="connsiteY15" fmla="*/ 41910 h 65193"/>
                  <a:gd name="connsiteX16" fmla="*/ 20155 w 121119"/>
                  <a:gd name="connsiteY16" fmla="*/ 44768 h 65193"/>
                  <a:gd name="connsiteX17" fmla="*/ 9677 w 121119"/>
                  <a:gd name="connsiteY17" fmla="*/ 48578 h 65193"/>
                  <a:gd name="connsiteX18" fmla="*/ 1105 w 121119"/>
                  <a:gd name="connsiteY18" fmla="*/ 46673 h 65193"/>
                  <a:gd name="connsiteX19" fmla="*/ 152 w 121119"/>
                  <a:gd name="connsiteY19" fmla="*/ 41910 h 65193"/>
                  <a:gd name="connsiteX20" fmla="*/ 152 w 121119"/>
                  <a:gd name="connsiteY20" fmla="*/ 36195 h 65193"/>
                  <a:gd name="connsiteX21" fmla="*/ 152 w 121119"/>
                  <a:gd name="connsiteY21" fmla="*/ 29528 h 65193"/>
                  <a:gd name="connsiteX22" fmla="*/ 2057 w 121119"/>
                  <a:gd name="connsiteY22" fmla="*/ 25717 h 65193"/>
                  <a:gd name="connsiteX23" fmla="*/ 9677 w 121119"/>
                  <a:gd name="connsiteY23" fmla="*/ 14288 h 65193"/>
                  <a:gd name="connsiteX24" fmla="*/ 17298 w 121119"/>
                  <a:gd name="connsiteY24" fmla="*/ 4763 h 65193"/>
                  <a:gd name="connsiteX25" fmla="*/ 44920 w 121119"/>
                  <a:gd name="connsiteY25" fmla="*/ 2858 h 65193"/>
                  <a:gd name="connsiteX26" fmla="*/ 56350 w 121119"/>
                  <a:gd name="connsiteY26" fmla="*/ 0 h 65193"/>
                  <a:gd name="connsiteX27" fmla="*/ 72542 w 121119"/>
                  <a:gd name="connsiteY27" fmla="*/ 953 h 65193"/>
                  <a:gd name="connsiteX28" fmla="*/ 81115 w 121119"/>
                  <a:gd name="connsiteY28" fmla="*/ 6667 h 65193"/>
                  <a:gd name="connsiteX29" fmla="*/ 83020 w 121119"/>
                  <a:gd name="connsiteY29" fmla="*/ 12383 h 65193"/>
                  <a:gd name="connsiteX30" fmla="*/ 80163 w 121119"/>
                  <a:gd name="connsiteY30" fmla="*/ 22860 h 65193"/>
                  <a:gd name="connsiteX31" fmla="*/ 73495 w 121119"/>
                  <a:gd name="connsiteY31" fmla="*/ 26670 h 65193"/>
                  <a:gd name="connsiteX32" fmla="*/ 85877 w 121119"/>
                  <a:gd name="connsiteY32" fmla="*/ 31433 h 65193"/>
                  <a:gd name="connsiteX33" fmla="*/ 94450 w 121119"/>
                  <a:gd name="connsiteY33" fmla="*/ 32385 h 65193"/>
                  <a:gd name="connsiteX34" fmla="*/ 108738 w 121119"/>
                  <a:gd name="connsiteY34" fmla="*/ 34290 h 65193"/>
                  <a:gd name="connsiteX35" fmla="*/ 118263 w 121119"/>
                  <a:gd name="connsiteY35" fmla="*/ 37148 h 65193"/>
                  <a:gd name="connsiteX36" fmla="*/ 119215 w 121119"/>
                  <a:gd name="connsiteY36" fmla="*/ 40958 h 65193"/>
                  <a:gd name="connsiteX37" fmla="*/ 121120 w 121119"/>
                  <a:gd name="connsiteY37" fmla="*/ 45720 h 65193"/>
                  <a:gd name="connsiteX38" fmla="*/ 120167 w 121119"/>
                  <a:gd name="connsiteY38" fmla="*/ 52388 h 65193"/>
                  <a:gd name="connsiteX39" fmla="*/ 114452 w 121119"/>
                  <a:gd name="connsiteY39" fmla="*/ 63818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119" h="65193">
                    <a:moveTo>
                      <a:pt x="114452" y="63818"/>
                    </a:moveTo>
                    <a:cubicBezTo>
                      <a:pt x="104927" y="64770"/>
                      <a:pt x="102070" y="64770"/>
                      <a:pt x="94450" y="64770"/>
                    </a:cubicBezTo>
                    <a:cubicBezTo>
                      <a:pt x="86830" y="65723"/>
                      <a:pt x="79210" y="64770"/>
                      <a:pt x="79210" y="64770"/>
                    </a:cubicBezTo>
                    <a:cubicBezTo>
                      <a:pt x="79210" y="64770"/>
                      <a:pt x="69685" y="63818"/>
                      <a:pt x="65875" y="64770"/>
                    </a:cubicBezTo>
                    <a:cubicBezTo>
                      <a:pt x="62065" y="65723"/>
                      <a:pt x="58255" y="63818"/>
                      <a:pt x="58255" y="63818"/>
                    </a:cubicBezTo>
                    <a:lnTo>
                      <a:pt x="44920" y="63818"/>
                    </a:lnTo>
                    <a:lnTo>
                      <a:pt x="39205" y="63818"/>
                    </a:lnTo>
                    <a:lnTo>
                      <a:pt x="36348" y="60960"/>
                    </a:lnTo>
                    <a:lnTo>
                      <a:pt x="33490" y="55245"/>
                    </a:lnTo>
                    <a:lnTo>
                      <a:pt x="33490" y="51435"/>
                    </a:lnTo>
                    <a:lnTo>
                      <a:pt x="37300" y="45720"/>
                    </a:lnTo>
                    <a:lnTo>
                      <a:pt x="41110" y="40958"/>
                    </a:lnTo>
                    <a:lnTo>
                      <a:pt x="41110" y="37148"/>
                    </a:lnTo>
                    <a:lnTo>
                      <a:pt x="33490" y="35243"/>
                    </a:lnTo>
                    <a:cubicBezTo>
                      <a:pt x="33490" y="35243"/>
                      <a:pt x="24917" y="38100"/>
                      <a:pt x="24917" y="40005"/>
                    </a:cubicBezTo>
                    <a:cubicBezTo>
                      <a:pt x="24917" y="41910"/>
                      <a:pt x="29680" y="39053"/>
                      <a:pt x="24917" y="41910"/>
                    </a:cubicBezTo>
                    <a:cubicBezTo>
                      <a:pt x="20155" y="44768"/>
                      <a:pt x="25870" y="40958"/>
                      <a:pt x="20155" y="44768"/>
                    </a:cubicBezTo>
                    <a:cubicBezTo>
                      <a:pt x="14440" y="48578"/>
                      <a:pt x="9677" y="48578"/>
                      <a:pt x="9677" y="48578"/>
                    </a:cubicBezTo>
                    <a:lnTo>
                      <a:pt x="1105" y="46673"/>
                    </a:lnTo>
                    <a:lnTo>
                      <a:pt x="152" y="41910"/>
                    </a:lnTo>
                    <a:lnTo>
                      <a:pt x="152" y="36195"/>
                    </a:lnTo>
                    <a:lnTo>
                      <a:pt x="152" y="29528"/>
                    </a:lnTo>
                    <a:cubicBezTo>
                      <a:pt x="152" y="29528"/>
                      <a:pt x="-800" y="26670"/>
                      <a:pt x="2057" y="25717"/>
                    </a:cubicBezTo>
                    <a:cubicBezTo>
                      <a:pt x="4915" y="24765"/>
                      <a:pt x="9677" y="14288"/>
                      <a:pt x="9677" y="14288"/>
                    </a:cubicBezTo>
                    <a:lnTo>
                      <a:pt x="17298" y="4763"/>
                    </a:lnTo>
                    <a:cubicBezTo>
                      <a:pt x="26823" y="4763"/>
                      <a:pt x="40157" y="2858"/>
                      <a:pt x="44920" y="2858"/>
                    </a:cubicBezTo>
                    <a:cubicBezTo>
                      <a:pt x="49682" y="2858"/>
                      <a:pt x="51588" y="0"/>
                      <a:pt x="56350" y="0"/>
                    </a:cubicBezTo>
                    <a:cubicBezTo>
                      <a:pt x="61113" y="0"/>
                      <a:pt x="72542" y="953"/>
                      <a:pt x="72542" y="953"/>
                    </a:cubicBezTo>
                    <a:lnTo>
                      <a:pt x="81115" y="6667"/>
                    </a:lnTo>
                    <a:cubicBezTo>
                      <a:pt x="81115" y="6667"/>
                      <a:pt x="82067" y="8573"/>
                      <a:pt x="83020" y="12383"/>
                    </a:cubicBezTo>
                    <a:cubicBezTo>
                      <a:pt x="83973" y="16192"/>
                      <a:pt x="80163" y="22860"/>
                      <a:pt x="80163" y="22860"/>
                    </a:cubicBezTo>
                    <a:lnTo>
                      <a:pt x="73495" y="26670"/>
                    </a:lnTo>
                    <a:lnTo>
                      <a:pt x="85877" y="31433"/>
                    </a:lnTo>
                    <a:cubicBezTo>
                      <a:pt x="85877" y="31433"/>
                      <a:pt x="90640" y="31433"/>
                      <a:pt x="94450" y="32385"/>
                    </a:cubicBezTo>
                    <a:cubicBezTo>
                      <a:pt x="99213" y="33338"/>
                      <a:pt x="108738" y="34290"/>
                      <a:pt x="108738" y="34290"/>
                    </a:cubicBezTo>
                    <a:cubicBezTo>
                      <a:pt x="108738" y="34290"/>
                      <a:pt x="117310" y="33338"/>
                      <a:pt x="118263" y="37148"/>
                    </a:cubicBezTo>
                    <a:cubicBezTo>
                      <a:pt x="119215" y="40958"/>
                      <a:pt x="117310" y="36195"/>
                      <a:pt x="119215" y="40958"/>
                    </a:cubicBezTo>
                    <a:cubicBezTo>
                      <a:pt x="121120" y="45720"/>
                      <a:pt x="121120" y="45720"/>
                      <a:pt x="121120" y="45720"/>
                    </a:cubicBezTo>
                    <a:cubicBezTo>
                      <a:pt x="121120" y="45720"/>
                      <a:pt x="121120" y="45720"/>
                      <a:pt x="120167" y="52388"/>
                    </a:cubicBezTo>
                    <a:cubicBezTo>
                      <a:pt x="120167" y="60960"/>
                      <a:pt x="114452" y="63818"/>
                      <a:pt x="114452" y="63818"/>
                    </a:cubicBezTo>
                    <a:close/>
                  </a:path>
                </a:pathLst>
              </a:custGeom>
              <a:grpFill/>
              <a:ln w="9525" cap="flat">
                <a:noFill/>
                <a:prstDash val="solid"/>
                <a:miter/>
              </a:ln>
            </p:spPr>
            <p:txBody>
              <a:bodyPr rtlCol="0" anchor="ctr"/>
              <a:lstStyle/>
              <a:p>
                <a:endParaRPr lang="en-US" sz="1765" noProof="0"/>
              </a:p>
            </p:txBody>
          </p:sp>
          <p:sp>
            <p:nvSpPr>
              <p:cNvPr id="254" name="Freeform: Shape 253">
                <a:extLst>
                  <a:ext uri="{FF2B5EF4-FFF2-40B4-BE49-F238E27FC236}">
                    <a16:creationId xmlns:a16="http://schemas.microsoft.com/office/drawing/2014/main" id="{7790CEEB-B1E8-4DE6-5A1C-0569CCFD404B}"/>
                  </a:ext>
                </a:extLst>
              </p:cNvPr>
              <p:cNvSpPr/>
              <p:nvPr/>
            </p:nvSpPr>
            <p:spPr>
              <a:xfrm>
                <a:off x="10608974" y="3005430"/>
                <a:ext cx="90212" cy="42298"/>
              </a:xfrm>
              <a:custGeom>
                <a:avLst/>
                <a:gdLst>
                  <a:gd name="connsiteX0" fmla="*/ 64770 w 90212"/>
                  <a:gd name="connsiteY0" fmla="*/ 27059 h 42298"/>
                  <a:gd name="connsiteX1" fmla="*/ 52388 w 90212"/>
                  <a:gd name="connsiteY1" fmla="*/ 27059 h 42298"/>
                  <a:gd name="connsiteX2" fmla="*/ 45720 w 90212"/>
                  <a:gd name="connsiteY2" fmla="*/ 30869 h 42298"/>
                  <a:gd name="connsiteX3" fmla="*/ 43815 w 90212"/>
                  <a:gd name="connsiteY3" fmla="*/ 37536 h 42298"/>
                  <a:gd name="connsiteX4" fmla="*/ 37147 w 90212"/>
                  <a:gd name="connsiteY4" fmla="*/ 41346 h 42298"/>
                  <a:gd name="connsiteX5" fmla="*/ 29527 w 90212"/>
                  <a:gd name="connsiteY5" fmla="*/ 42299 h 42298"/>
                  <a:gd name="connsiteX6" fmla="*/ 21907 w 90212"/>
                  <a:gd name="connsiteY6" fmla="*/ 38489 h 42298"/>
                  <a:gd name="connsiteX7" fmla="*/ 20002 w 90212"/>
                  <a:gd name="connsiteY7" fmla="*/ 31821 h 42298"/>
                  <a:gd name="connsiteX8" fmla="*/ 6667 w 90212"/>
                  <a:gd name="connsiteY8" fmla="*/ 27059 h 42298"/>
                  <a:gd name="connsiteX9" fmla="*/ 0 w 90212"/>
                  <a:gd name="connsiteY9" fmla="*/ 20391 h 42298"/>
                  <a:gd name="connsiteX10" fmla="*/ 0 w 90212"/>
                  <a:gd name="connsiteY10" fmla="*/ 16581 h 42298"/>
                  <a:gd name="connsiteX11" fmla="*/ 0 w 90212"/>
                  <a:gd name="connsiteY11" fmla="*/ 6104 h 42298"/>
                  <a:gd name="connsiteX12" fmla="*/ 3810 w 90212"/>
                  <a:gd name="connsiteY12" fmla="*/ 2294 h 42298"/>
                  <a:gd name="connsiteX13" fmla="*/ 20002 w 90212"/>
                  <a:gd name="connsiteY13" fmla="*/ 1341 h 42298"/>
                  <a:gd name="connsiteX14" fmla="*/ 37147 w 90212"/>
                  <a:gd name="connsiteY14" fmla="*/ 3246 h 42298"/>
                  <a:gd name="connsiteX15" fmla="*/ 49530 w 90212"/>
                  <a:gd name="connsiteY15" fmla="*/ 4199 h 42298"/>
                  <a:gd name="connsiteX16" fmla="*/ 68580 w 90212"/>
                  <a:gd name="connsiteY16" fmla="*/ 389 h 42298"/>
                  <a:gd name="connsiteX17" fmla="*/ 80963 w 90212"/>
                  <a:gd name="connsiteY17" fmla="*/ 2294 h 42298"/>
                  <a:gd name="connsiteX18" fmla="*/ 86677 w 90212"/>
                  <a:gd name="connsiteY18" fmla="*/ 11819 h 42298"/>
                  <a:gd name="connsiteX19" fmla="*/ 88582 w 90212"/>
                  <a:gd name="connsiteY19" fmla="*/ 18486 h 42298"/>
                  <a:gd name="connsiteX20" fmla="*/ 84772 w 90212"/>
                  <a:gd name="connsiteY20" fmla="*/ 24201 h 42298"/>
                  <a:gd name="connsiteX21" fmla="*/ 64770 w 90212"/>
                  <a:gd name="connsiteY21" fmla="*/ 27059 h 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2" h="42298">
                    <a:moveTo>
                      <a:pt x="64770" y="27059"/>
                    </a:moveTo>
                    <a:lnTo>
                      <a:pt x="52388" y="27059"/>
                    </a:lnTo>
                    <a:cubicBezTo>
                      <a:pt x="52388" y="27059"/>
                      <a:pt x="46672" y="28011"/>
                      <a:pt x="45720" y="30869"/>
                    </a:cubicBezTo>
                    <a:cubicBezTo>
                      <a:pt x="44767" y="32774"/>
                      <a:pt x="44767" y="34679"/>
                      <a:pt x="43815" y="37536"/>
                    </a:cubicBezTo>
                    <a:cubicBezTo>
                      <a:pt x="42863" y="40394"/>
                      <a:pt x="37147" y="41346"/>
                      <a:pt x="37147" y="41346"/>
                    </a:cubicBezTo>
                    <a:lnTo>
                      <a:pt x="29527" y="42299"/>
                    </a:lnTo>
                    <a:lnTo>
                      <a:pt x="21907" y="38489"/>
                    </a:lnTo>
                    <a:lnTo>
                      <a:pt x="20002" y="31821"/>
                    </a:lnTo>
                    <a:lnTo>
                      <a:pt x="6667" y="27059"/>
                    </a:lnTo>
                    <a:lnTo>
                      <a:pt x="0" y="20391"/>
                    </a:lnTo>
                    <a:lnTo>
                      <a:pt x="0" y="16581"/>
                    </a:lnTo>
                    <a:lnTo>
                      <a:pt x="0" y="6104"/>
                    </a:lnTo>
                    <a:lnTo>
                      <a:pt x="3810" y="2294"/>
                    </a:lnTo>
                    <a:lnTo>
                      <a:pt x="20002" y="1341"/>
                    </a:lnTo>
                    <a:lnTo>
                      <a:pt x="37147" y="3246"/>
                    </a:lnTo>
                    <a:cubicBezTo>
                      <a:pt x="37147" y="3246"/>
                      <a:pt x="44767" y="4199"/>
                      <a:pt x="49530" y="4199"/>
                    </a:cubicBezTo>
                    <a:cubicBezTo>
                      <a:pt x="54292" y="4199"/>
                      <a:pt x="56197" y="-1516"/>
                      <a:pt x="68580" y="389"/>
                    </a:cubicBezTo>
                    <a:cubicBezTo>
                      <a:pt x="80963" y="2294"/>
                      <a:pt x="77152" y="-2469"/>
                      <a:pt x="80963" y="2294"/>
                    </a:cubicBezTo>
                    <a:cubicBezTo>
                      <a:pt x="83820" y="7056"/>
                      <a:pt x="83820" y="6104"/>
                      <a:pt x="86677" y="11819"/>
                    </a:cubicBezTo>
                    <a:cubicBezTo>
                      <a:pt x="88582" y="18486"/>
                      <a:pt x="92392" y="12771"/>
                      <a:pt x="88582" y="18486"/>
                    </a:cubicBezTo>
                    <a:cubicBezTo>
                      <a:pt x="84772" y="24201"/>
                      <a:pt x="84772" y="24201"/>
                      <a:pt x="84772" y="24201"/>
                    </a:cubicBezTo>
                    <a:lnTo>
                      <a:pt x="64770" y="27059"/>
                    </a:lnTo>
                    <a:close/>
                  </a:path>
                </a:pathLst>
              </a:custGeom>
              <a:grpFill/>
              <a:ln w="9525" cap="flat">
                <a:noFill/>
                <a:prstDash val="solid"/>
                <a:miter/>
              </a:ln>
            </p:spPr>
            <p:txBody>
              <a:bodyPr rtlCol="0" anchor="ctr"/>
              <a:lstStyle/>
              <a:p>
                <a:endParaRPr lang="en-US" sz="1765" noProof="0"/>
              </a:p>
            </p:txBody>
          </p:sp>
          <p:sp>
            <p:nvSpPr>
              <p:cNvPr id="255" name="Freeform: Shape 254">
                <a:extLst>
                  <a:ext uri="{FF2B5EF4-FFF2-40B4-BE49-F238E27FC236}">
                    <a16:creationId xmlns:a16="http://schemas.microsoft.com/office/drawing/2014/main" id="{7311AB68-5CC1-2C00-E910-202E1426457B}"/>
                  </a:ext>
                </a:extLst>
              </p:cNvPr>
              <p:cNvSpPr/>
              <p:nvPr/>
            </p:nvSpPr>
            <p:spPr>
              <a:xfrm>
                <a:off x="10709582" y="3014391"/>
                <a:ext cx="41313" cy="23107"/>
              </a:xfrm>
              <a:custGeom>
                <a:avLst/>
                <a:gdLst>
                  <a:gd name="connsiteX0" fmla="*/ 10834 w 41313"/>
                  <a:gd name="connsiteY0" fmla="*/ 0 h 23107"/>
                  <a:gd name="connsiteX1" fmla="*/ 356 w 41313"/>
                  <a:gd name="connsiteY1" fmla="*/ 3810 h 23107"/>
                  <a:gd name="connsiteX2" fmla="*/ 1309 w 41313"/>
                  <a:gd name="connsiteY2" fmla="*/ 11430 h 23107"/>
                  <a:gd name="connsiteX3" fmla="*/ 4167 w 41313"/>
                  <a:gd name="connsiteY3" fmla="*/ 19050 h 23107"/>
                  <a:gd name="connsiteX4" fmla="*/ 17501 w 41313"/>
                  <a:gd name="connsiteY4" fmla="*/ 22860 h 23107"/>
                  <a:gd name="connsiteX5" fmla="*/ 23217 w 41313"/>
                  <a:gd name="connsiteY5" fmla="*/ 21907 h 23107"/>
                  <a:gd name="connsiteX6" fmla="*/ 34646 w 41313"/>
                  <a:gd name="connsiteY6" fmla="*/ 20955 h 23107"/>
                  <a:gd name="connsiteX7" fmla="*/ 41314 w 41313"/>
                  <a:gd name="connsiteY7" fmla="*/ 17145 h 23107"/>
                  <a:gd name="connsiteX8" fmla="*/ 41314 w 41313"/>
                  <a:gd name="connsiteY8" fmla="*/ 12382 h 23107"/>
                  <a:gd name="connsiteX9" fmla="*/ 41314 w 41313"/>
                  <a:gd name="connsiteY9" fmla="*/ 8572 h 23107"/>
                  <a:gd name="connsiteX10" fmla="*/ 41314 w 41313"/>
                  <a:gd name="connsiteY10" fmla="*/ 4763 h 23107"/>
                  <a:gd name="connsiteX11" fmla="*/ 33694 w 41313"/>
                  <a:gd name="connsiteY11" fmla="*/ 2857 h 23107"/>
                  <a:gd name="connsiteX12" fmla="*/ 30836 w 41313"/>
                  <a:gd name="connsiteY12" fmla="*/ 2857 h 23107"/>
                  <a:gd name="connsiteX13" fmla="*/ 22264 w 41313"/>
                  <a:gd name="connsiteY13" fmla="*/ 2857 h 23107"/>
                  <a:gd name="connsiteX14" fmla="*/ 10834 w 41313"/>
                  <a:gd name="connsiteY14" fmla="*/ 0 h 2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13" h="23107">
                    <a:moveTo>
                      <a:pt x="10834" y="0"/>
                    </a:moveTo>
                    <a:cubicBezTo>
                      <a:pt x="7976" y="953"/>
                      <a:pt x="-596" y="953"/>
                      <a:pt x="356" y="3810"/>
                    </a:cubicBezTo>
                    <a:cubicBezTo>
                      <a:pt x="1309" y="6668"/>
                      <a:pt x="-1549" y="6668"/>
                      <a:pt x="1309" y="11430"/>
                    </a:cubicBezTo>
                    <a:cubicBezTo>
                      <a:pt x="4167" y="16193"/>
                      <a:pt x="1309" y="16193"/>
                      <a:pt x="4167" y="19050"/>
                    </a:cubicBezTo>
                    <a:cubicBezTo>
                      <a:pt x="7024" y="21907"/>
                      <a:pt x="11786" y="23813"/>
                      <a:pt x="17501" y="22860"/>
                    </a:cubicBezTo>
                    <a:cubicBezTo>
                      <a:pt x="23217" y="21907"/>
                      <a:pt x="23217" y="21907"/>
                      <a:pt x="23217" y="21907"/>
                    </a:cubicBezTo>
                    <a:cubicBezTo>
                      <a:pt x="23217" y="21907"/>
                      <a:pt x="29884" y="20955"/>
                      <a:pt x="34646" y="20955"/>
                    </a:cubicBezTo>
                    <a:cubicBezTo>
                      <a:pt x="39409" y="20955"/>
                      <a:pt x="41314" y="17145"/>
                      <a:pt x="41314" y="17145"/>
                    </a:cubicBezTo>
                    <a:lnTo>
                      <a:pt x="41314" y="12382"/>
                    </a:lnTo>
                    <a:lnTo>
                      <a:pt x="41314" y="8572"/>
                    </a:lnTo>
                    <a:lnTo>
                      <a:pt x="41314" y="4763"/>
                    </a:lnTo>
                    <a:cubicBezTo>
                      <a:pt x="41314" y="4763"/>
                      <a:pt x="37504" y="2857"/>
                      <a:pt x="33694" y="2857"/>
                    </a:cubicBezTo>
                    <a:cubicBezTo>
                      <a:pt x="30836" y="2857"/>
                      <a:pt x="34646" y="2857"/>
                      <a:pt x="30836" y="2857"/>
                    </a:cubicBezTo>
                    <a:cubicBezTo>
                      <a:pt x="26074" y="2857"/>
                      <a:pt x="22264" y="2857"/>
                      <a:pt x="22264" y="2857"/>
                    </a:cubicBezTo>
                    <a:lnTo>
                      <a:pt x="10834" y="0"/>
                    </a:lnTo>
                    <a:close/>
                  </a:path>
                </a:pathLst>
              </a:custGeom>
              <a:grpFill/>
              <a:ln w="9525" cap="flat">
                <a:noFill/>
                <a:prstDash val="solid"/>
                <a:miter/>
              </a:ln>
            </p:spPr>
            <p:txBody>
              <a:bodyPr rtlCol="0" anchor="ctr"/>
              <a:lstStyle/>
              <a:p>
                <a:endParaRPr lang="en-US" sz="1765" noProof="0"/>
              </a:p>
            </p:txBody>
          </p:sp>
          <p:sp>
            <p:nvSpPr>
              <p:cNvPr id="256" name="Freeform: Shape 255">
                <a:extLst>
                  <a:ext uri="{FF2B5EF4-FFF2-40B4-BE49-F238E27FC236}">
                    <a16:creationId xmlns:a16="http://schemas.microsoft.com/office/drawing/2014/main" id="{56F0FB62-2307-A5F6-7D72-6A841C3C315D}"/>
                  </a:ext>
                </a:extLst>
              </p:cNvPr>
              <p:cNvSpPr/>
              <p:nvPr/>
            </p:nvSpPr>
            <p:spPr>
              <a:xfrm>
                <a:off x="10768021" y="3017422"/>
                <a:ext cx="59075" cy="29190"/>
              </a:xfrm>
              <a:custGeom>
                <a:avLst/>
                <a:gdLst>
                  <a:gd name="connsiteX0" fmla="*/ 24786 w 59075"/>
                  <a:gd name="connsiteY0" fmla="*/ 779 h 29190"/>
                  <a:gd name="connsiteX1" fmla="*/ 6688 w 59075"/>
                  <a:gd name="connsiteY1" fmla="*/ 779 h 29190"/>
                  <a:gd name="connsiteX2" fmla="*/ 3830 w 59075"/>
                  <a:gd name="connsiteY2" fmla="*/ 1731 h 29190"/>
                  <a:gd name="connsiteX3" fmla="*/ 1925 w 59075"/>
                  <a:gd name="connsiteY3" fmla="*/ 5541 h 29190"/>
                  <a:gd name="connsiteX4" fmla="*/ 1925 w 59075"/>
                  <a:gd name="connsiteY4" fmla="*/ 14114 h 29190"/>
                  <a:gd name="connsiteX5" fmla="*/ 10498 w 59075"/>
                  <a:gd name="connsiteY5" fmla="*/ 18876 h 29190"/>
                  <a:gd name="connsiteX6" fmla="*/ 12403 w 59075"/>
                  <a:gd name="connsiteY6" fmla="*/ 21734 h 29190"/>
                  <a:gd name="connsiteX7" fmla="*/ 29548 w 59075"/>
                  <a:gd name="connsiteY7" fmla="*/ 26496 h 29190"/>
                  <a:gd name="connsiteX8" fmla="*/ 42883 w 59075"/>
                  <a:gd name="connsiteY8" fmla="*/ 26496 h 29190"/>
                  <a:gd name="connsiteX9" fmla="*/ 45741 w 59075"/>
                  <a:gd name="connsiteY9" fmla="*/ 28401 h 29190"/>
                  <a:gd name="connsiteX10" fmla="*/ 58123 w 59075"/>
                  <a:gd name="connsiteY10" fmla="*/ 19829 h 29190"/>
                  <a:gd name="connsiteX11" fmla="*/ 59075 w 59075"/>
                  <a:gd name="connsiteY11" fmla="*/ 13161 h 29190"/>
                  <a:gd name="connsiteX12" fmla="*/ 52408 w 59075"/>
                  <a:gd name="connsiteY12" fmla="*/ 8399 h 29190"/>
                  <a:gd name="connsiteX13" fmla="*/ 39073 w 59075"/>
                  <a:gd name="connsiteY13" fmla="*/ 9351 h 29190"/>
                  <a:gd name="connsiteX14" fmla="*/ 26691 w 59075"/>
                  <a:gd name="connsiteY14" fmla="*/ 9351 h 29190"/>
                  <a:gd name="connsiteX15" fmla="*/ 24786 w 59075"/>
                  <a:gd name="connsiteY15" fmla="*/ 779 h 2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075" h="29190">
                    <a:moveTo>
                      <a:pt x="24786" y="779"/>
                    </a:moveTo>
                    <a:cubicBezTo>
                      <a:pt x="24786" y="779"/>
                      <a:pt x="10498" y="-174"/>
                      <a:pt x="6688" y="779"/>
                    </a:cubicBezTo>
                    <a:cubicBezTo>
                      <a:pt x="3830" y="1731"/>
                      <a:pt x="5736" y="-2079"/>
                      <a:pt x="3830" y="1731"/>
                    </a:cubicBezTo>
                    <a:cubicBezTo>
                      <a:pt x="1925" y="5541"/>
                      <a:pt x="2878" y="-174"/>
                      <a:pt x="1925" y="5541"/>
                    </a:cubicBezTo>
                    <a:cubicBezTo>
                      <a:pt x="973" y="11256"/>
                      <a:pt x="-1884" y="11256"/>
                      <a:pt x="1925" y="14114"/>
                    </a:cubicBezTo>
                    <a:cubicBezTo>
                      <a:pt x="4783" y="16971"/>
                      <a:pt x="8593" y="16019"/>
                      <a:pt x="10498" y="18876"/>
                    </a:cubicBezTo>
                    <a:cubicBezTo>
                      <a:pt x="12403" y="21734"/>
                      <a:pt x="5736" y="16019"/>
                      <a:pt x="12403" y="21734"/>
                    </a:cubicBezTo>
                    <a:cubicBezTo>
                      <a:pt x="19070" y="27449"/>
                      <a:pt x="29548" y="26496"/>
                      <a:pt x="29548" y="26496"/>
                    </a:cubicBezTo>
                    <a:cubicBezTo>
                      <a:pt x="29548" y="26496"/>
                      <a:pt x="39073" y="25544"/>
                      <a:pt x="42883" y="26496"/>
                    </a:cubicBezTo>
                    <a:cubicBezTo>
                      <a:pt x="45741" y="28401"/>
                      <a:pt x="34311" y="30306"/>
                      <a:pt x="45741" y="28401"/>
                    </a:cubicBezTo>
                    <a:cubicBezTo>
                      <a:pt x="58123" y="25544"/>
                      <a:pt x="58123" y="19829"/>
                      <a:pt x="58123" y="19829"/>
                    </a:cubicBezTo>
                    <a:lnTo>
                      <a:pt x="59075" y="13161"/>
                    </a:lnTo>
                    <a:cubicBezTo>
                      <a:pt x="59075" y="13161"/>
                      <a:pt x="59075" y="7446"/>
                      <a:pt x="52408" y="8399"/>
                    </a:cubicBezTo>
                    <a:cubicBezTo>
                      <a:pt x="45741" y="9351"/>
                      <a:pt x="39073" y="9351"/>
                      <a:pt x="39073" y="9351"/>
                    </a:cubicBezTo>
                    <a:cubicBezTo>
                      <a:pt x="39073" y="9351"/>
                      <a:pt x="27643" y="11256"/>
                      <a:pt x="26691" y="9351"/>
                    </a:cubicBezTo>
                    <a:cubicBezTo>
                      <a:pt x="26691" y="5541"/>
                      <a:pt x="24786" y="779"/>
                      <a:pt x="24786" y="779"/>
                    </a:cubicBezTo>
                    <a:close/>
                  </a:path>
                </a:pathLst>
              </a:custGeom>
              <a:grpFill/>
              <a:ln w="9525" cap="flat">
                <a:noFill/>
                <a:prstDash val="solid"/>
                <a:miter/>
              </a:ln>
            </p:spPr>
            <p:txBody>
              <a:bodyPr rtlCol="0" anchor="ctr"/>
              <a:lstStyle/>
              <a:p>
                <a:endParaRPr lang="en-US" sz="1765" noProof="0"/>
              </a:p>
            </p:txBody>
          </p:sp>
          <p:sp>
            <p:nvSpPr>
              <p:cNvPr id="257" name="Freeform: Shape 256">
                <a:extLst>
                  <a:ext uri="{FF2B5EF4-FFF2-40B4-BE49-F238E27FC236}">
                    <a16:creationId xmlns:a16="http://schemas.microsoft.com/office/drawing/2014/main" id="{A4B3AF99-E2F7-30E3-E1A3-805A5468BC84}"/>
                  </a:ext>
                </a:extLst>
              </p:cNvPr>
              <p:cNvSpPr/>
              <p:nvPr/>
            </p:nvSpPr>
            <p:spPr>
              <a:xfrm>
                <a:off x="10663113" y="3054396"/>
                <a:ext cx="47167" cy="18097"/>
              </a:xfrm>
              <a:custGeom>
                <a:avLst/>
                <a:gdLst>
                  <a:gd name="connsiteX0" fmla="*/ 42063 w 47167"/>
                  <a:gd name="connsiteY0" fmla="*/ 14288 h 18097"/>
                  <a:gd name="connsiteX1" fmla="*/ 37300 w 47167"/>
                  <a:gd name="connsiteY1" fmla="*/ 16192 h 18097"/>
                  <a:gd name="connsiteX2" fmla="*/ 25870 w 47167"/>
                  <a:gd name="connsiteY2" fmla="*/ 18097 h 18097"/>
                  <a:gd name="connsiteX3" fmla="*/ 19202 w 47167"/>
                  <a:gd name="connsiteY3" fmla="*/ 17145 h 18097"/>
                  <a:gd name="connsiteX4" fmla="*/ 11582 w 47167"/>
                  <a:gd name="connsiteY4" fmla="*/ 16192 h 18097"/>
                  <a:gd name="connsiteX5" fmla="*/ 6820 w 47167"/>
                  <a:gd name="connsiteY5" fmla="*/ 14288 h 18097"/>
                  <a:gd name="connsiteX6" fmla="*/ 2057 w 47167"/>
                  <a:gd name="connsiteY6" fmla="*/ 10477 h 18097"/>
                  <a:gd name="connsiteX7" fmla="*/ 152 w 47167"/>
                  <a:gd name="connsiteY7" fmla="*/ 6667 h 18097"/>
                  <a:gd name="connsiteX8" fmla="*/ 2057 w 47167"/>
                  <a:gd name="connsiteY8" fmla="*/ 2857 h 18097"/>
                  <a:gd name="connsiteX9" fmla="*/ 9677 w 47167"/>
                  <a:gd name="connsiteY9" fmla="*/ 952 h 18097"/>
                  <a:gd name="connsiteX10" fmla="*/ 16345 w 47167"/>
                  <a:gd name="connsiteY10" fmla="*/ 0 h 18097"/>
                  <a:gd name="connsiteX11" fmla="*/ 25870 w 47167"/>
                  <a:gd name="connsiteY11" fmla="*/ 1905 h 18097"/>
                  <a:gd name="connsiteX12" fmla="*/ 33490 w 47167"/>
                  <a:gd name="connsiteY12" fmla="*/ 1905 h 18097"/>
                  <a:gd name="connsiteX13" fmla="*/ 44920 w 47167"/>
                  <a:gd name="connsiteY13" fmla="*/ 1905 h 18097"/>
                  <a:gd name="connsiteX14" fmla="*/ 46825 w 47167"/>
                  <a:gd name="connsiteY14" fmla="*/ 3810 h 18097"/>
                  <a:gd name="connsiteX15" fmla="*/ 42063 w 47167"/>
                  <a:gd name="connsiteY15" fmla="*/ 1428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67" h="18097">
                    <a:moveTo>
                      <a:pt x="42063" y="14288"/>
                    </a:moveTo>
                    <a:lnTo>
                      <a:pt x="37300" y="16192"/>
                    </a:lnTo>
                    <a:lnTo>
                      <a:pt x="25870" y="18097"/>
                    </a:lnTo>
                    <a:lnTo>
                      <a:pt x="19202" y="17145"/>
                    </a:lnTo>
                    <a:lnTo>
                      <a:pt x="11582" y="16192"/>
                    </a:lnTo>
                    <a:lnTo>
                      <a:pt x="6820" y="14288"/>
                    </a:lnTo>
                    <a:lnTo>
                      <a:pt x="2057" y="10477"/>
                    </a:lnTo>
                    <a:lnTo>
                      <a:pt x="152" y="6667"/>
                    </a:lnTo>
                    <a:cubicBezTo>
                      <a:pt x="152" y="6667"/>
                      <a:pt x="-800" y="2857"/>
                      <a:pt x="2057" y="2857"/>
                    </a:cubicBezTo>
                    <a:cubicBezTo>
                      <a:pt x="4915" y="2857"/>
                      <a:pt x="9677" y="952"/>
                      <a:pt x="9677" y="952"/>
                    </a:cubicBezTo>
                    <a:lnTo>
                      <a:pt x="16345" y="0"/>
                    </a:lnTo>
                    <a:lnTo>
                      <a:pt x="25870" y="1905"/>
                    </a:lnTo>
                    <a:cubicBezTo>
                      <a:pt x="25870" y="1905"/>
                      <a:pt x="28727" y="952"/>
                      <a:pt x="33490" y="1905"/>
                    </a:cubicBezTo>
                    <a:cubicBezTo>
                      <a:pt x="38252" y="2857"/>
                      <a:pt x="42063" y="0"/>
                      <a:pt x="44920" y="1905"/>
                    </a:cubicBezTo>
                    <a:cubicBezTo>
                      <a:pt x="46825" y="3810"/>
                      <a:pt x="46825" y="0"/>
                      <a:pt x="46825" y="3810"/>
                    </a:cubicBezTo>
                    <a:cubicBezTo>
                      <a:pt x="48730" y="7620"/>
                      <a:pt x="42063" y="14288"/>
                      <a:pt x="42063" y="14288"/>
                    </a:cubicBezTo>
                    <a:close/>
                  </a:path>
                </a:pathLst>
              </a:custGeom>
              <a:grpFill/>
              <a:ln w="9525" cap="flat">
                <a:noFill/>
                <a:prstDash val="solid"/>
                <a:miter/>
              </a:ln>
            </p:spPr>
            <p:txBody>
              <a:bodyPr rtlCol="0" anchor="ctr"/>
              <a:lstStyle/>
              <a:p>
                <a:endParaRPr lang="en-US" sz="1765" noProof="0"/>
              </a:p>
            </p:txBody>
          </p:sp>
          <p:sp>
            <p:nvSpPr>
              <p:cNvPr id="258" name="Freeform: Shape 257">
                <a:extLst>
                  <a:ext uri="{FF2B5EF4-FFF2-40B4-BE49-F238E27FC236}">
                    <a16:creationId xmlns:a16="http://schemas.microsoft.com/office/drawing/2014/main" id="{89BCB160-B818-E8C8-9CA4-2745EF4E8572}"/>
                  </a:ext>
                </a:extLst>
              </p:cNvPr>
              <p:cNvSpPr/>
              <p:nvPr/>
            </p:nvSpPr>
            <p:spPr>
              <a:xfrm>
                <a:off x="9559319" y="3084876"/>
                <a:ext cx="2857" cy="952"/>
              </a:xfrm>
              <a:custGeom>
                <a:avLst/>
                <a:gdLst>
                  <a:gd name="connsiteX0" fmla="*/ 2857 w 2857"/>
                  <a:gd name="connsiteY0" fmla="*/ 0 h 952"/>
                  <a:gd name="connsiteX1" fmla="*/ 0 w 2857"/>
                  <a:gd name="connsiteY1" fmla="*/ 953 h 952"/>
                  <a:gd name="connsiteX2" fmla="*/ 2857 w 2857"/>
                  <a:gd name="connsiteY2" fmla="*/ 0 h 952"/>
                </a:gdLst>
                <a:ahLst/>
                <a:cxnLst>
                  <a:cxn ang="0">
                    <a:pos x="connsiteX0" y="connsiteY0"/>
                  </a:cxn>
                  <a:cxn ang="0">
                    <a:pos x="connsiteX1" y="connsiteY1"/>
                  </a:cxn>
                  <a:cxn ang="0">
                    <a:pos x="connsiteX2" y="connsiteY2"/>
                  </a:cxn>
                </a:cxnLst>
                <a:rect l="l" t="t" r="r" b="b"/>
                <a:pathLst>
                  <a:path w="2857" h="952">
                    <a:moveTo>
                      <a:pt x="2857" y="0"/>
                    </a:moveTo>
                    <a:cubicBezTo>
                      <a:pt x="1905" y="0"/>
                      <a:pt x="952" y="953"/>
                      <a:pt x="0" y="953"/>
                    </a:cubicBezTo>
                    <a:cubicBezTo>
                      <a:pt x="952" y="953"/>
                      <a:pt x="1905" y="953"/>
                      <a:pt x="2857" y="0"/>
                    </a:cubicBezTo>
                    <a:close/>
                  </a:path>
                </a:pathLst>
              </a:custGeom>
              <a:grpFill/>
              <a:ln w="9525" cap="flat">
                <a:noFill/>
                <a:prstDash val="solid"/>
                <a:miter/>
              </a:ln>
            </p:spPr>
            <p:txBody>
              <a:bodyPr rtlCol="0" anchor="ctr"/>
              <a:lstStyle/>
              <a:p>
                <a:endParaRPr lang="en-US" sz="1765" noProof="0"/>
              </a:p>
            </p:txBody>
          </p:sp>
          <p:sp>
            <p:nvSpPr>
              <p:cNvPr id="259" name="Freeform: Shape 258">
                <a:extLst>
                  <a:ext uri="{FF2B5EF4-FFF2-40B4-BE49-F238E27FC236}">
                    <a16:creationId xmlns:a16="http://schemas.microsoft.com/office/drawing/2014/main" id="{C2867807-9769-D253-F628-51E1AFE057F6}"/>
                  </a:ext>
                </a:extLst>
              </p:cNvPr>
              <p:cNvSpPr/>
              <p:nvPr/>
            </p:nvSpPr>
            <p:spPr>
              <a:xfrm>
                <a:off x="9562705" y="3084876"/>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cubicBezTo>
                      <a:pt x="423" y="0"/>
                      <a:pt x="-529" y="0"/>
                      <a:pt x="423" y="0"/>
                    </a:cubicBezTo>
                    <a:cubicBezTo>
                      <a:pt x="-529" y="0"/>
                      <a:pt x="423" y="0"/>
                      <a:pt x="423" y="0"/>
                    </a:cubicBezTo>
                    <a:close/>
                  </a:path>
                </a:pathLst>
              </a:custGeom>
              <a:grpFill/>
              <a:ln w="9525" cap="flat">
                <a:noFill/>
                <a:prstDash val="solid"/>
                <a:miter/>
              </a:ln>
            </p:spPr>
            <p:txBody>
              <a:bodyPr rtlCol="0" anchor="ctr"/>
              <a:lstStyle/>
              <a:p>
                <a:endParaRPr lang="en-US" sz="1765" noProof="0"/>
              </a:p>
            </p:txBody>
          </p:sp>
          <p:sp>
            <p:nvSpPr>
              <p:cNvPr id="260" name="Freeform: Shape 259">
                <a:extLst>
                  <a:ext uri="{FF2B5EF4-FFF2-40B4-BE49-F238E27FC236}">
                    <a16:creationId xmlns:a16="http://schemas.microsoft.com/office/drawing/2014/main" id="{8DF424B1-8429-B699-6574-2A73307D3F20}"/>
                  </a:ext>
                </a:extLst>
              </p:cNvPr>
              <p:cNvSpPr/>
              <p:nvPr/>
            </p:nvSpPr>
            <p:spPr>
              <a:xfrm>
                <a:off x="9558219" y="3085829"/>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147" y="0"/>
                      <a:pt x="-805" y="953"/>
                      <a:pt x="1100" y="0"/>
                    </a:cubicBezTo>
                    <a:lnTo>
                      <a:pt x="1100" y="0"/>
                    </a:lnTo>
                    <a:close/>
                  </a:path>
                </a:pathLst>
              </a:custGeom>
              <a:grpFill/>
              <a:ln w="9525" cap="flat">
                <a:noFill/>
                <a:prstDash val="solid"/>
                <a:miter/>
              </a:ln>
            </p:spPr>
            <p:txBody>
              <a:bodyPr rtlCol="0" anchor="ctr"/>
              <a:lstStyle/>
              <a:p>
                <a:endParaRPr lang="en-US" sz="1765" noProof="0"/>
              </a:p>
            </p:txBody>
          </p:sp>
          <p:sp>
            <p:nvSpPr>
              <p:cNvPr id="261" name="Freeform: Shape 260">
                <a:extLst>
                  <a:ext uri="{FF2B5EF4-FFF2-40B4-BE49-F238E27FC236}">
                    <a16:creationId xmlns:a16="http://schemas.microsoft.com/office/drawing/2014/main" id="{341EABBD-5049-470B-DFED-A358116A5103}"/>
                  </a:ext>
                </a:extLst>
              </p:cNvPr>
              <p:cNvSpPr/>
              <p:nvPr/>
            </p:nvSpPr>
            <p:spPr>
              <a:xfrm>
                <a:off x="7936258" y="2977201"/>
                <a:ext cx="3574732" cy="1473560"/>
              </a:xfrm>
              <a:custGeom>
                <a:avLst/>
                <a:gdLst>
                  <a:gd name="connsiteX0" fmla="*/ 3568065 w 3574732"/>
                  <a:gd name="connsiteY0" fmla="*/ 231500 h 1473560"/>
                  <a:gd name="connsiteX1" fmla="*/ 3562350 w 3574732"/>
                  <a:gd name="connsiteY1" fmla="*/ 230548 h 1473560"/>
                  <a:gd name="connsiteX2" fmla="*/ 3549015 w 3574732"/>
                  <a:gd name="connsiteY2" fmla="*/ 230548 h 1473560"/>
                  <a:gd name="connsiteX3" fmla="*/ 3529965 w 3574732"/>
                  <a:gd name="connsiteY3" fmla="*/ 230548 h 1473560"/>
                  <a:gd name="connsiteX4" fmla="*/ 3511868 w 3574732"/>
                  <a:gd name="connsiteY4" fmla="*/ 233405 h 1473560"/>
                  <a:gd name="connsiteX5" fmla="*/ 3504248 w 3574732"/>
                  <a:gd name="connsiteY5" fmla="*/ 231500 h 1473560"/>
                  <a:gd name="connsiteX6" fmla="*/ 3489960 w 3574732"/>
                  <a:gd name="connsiteY6" fmla="*/ 225785 h 1473560"/>
                  <a:gd name="connsiteX7" fmla="*/ 3489008 w 3574732"/>
                  <a:gd name="connsiteY7" fmla="*/ 222928 h 1473560"/>
                  <a:gd name="connsiteX8" fmla="*/ 3480435 w 3574732"/>
                  <a:gd name="connsiteY8" fmla="*/ 214355 h 1473560"/>
                  <a:gd name="connsiteX9" fmla="*/ 3476625 w 3574732"/>
                  <a:gd name="connsiteY9" fmla="*/ 206735 h 1473560"/>
                  <a:gd name="connsiteX10" fmla="*/ 3462338 w 3574732"/>
                  <a:gd name="connsiteY10" fmla="*/ 201973 h 1473560"/>
                  <a:gd name="connsiteX11" fmla="*/ 3456623 w 3574732"/>
                  <a:gd name="connsiteY11" fmla="*/ 198163 h 1473560"/>
                  <a:gd name="connsiteX12" fmla="*/ 3442335 w 3574732"/>
                  <a:gd name="connsiteY12" fmla="*/ 194353 h 1473560"/>
                  <a:gd name="connsiteX13" fmla="*/ 3441383 w 3574732"/>
                  <a:gd name="connsiteY13" fmla="*/ 191495 h 1473560"/>
                  <a:gd name="connsiteX14" fmla="*/ 3419475 w 3574732"/>
                  <a:gd name="connsiteY14" fmla="*/ 185780 h 1473560"/>
                  <a:gd name="connsiteX15" fmla="*/ 3406140 w 3574732"/>
                  <a:gd name="connsiteY15" fmla="*/ 180065 h 1473560"/>
                  <a:gd name="connsiteX16" fmla="*/ 3389948 w 3574732"/>
                  <a:gd name="connsiteY16" fmla="*/ 177208 h 1473560"/>
                  <a:gd name="connsiteX17" fmla="*/ 3362325 w 3574732"/>
                  <a:gd name="connsiteY17" fmla="*/ 172445 h 1473560"/>
                  <a:gd name="connsiteX18" fmla="*/ 3348990 w 3574732"/>
                  <a:gd name="connsiteY18" fmla="*/ 172445 h 1473560"/>
                  <a:gd name="connsiteX19" fmla="*/ 3334703 w 3574732"/>
                  <a:gd name="connsiteY19" fmla="*/ 172445 h 1473560"/>
                  <a:gd name="connsiteX20" fmla="*/ 3318510 w 3574732"/>
                  <a:gd name="connsiteY20" fmla="*/ 172445 h 1473560"/>
                  <a:gd name="connsiteX21" fmla="*/ 3301365 w 3574732"/>
                  <a:gd name="connsiteY21" fmla="*/ 170540 h 1473560"/>
                  <a:gd name="connsiteX22" fmla="*/ 3277553 w 3574732"/>
                  <a:gd name="connsiteY22" fmla="*/ 166730 h 1473560"/>
                  <a:gd name="connsiteX23" fmla="*/ 3255645 w 3574732"/>
                  <a:gd name="connsiteY23" fmla="*/ 168635 h 1473560"/>
                  <a:gd name="connsiteX24" fmla="*/ 3247073 w 3574732"/>
                  <a:gd name="connsiteY24" fmla="*/ 170540 h 1473560"/>
                  <a:gd name="connsiteX25" fmla="*/ 3244215 w 3574732"/>
                  <a:gd name="connsiteY25" fmla="*/ 184828 h 1473560"/>
                  <a:gd name="connsiteX26" fmla="*/ 3238500 w 3574732"/>
                  <a:gd name="connsiteY26" fmla="*/ 185780 h 1473560"/>
                  <a:gd name="connsiteX27" fmla="*/ 3219450 w 3574732"/>
                  <a:gd name="connsiteY27" fmla="*/ 180065 h 1473560"/>
                  <a:gd name="connsiteX28" fmla="*/ 3221355 w 3574732"/>
                  <a:gd name="connsiteY28" fmla="*/ 172445 h 1473560"/>
                  <a:gd name="connsiteX29" fmla="*/ 3218498 w 3574732"/>
                  <a:gd name="connsiteY29" fmla="*/ 162920 h 1473560"/>
                  <a:gd name="connsiteX30" fmla="*/ 3197543 w 3574732"/>
                  <a:gd name="connsiteY30" fmla="*/ 162920 h 1473560"/>
                  <a:gd name="connsiteX31" fmla="*/ 3176588 w 3574732"/>
                  <a:gd name="connsiteY31" fmla="*/ 166730 h 1473560"/>
                  <a:gd name="connsiteX32" fmla="*/ 3168015 w 3574732"/>
                  <a:gd name="connsiteY32" fmla="*/ 168635 h 1473560"/>
                  <a:gd name="connsiteX33" fmla="*/ 3148965 w 3574732"/>
                  <a:gd name="connsiteY33" fmla="*/ 169588 h 1473560"/>
                  <a:gd name="connsiteX34" fmla="*/ 3138488 w 3574732"/>
                  <a:gd name="connsiteY34" fmla="*/ 169588 h 1473560"/>
                  <a:gd name="connsiteX35" fmla="*/ 3098483 w 3574732"/>
                  <a:gd name="connsiteY35" fmla="*/ 168635 h 1473560"/>
                  <a:gd name="connsiteX36" fmla="*/ 3076575 w 3574732"/>
                  <a:gd name="connsiteY36" fmla="*/ 165778 h 1473560"/>
                  <a:gd name="connsiteX37" fmla="*/ 3063240 w 3574732"/>
                  <a:gd name="connsiteY37" fmla="*/ 157205 h 1473560"/>
                  <a:gd name="connsiteX38" fmla="*/ 3055620 w 3574732"/>
                  <a:gd name="connsiteY38" fmla="*/ 150538 h 1473560"/>
                  <a:gd name="connsiteX39" fmla="*/ 3049905 w 3574732"/>
                  <a:gd name="connsiteY39" fmla="*/ 147680 h 1473560"/>
                  <a:gd name="connsiteX40" fmla="*/ 3016568 w 3574732"/>
                  <a:gd name="connsiteY40" fmla="*/ 147680 h 1473560"/>
                  <a:gd name="connsiteX41" fmla="*/ 3002280 w 3574732"/>
                  <a:gd name="connsiteY41" fmla="*/ 147680 h 1473560"/>
                  <a:gd name="connsiteX42" fmla="*/ 2980373 w 3574732"/>
                  <a:gd name="connsiteY42" fmla="*/ 144823 h 1473560"/>
                  <a:gd name="connsiteX43" fmla="*/ 2952750 w 3574732"/>
                  <a:gd name="connsiteY43" fmla="*/ 141965 h 1473560"/>
                  <a:gd name="connsiteX44" fmla="*/ 2938463 w 3574732"/>
                  <a:gd name="connsiteY44" fmla="*/ 137203 h 1473560"/>
                  <a:gd name="connsiteX45" fmla="*/ 2919413 w 3574732"/>
                  <a:gd name="connsiteY45" fmla="*/ 131488 h 1473560"/>
                  <a:gd name="connsiteX46" fmla="*/ 2913698 w 3574732"/>
                  <a:gd name="connsiteY46" fmla="*/ 129583 h 1473560"/>
                  <a:gd name="connsiteX47" fmla="*/ 2892743 w 3574732"/>
                  <a:gd name="connsiteY47" fmla="*/ 128630 h 1473560"/>
                  <a:gd name="connsiteX48" fmla="*/ 2873693 w 3574732"/>
                  <a:gd name="connsiteY48" fmla="*/ 126725 h 1473560"/>
                  <a:gd name="connsiteX49" fmla="*/ 2868930 w 3574732"/>
                  <a:gd name="connsiteY49" fmla="*/ 124820 h 1473560"/>
                  <a:gd name="connsiteX50" fmla="*/ 2851785 w 3574732"/>
                  <a:gd name="connsiteY50" fmla="*/ 120058 h 1473560"/>
                  <a:gd name="connsiteX51" fmla="*/ 2834640 w 3574732"/>
                  <a:gd name="connsiteY51" fmla="*/ 115295 h 1473560"/>
                  <a:gd name="connsiteX52" fmla="*/ 2817495 w 3574732"/>
                  <a:gd name="connsiteY52" fmla="*/ 113390 h 1473560"/>
                  <a:gd name="connsiteX53" fmla="*/ 2800350 w 3574732"/>
                  <a:gd name="connsiteY53" fmla="*/ 112438 h 1473560"/>
                  <a:gd name="connsiteX54" fmla="*/ 2785110 w 3574732"/>
                  <a:gd name="connsiteY54" fmla="*/ 114343 h 1473560"/>
                  <a:gd name="connsiteX55" fmla="*/ 2761298 w 3574732"/>
                  <a:gd name="connsiteY55" fmla="*/ 113390 h 1473560"/>
                  <a:gd name="connsiteX56" fmla="*/ 2740343 w 3574732"/>
                  <a:gd name="connsiteY56" fmla="*/ 113390 h 1473560"/>
                  <a:gd name="connsiteX57" fmla="*/ 2718435 w 3574732"/>
                  <a:gd name="connsiteY57" fmla="*/ 121963 h 1473560"/>
                  <a:gd name="connsiteX58" fmla="*/ 2713673 w 3574732"/>
                  <a:gd name="connsiteY58" fmla="*/ 121963 h 1473560"/>
                  <a:gd name="connsiteX59" fmla="*/ 2708910 w 3574732"/>
                  <a:gd name="connsiteY59" fmla="*/ 126725 h 1473560"/>
                  <a:gd name="connsiteX60" fmla="*/ 2704148 w 3574732"/>
                  <a:gd name="connsiteY60" fmla="*/ 133393 h 1473560"/>
                  <a:gd name="connsiteX61" fmla="*/ 2692718 w 3574732"/>
                  <a:gd name="connsiteY61" fmla="*/ 133393 h 1473560"/>
                  <a:gd name="connsiteX62" fmla="*/ 2676525 w 3574732"/>
                  <a:gd name="connsiteY62" fmla="*/ 133393 h 1473560"/>
                  <a:gd name="connsiteX63" fmla="*/ 2654618 w 3574732"/>
                  <a:gd name="connsiteY63" fmla="*/ 133393 h 1473560"/>
                  <a:gd name="connsiteX64" fmla="*/ 2646998 w 3574732"/>
                  <a:gd name="connsiteY64" fmla="*/ 139108 h 1473560"/>
                  <a:gd name="connsiteX65" fmla="*/ 2635568 w 3574732"/>
                  <a:gd name="connsiteY65" fmla="*/ 140060 h 1473560"/>
                  <a:gd name="connsiteX66" fmla="*/ 2616518 w 3574732"/>
                  <a:gd name="connsiteY66" fmla="*/ 140060 h 1473560"/>
                  <a:gd name="connsiteX67" fmla="*/ 2606040 w 3574732"/>
                  <a:gd name="connsiteY67" fmla="*/ 133393 h 1473560"/>
                  <a:gd name="connsiteX68" fmla="*/ 2606040 w 3574732"/>
                  <a:gd name="connsiteY68" fmla="*/ 130535 h 1473560"/>
                  <a:gd name="connsiteX69" fmla="*/ 2597468 w 3574732"/>
                  <a:gd name="connsiteY69" fmla="*/ 128630 h 1473560"/>
                  <a:gd name="connsiteX70" fmla="*/ 2586038 w 3574732"/>
                  <a:gd name="connsiteY70" fmla="*/ 128630 h 1473560"/>
                  <a:gd name="connsiteX71" fmla="*/ 2578418 w 3574732"/>
                  <a:gd name="connsiteY71" fmla="*/ 132440 h 1473560"/>
                  <a:gd name="connsiteX72" fmla="*/ 2572703 w 3574732"/>
                  <a:gd name="connsiteY72" fmla="*/ 141965 h 1473560"/>
                  <a:gd name="connsiteX73" fmla="*/ 2562225 w 3574732"/>
                  <a:gd name="connsiteY73" fmla="*/ 141965 h 1473560"/>
                  <a:gd name="connsiteX74" fmla="*/ 2545080 w 3574732"/>
                  <a:gd name="connsiteY74" fmla="*/ 139108 h 1473560"/>
                  <a:gd name="connsiteX75" fmla="*/ 2530793 w 3574732"/>
                  <a:gd name="connsiteY75" fmla="*/ 130535 h 1473560"/>
                  <a:gd name="connsiteX76" fmla="*/ 2527935 w 3574732"/>
                  <a:gd name="connsiteY76" fmla="*/ 117200 h 1473560"/>
                  <a:gd name="connsiteX77" fmla="*/ 2526983 w 3574732"/>
                  <a:gd name="connsiteY77" fmla="*/ 109580 h 1473560"/>
                  <a:gd name="connsiteX78" fmla="*/ 2521268 w 3574732"/>
                  <a:gd name="connsiteY78" fmla="*/ 104818 h 1473560"/>
                  <a:gd name="connsiteX79" fmla="*/ 2506980 w 3574732"/>
                  <a:gd name="connsiteY79" fmla="*/ 100055 h 1473560"/>
                  <a:gd name="connsiteX80" fmla="*/ 2499360 w 3574732"/>
                  <a:gd name="connsiteY80" fmla="*/ 98150 h 1473560"/>
                  <a:gd name="connsiteX81" fmla="*/ 2480310 w 3574732"/>
                  <a:gd name="connsiteY81" fmla="*/ 95293 h 1473560"/>
                  <a:gd name="connsiteX82" fmla="*/ 2450783 w 3574732"/>
                  <a:gd name="connsiteY82" fmla="*/ 94340 h 1473560"/>
                  <a:gd name="connsiteX83" fmla="*/ 2443163 w 3574732"/>
                  <a:gd name="connsiteY83" fmla="*/ 97198 h 1473560"/>
                  <a:gd name="connsiteX84" fmla="*/ 2430780 w 3574732"/>
                  <a:gd name="connsiteY84" fmla="*/ 104818 h 1473560"/>
                  <a:gd name="connsiteX85" fmla="*/ 2426018 w 3574732"/>
                  <a:gd name="connsiteY85" fmla="*/ 103865 h 1473560"/>
                  <a:gd name="connsiteX86" fmla="*/ 2407920 w 3574732"/>
                  <a:gd name="connsiteY86" fmla="*/ 103865 h 1473560"/>
                  <a:gd name="connsiteX87" fmla="*/ 2391728 w 3574732"/>
                  <a:gd name="connsiteY87" fmla="*/ 101008 h 1473560"/>
                  <a:gd name="connsiteX88" fmla="*/ 2375535 w 3574732"/>
                  <a:gd name="connsiteY88" fmla="*/ 96245 h 1473560"/>
                  <a:gd name="connsiteX89" fmla="*/ 2370773 w 3574732"/>
                  <a:gd name="connsiteY89" fmla="*/ 93388 h 1473560"/>
                  <a:gd name="connsiteX90" fmla="*/ 2359343 w 3574732"/>
                  <a:gd name="connsiteY90" fmla="*/ 90530 h 1473560"/>
                  <a:gd name="connsiteX91" fmla="*/ 2347913 w 3574732"/>
                  <a:gd name="connsiteY91" fmla="*/ 90530 h 1473560"/>
                  <a:gd name="connsiteX92" fmla="*/ 2339340 w 3574732"/>
                  <a:gd name="connsiteY92" fmla="*/ 90530 h 1473560"/>
                  <a:gd name="connsiteX93" fmla="*/ 2328863 w 3574732"/>
                  <a:gd name="connsiteY93" fmla="*/ 90530 h 1473560"/>
                  <a:gd name="connsiteX94" fmla="*/ 2314575 w 3574732"/>
                  <a:gd name="connsiteY94" fmla="*/ 91483 h 1473560"/>
                  <a:gd name="connsiteX95" fmla="*/ 2304098 w 3574732"/>
                  <a:gd name="connsiteY95" fmla="*/ 91483 h 1473560"/>
                  <a:gd name="connsiteX96" fmla="*/ 2292668 w 3574732"/>
                  <a:gd name="connsiteY96" fmla="*/ 91483 h 1473560"/>
                  <a:gd name="connsiteX97" fmla="*/ 2279333 w 3574732"/>
                  <a:gd name="connsiteY97" fmla="*/ 88625 h 1473560"/>
                  <a:gd name="connsiteX98" fmla="*/ 2262188 w 3574732"/>
                  <a:gd name="connsiteY98" fmla="*/ 85768 h 1473560"/>
                  <a:gd name="connsiteX99" fmla="*/ 2237423 w 3574732"/>
                  <a:gd name="connsiteY99" fmla="*/ 84815 h 1473560"/>
                  <a:gd name="connsiteX100" fmla="*/ 2232660 w 3574732"/>
                  <a:gd name="connsiteY100" fmla="*/ 82910 h 1473560"/>
                  <a:gd name="connsiteX101" fmla="*/ 2225040 w 3574732"/>
                  <a:gd name="connsiteY101" fmla="*/ 82910 h 1473560"/>
                  <a:gd name="connsiteX102" fmla="*/ 2213610 w 3574732"/>
                  <a:gd name="connsiteY102" fmla="*/ 85768 h 1473560"/>
                  <a:gd name="connsiteX103" fmla="*/ 2189798 w 3574732"/>
                  <a:gd name="connsiteY103" fmla="*/ 94340 h 1473560"/>
                  <a:gd name="connsiteX104" fmla="*/ 2170748 w 3574732"/>
                  <a:gd name="connsiteY104" fmla="*/ 95293 h 1473560"/>
                  <a:gd name="connsiteX105" fmla="*/ 2159318 w 3574732"/>
                  <a:gd name="connsiteY105" fmla="*/ 99103 h 1473560"/>
                  <a:gd name="connsiteX106" fmla="*/ 2141220 w 3574732"/>
                  <a:gd name="connsiteY106" fmla="*/ 104818 h 1473560"/>
                  <a:gd name="connsiteX107" fmla="*/ 2127885 w 3574732"/>
                  <a:gd name="connsiteY107" fmla="*/ 103865 h 1473560"/>
                  <a:gd name="connsiteX108" fmla="*/ 2117408 w 3574732"/>
                  <a:gd name="connsiteY108" fmla="*/ 101008 h 1473560"/>
                  <a:gd name="connsiteX109" fmla="*/ 2123123 w 3574732"/>
                  <a:gd name="connsiteY109" fmla="*/ 96245 h 1473560"/>
                  <a:gd name="connsiteX110" fmla="*/ 2146935 w 3574732"/>
                  <a:gd name="connsiteY110" fmla="*/ 90530 h 1473560"/>
                  <a:gd name="connsiteX111" fmla="*/ 2162175 w 3574732"/>
                  <a:gd name="connsiteY111" fmla="*/ 84815 h 1473560"/>
                  <a:gd name="connsiteX112" fmla="*/ 2170748 w 3574732"/>
                  <a:gd name="connsiteY112" fmla="*/ 81958 h 1473560"/>
                  <a:gd name="connsiteX113" fmla="*/ 2194560 w 3574732"/>
                  <a:gd name="connsiteY113" fmla="*/ 67670 h 1473560"/>
                  <a:gd name="connsiteX114" fmla="*/ 2205038 w 3574732"/>
                  <a:gd name="connsiteY114" fmla="*/ 67670 h 1473560"/>
                  <a:gd name="connsiteX115" fmla="*/ 2222183 w 3574732"/>
                  <a:gd name="connsiteY115" fmla="*/ 67670 h 1473560"/>
                  <a:gd name="connsiteX116" fmla="*/ 2241233 w 3574732"/>
                  <a:gd name="connsiteY116" fmla="*/ 67670 h 1473560"/>
                  <a:gd name="connsiteX117" fmla="*/ 2265045 w 3574732"/>
                  <a:gd name="connsiteY117" fmla="*/ 61955 h 1473560"/>
                  <a:gd name="connsiteX118" fmla="*/ 2266950 w 3574732"/>
                  <a:gd name="connsiteY118" fmla="*/ 55288 h 1473560"/>
                  <a:gd name="connsiteX119" fmla="*/ 2265998 w 3574732"/>
                  <a:gd name="connsiteY119" fmla="*/ 45763 h 1473560"/>
                  <a:gd name="connsiteX120" fmla="*/ 2263140 w 3574732"/>
                  <a:gd name="connsiteY120" fmla="*/ 38143 h 1473560"/>
                  <a:gd name="connsiteX121" fmla="*/ 2257425 w 3574732"/>
                  <a:gd name="connsiteY121" fmla="*/ 25760 h 1473560"/>
                  <a:gd name="connsiteX122" fmla="*/ 2241233 w 3574732"/>
                  <a:gd name="connsiteY122" fmla="*/ 22903 h 1473560"/>
                  <a:gd name="connsiteX123" fmla="*/ 2225040 w 3574732"/>
                  <a:gd name="connsiteY123" fmla="*/ 19093 h 1473560"/>
                  <a:gd name="connsiteX124" fmla="*/ 2216468 w 3574732"/>
                  <a:gd name="connsiteY124" fmla="*/ 19093 h 1473560"/>
                  <a:gd name="connsiteX125" fmla="*/ 2211705 w 3574732"/>
                  <a:gd name="connsiteY125" fmla="*/ 18140 h 1473560"/>
                  <a:gd name="connsiteX126" fmla="*/ 2195513 w 3574732"/>
                  <a:gd name="connsiteY126" fmla="*/ 19093 h 1473560"/>
                  <a:gd name="connsiteX127" fmla="*/ 2182178 w 3574732"/>
                  <a:gd name="connsiteY127" fmla="*/ 17188 h 1473560"/>
                  <a:gd name="connsiteX128" fmla="*/ 2161223 w 3574732"/>
                  <a:gd name="connsiteY128" fmla="*/ 16235 h 1473560"/>
                  <a:gd name="connsiteX129" fmla="*/ 2142173 w 3574732"/>
                  <a:gd name="connsiteY129" fmla="*/ 16235 h 1473560"/>
                  <a:gd name="connsiteX130" fmla="*/ 2131695 w 3574732"/>
                  <a:gd name="connsiteY130" fmla="*/ 13378 h 1473560"/>
                  <a:gd name="connsiteX131" fmla="*/ 2130743 w 3574732"/>
                  <a:gd name="connsiteY131" fmla="*/ 1948 h 1473560"/>
                  <a:gd name="connsiteX132" fmla="*/ 2120265 w 3574732"/>
                  <a:gd name="connsiteY132" fmla="*/ 995 h 1473560"/>
                  <a:gd name="connsiteX133" fmla="*/ 2093595 w 3574732"/>
                  <a:gd name="connsiteY133" fmla="*/ 1948 h 1473560"/>
                  <a:gd name="connsiteX134" fmla="*/ 2074545 w 3574732"/>
                  <a:gd name="connsiteY134" fmla="*/ 995 h 1473560"/>
                  <a:gd name="connsiteX135" fmla="*/ 2057400 w 3574732"/>
                  <a:gd name="connsiteY135" fmla="*/ 43 h 1473560"/>
                  <a:gd name="connsiteX136" fmla="*/ 2052638 w 3574732"/>
                  <a:gd name="connsiteY136" fmla="*/ 14330 h 1473560"/>
                  <a:gd name="connsiteX137" fmla="*/ 2052638 w 3574732"/>
                  <a:gd name="connsiteY137" fmla="*/ 19093 h 1473560"/>
                  <a:gd name="connsiteX138" fmla="*/ 2049780 w 3574732"/>
                  <a:gd name="connsiteY138" fmla="*/ 22903 h 1473560"/>
                  <a:gd name="connsiteX139" fmla="*/ 2038350 w 3574732"/>
                  <a:gd name="connsiteY139" fmla="*/ 27665 h 1473560"/>
                  <a:gd name="connsiteX140" fmla="*/ 2026920 w 3574732"/>
                  <a:gd name="connsiteY140" fmla="*/ 31475 h 1473560"/>
                  <a:gd name="connsiteX141" fmla="*/ 2010728 w 3574732"/>
                  <a:gd name="connsiteY141" fmla="*/ 33380 h 1473560"/>
                  <a:gd name="connsiteX142" fmla="*/ 1985963 w 3574732"/>
                  <a:gd name="connsiteY142" fmla="*/ 36238 h 1473560"/>
                  <a:gd name="connsiteX143" fmla="*/ 1981200 w 3574732"/>
                  <a:gd name="connsiteY143" fmla="*/ 35285 h 1473560"/>
                  <a:gd name="connsiteX144" fmla="*/ 1960245 w 3574732"/>
                  <a:gd name="connsiteY144" fmla="*/ 34333 h 1473560"/>
                  <a:gd name="connsiteX145" fmla="*/ 1949768 w 3574732"/>
                  <a:gd name="connsiteY145" fmla="*/ 34333 h 1473560"/>
                  <a:gd name="connsiteX146" fmla="*/ 1939290 w 3574732"/>
                  <a:gd name="connsiteY146" fmla="*/ 35285 h 1473560"/>
                  <a:gd name="connsiteX147" fmla="*/ 1918335 w 3574732"/>
                  <a:gd name="connsiteY147" fmla="*/ 39095 h 1473560"/>
                  <a:gd name="connsiteX148" fmla="*/ 1897380 w 3574732"/>
                  <a:gd name="connsiteY148" fmla="*/ 42905 h 1473560"/>
                  <a:gd name="connsiteX149" fmla="*/ 1873568 w 3574732"/>
                  <a:gd name="connsiteY149" fmla="*/ 46715 h 1473560"/>
                  <a:gd name="connsiteX150" fmla="*/ 1855470 w 3574732"/>
                  <a:gd name="connsiteY150" fmla="*/ 47668 h 1473560"/>
                  <a:gd name="connsiteX151" fmla="*/ 1850708 w 3574732"/>
                  <a:gd name="connsiteY151" fmla="*/ 47668 h 1473560"/>
                  <a:gd name="connsiteX152" fmla="*/ 1825943 w 3574732"/>
                  <a:gd name="connsiteY152" fmla="*/ 54335 h 1473560"/>
                  <a:gd name="connsiteX153" fmla="*/ 1812608 w 3574732"/>
                  <a:gd name="connsiteY153" fmla="*/ 58145 h 1473560"/>
                  <a:gd name="connsiteX154" fmla="*/ 1804035 w 3574732"/>
                  <a:gd name="connsiteY154" fmla="*/ 65765 h 1473560"/>
                  <a:gd name="connsiteX155" fmla="*/ 1795463 w 3574732"/>
                  <a:gd name="connsiteY155" fmla="*/ 74338 h 1473560"/>
                  <a:gd name="connsiteX156" fmla="*/ 1786890 w 3574732"/>
                  <a:gd name="connsiteY156" fmla="*/ 76243 h 1473560"/>
                  <a:gd name="connsiteX157" fmla="*/ 1770698 w 3574732"/>
                  <a:gd name="connsiteY157" fmla="*/ 80053 h 1473560"/>
                  <a:gd name="connsiteX158" fmla="*/ 1755458 w 3574732"/>
                  <a:gd name="connsiteY158" fmla="*/ 86720 h 1473560"/>
                  <a:gd name="connsiteX159" fmla="*/ 1728788 w 3574732"/>
                  <a:gd name="connsiteY159" fmla="*/ 87673 h 1473560"/>
                  <a:gd name="connsiteX160" fmla="*/ 1721168 w 3574732"/>
                  <a:gd name="connsiteY160" fmla="*/ 87673 h 1473560"/>
                  <a:gd name="connsiteX161" fmla="*/ 1712595 w 3574732"/>
                  <a:gd name="connsiteY161" fmla="*/ 88625 h 1473560"/>
                  <a:gd name="connsiteX162" fmla="*/ 1709738 w 3574732"/>
                  <a:gd name="connsiteY162" fmla="*/ 93388 h 1473560"/>
                  <a:gd name="connsiteX163" fmla="*/ 1704975 w 3574732"/>
                  <a:gd name="connsiteY163" fmla="*/ 102913 h 1473560"/>
                  <a:gd name="connsiteX164" fmla="*/ 1704975 w 3574732"/>
                  <a:gd name="connsiteY164" fmla="*/ 108628 h 1473560"/>
                  <a:gd name="connsiteX165" fmla="*/ 1703070 w 3574732"/>
                  <a:gd name="connsiteY165" fmla="*/ 115295 h 1473560"/>
                  <a:gd name="connsiteX166" fmla="*/ 1701165 w 3574732"/>
                  <a:gd name="connsiteY166" fmla="*/ 123868 h 1473560"/>
                  <a:gd name="connsiteX167" fmla="*/ 1698308 w 3574732"/>
                  <a:gd name="connsiteY167" fmla="*/ 127678 h 1473560"/>
                  <a:gd name="connsiteX168" fmla="*/ 1675448 w 3574732"/>
                  <a:gd name="connsiteY168" fmla="*/ 121010 h 1473560"/>
                  <a:gd name="connsiteX169" fmla="*/ 1674495 w 3574732"/>
                  <a:gd name="connsiteY169" fmla="*/ 114343 h 1473560"/>
                  <a:gd name="connsiteX170" fmla="*/ 1666875 w 3574732"/>
                  <a:gd name="connsiteY170" fmla="*/ 111485 h 1473560"/>
                  <a:gd name="connsiteX171" fmla="*/ 1652588 w 3574732"/>
                  <a:gd name="connsiteY171" fmla="*/ 111485 h 1473560"/>
                  <a:gd name="connsiteX172" fmla="*/ 1644968 w 3574732"/>
                  <a:gd name="connsiteY172" fmla="*/ 111485 h 1473560"/>
                  <a:gd name="connsiteX173" fmla="*/ 1637348 w 3574732"/>
                  <a:gd name="connsiteY173" fmla="*/ 121963 h 1473560"/>
                  <a:gd name="connsiteX174" fmla="*/ 1626870 w 3574732"/>
                  <a:gd name="connsiteY174" fmla="*/ 124820 h 1473560"/>
                  <a:gd name="connsiteX175" fmla="*/ 1626870 w 3574732"/>
                  <a:gd name="connsiteY175" fmla="*/ 127678 h 1473560"/>
                  <a:gd name="connsiteX176" fmla="*/ 1624013 w 3574732"/>
                  <a:gd name="connsiteY176" fmla="*/ 133393 h 1473560"/>
                  <a:gd name="connsiteX177" fmla="*/ 1609725 w 3574732"/>
                  <a:gd name="connsiteY177" fmla="*/ 130535 h 1473560"/>
                  <a:gd name="connsiteX178" fmla="*/ 1605915 w 3574732"/>
                  <a:gd name="connsiteY178" fmla="*/ 120058 h 1473560"/>
                  <a:gd name="connsiteX179" fmla="*/ 1607820 w 3574732"/>
                  <a:gd name="connsiteY179" fmla="*/ 109580 h 1473560"/>
                  <a:gd name="connsiteX180" fmla="*/ 1606868 w 3574732"/>
                  <a:gd name="connsiteY180" fmla="*/ 103865 h 1473560"/>
                  <a:gd name="connsiteX181" fmla="*/ 1599248 w 3574732"/>
                  <a:gd name="connsiteY181" fmla="*/ 111485 h 1473560"/>
                  <a:gd name="connsiteX182" fmla="*/ 1584008 w 3574732"/>
                  <a:gd name="connsiteY182" fmla="*/ 119105 h 1473560"/>
                  <a:gd name="connsiteX183" fmla="*/ 1575435 w 3574732"/>
                  <a:gd name="connsiteY183" fmla="*/ 128630 h 1473560"/>
                  <a:gd name="connsiteX184" fmla="*/ 1572578 w 3574732"/>
                  <a:gd name="connsiteY184" fmla="*/ 133393 h 1473560"/>
                  <a:gd name="connsiteX185" fmla="*/ 1572578 w 3574732"/>
                  <a:gd name="connsiteY185" fmla="*/ 146728 h 1473560"/>
                  <a:gd name="connsiteX186" fmla="*/ 1585913 w 3574732"/>
                  <a:gd name="connsiteY186" fmla="*/ 154348 h 1473560"/>
                  <a:gd name="connsiteX187" fmla="*/ 1591628 w 3574732"/>
                  <a:gd name="connsiteY187" fmla="*/ 157205 h 1473560"/>
                  <a:gd name="connsiteX188" fmla="*/ 1592580 w 3574732"/>
                  <a:gd name="connsiteY188" fmla="*/ 162920 h 1473560"/>
                  <a:gd name="connsiteX189" fmla="*/ 1589723 w 3574732"/>
                  <a:gd name="connsiteY189" fmla="*/ 168635 h 1473560"/>
                  <a:gd name="connsiteX190" fmla="*/ 1587818 w 3574732"/>
                  <a:gd name="connsiteY190" fmla="*/ 177208 h 1473560"/>
                  <a:gd name="connsiteX191" fmla="*/ 1593533 w 3574732"/>
                  <a:gd name="connsiteY191" fmla="*/ 177208 h 1473560"/>
                  <a:gd name="connsiteX192" fmla="*/ 1604010 w 3574732"/>
                  <a:gd name="connsiteY192" fmla="*/ 180065 h 1473560"/>
                  <a:gd name="connsiteX193" fmla="*/ 1602105 w 3574732"/>
                  <a:gd name="connsiteY193" fmla="*/ 184828 h 1473560"/>
                  <a:gd name="connsiteX194" fmla="*/ 1599248 w 3574732"/>
                  <a:gd name="connsiteY194" fmla="*/ 191495 h 1473560"/>
                  <a:gd name="connsiteX195" fmla="*/ 1589723 w 3574732"/>
                  <a:gd name="connsiteY195" fmla="*/ 202925 h 1473560"/>
                  <a:gd name="connsiteX196" fmla="*/ 1584008 w 3574732"/>
                  <a:gd name="connsiteY196" fmla="*/ 208640 h 1473560"/>
                  <a:gd name="connsiteX197" fmla="*/ 1579245 w 3574732"/>
                  <a:gd name="connsiteY197" fmla="*/ 213403 h 1473560"/>
                  <a:gd name="connsiteX198" fmla="*/ 1574483 w 3574732"/>
                  <a:gd name="connsiteY198" fmla="*/ 215308 h 1473560"/>
                  <a:gd name="connsiteX199" fmla="*/ 1564005 w 3574732"/>
                  <a:gd name="connsiteY199" fmla="*/ 225785 h 1473560"/>
                  <a:gd name="connsiteX200" fmla="*/ 1555433 w 3574732"/>
                  <a:gd name="connsiteY200" fmla="*/ 229595 h 1473560"/>
                  <a:gd name="connsiteX201" fmla="*/ 1542098 w 3574732"/>
                  <a:gd name="connsiteY201" fmla="*/ 234358 h 1473560"/>
                  <a:gd name="connsiteX202" fmla="*/ 1537335 w 3574732"/>
                  <a:gd name="connsiteY202" fmla="*/ 239120 h 1473560"/>
                  <a:gd name="connsiteX203" fmla="*/ 1526858 w 3574732"/>
                  <a:gd name="connsiteY203" fmla="*/ 241025 h 1473560"/>
                  <a:gd name="connsiteX204" fmla="*/ 1521143 w 3574732"/>
                  <a:gd name="connsiteY204" fmla="*/ 237215 h 1473560"/>
                  <a:gd name="connsiteX205" fmla="*/ 1525905 w 3574732"/>
                  <a:gd name="connsiteY205" fmla="*/ 232453 h 1473560"/>
                  <a:gd name="connsiteX206" fmla="*/ 1539240 w 3574732"/>
                  <a:gd name="connsiteY206" fmla="*/ 225785 h 1473560"/>
                  <a:gd name="connsiteX207" fmla="*/ 1552575 w 3574732"/>
                  <a:gd name="connsiteY207" fmla="*/ 218165 h 1473560"/>
                  <a:gd name="connsiteX208" fmla="*/ 1560195 w 3574732"/>
                  <a:gd name="connsiteY208" fmla="*/ 206735 h 1473560"/>
                  <a:gd name="connsiteX209" fmla="*/ 1563053 w 3574732"/>
                  <a:gd name="connsiteY209" fmla="*/ 198163 h 1473560"/>
                  <a:gd name="connsiteX210" fmla="*/ 1562100 w 3574732"/>
                  <a:gd name="connsiteY210" fmla="*/ 193400 h 1473560"/>
                  <a:gd name="connsiteX211" fmla="*/ 1561148 w 3574732"/>
                  <a:gd name="connsiteY211" fmla="*/ 186733 h 1473560"/>
                  <a:gd name="connsiteX212" fmla="*/ 1558290 w 3574732"/>
                  <a:gd name="connsiteY212" fmla="*/ 176255 h 1473560"/>
                  <a:gd name="connsiteX213" fmla="*/ 1561148 w 3574732"/>
                  <a:gd name="connsiteY213" fmla="*/ 166730 h 1473560"/>
                  <a:gd name="connsiteX214" fmla="*/ 1554480 w 3574732"/>
                  <a:gd name="connsiteY214" fmla="*/ 156253 h 1473560"/>
                  <a:gd name="connsiteX215" fmla="*/ 1557338 w 3574732"/>
                  <a:gd name="connsiteY215" fmla="*/ 144823 h 1473560"/>
                  <a:gd name="connsiteX216" fmla="*/ 1550670 w 3574732"/>
                  <a:gd name="connsiteY216" fmla="*/ 130535 h 1473560"/>
                  <a:gd name="connsiteX217" fmla="*/ 1553528 w 3574732"/>
                  <a:gd name="connsiteY217" fmla="*/ 122915 h 1473560"/>
                  <a:gd name="connsiteX218" fmla="*/ 1558290 w 3574732"/>
                  <a:gd name="connsiteY218" fmla="*/ 116248 h 1473560"/>
                  <a:gd name="connsiteX219" fmla="*/ 1557338 w 3574732"/>
                  <a:gd name="connsiteY219" fmla="*/ 107675 h 1473560"/>
                  <a:gd name="connsiteX220" fmla="*/ 1549718 w 3574732"/>
                  <a:gd name="connsiteY220" fmla="*/ 104818 h 1473560"/>
                  <a:gd name="connsiteX221" fmla="*/ 1525905 w 3574732"/>
                  <a:gd name="connsiteY221" fmla="*/ 104818 h 1473560"/>
                  <a:gd name="connsiteX222" fmla="*/ 1517333 w 3574732"/>
                  <a:gd name="connsiteY222" fmla="*/ 107675 h 1473560"/>
                  <a:gd name="connsiteX223" fmla="*/ 1505903 w 3574732"/>
                  <a:gd name="connsiteY223" fmla="*/ 110533 h 1473560"/>
                  <a:gd name="connsiteX224" fmla="*/ 1501140 w 3574732"/>
                  <a:gd name="connsiteY224" fmla="*/ 116248 h 1473560"/>
                  <a:gd name="connsiteX225" fmla="*/ 1485900 w 3574732"/>
                  <a:gd name="connsiteY225" fmla="*/ 128630 h 1473560"/>
                  <a:gd name="connsiteX226" fmla="*/ 1477328 w 3574732"/>
                  <a:gd name="connsiteY226" fmla="*/ 130535 h 1473560"/>
                  <a:gd name="connsiteX227" fmla="*/ 1469708 w 3574732"/>
                  <a:gd name="connsiteY227" fmla="*/ 141013 h 1473560"/>
                  <a:gd name="connsiteX228" fmla="*/ 1462088 w 3574732"/>
                  <a:gd name="connsiteY228" fmla="*/ 150538 h 1473560"/>
                  <a:gd name="connsiteX229" fmla="*/ 1463040 w 3574732"/>
                  <a:gd name="connsiteY229" fmla="*/ 162920 h 1473560"/>
                  <a:gd name="connsiteX230" fmla="*/ 1471613 w 3574732"/>
                  <a:gd name="connsiteY230" fmla="*/ 165778 h 1473560"/>
                  <a:gd name="connsiteX231" fmla="*/ 1474470 w 3574732"/>
                  <a:gd name="connsiteY231" fmla="*/ 174350 h 1473560"/>
                  <a:gd name="connsiteX232" fmla="*/ 1478280 w 3574732"/>
                  <a:gd name="connsiteY232" fmla="*/ 181018 h 1473560"/>
                  <a:gd name="connsiteX233" fmla="*/ 1483043 w 3574732"/>
                  <a:gd name="connsiteY233" fmla="*/ 184828 h 1473560"/>
                  <a:gd name="connsiteX234" fmla="*/ 1497330 w 3574732"/>
                  <a:gd name="connsiteY234" fmla="*/ 188638 h 1473560"/>
                  <a:gd name="connsiteX235" fmla="*/ 1497330 w 3574732"/>
                  <a:gd name="connsiteY235" fmla="*/ 175303 h 1473560"/>
                  <a:gd name="connsiteX236" fmla="*/ 1495425 w 3574732"/>
                  <a:gd name="connsiteY236" fmla="*/ 179113 h 1473560"/>
                  <a:gd name="connsiteX237" fmla="*/ 1479233 w 3574732"/>
                  <a:gd name="connsiteY237" fmla="*/ 177208 h 1473560"/>
                  <a:gd name="connsiteX238" fmla="*/ 1465898 w 3574732"/>
                  <a:gd name="connsiteY238" fmla="*/ 175303 h 1473560"/>
                  <a:gd name="connsiteX239" fmla="*/ 1455420 w 3574732"/>
                  <a:gd name="connsiteY239" fmla="*/ 169588 h 1473560"/>
                  <a:gd name="connsiteX240" fmla="*/ 1449705 w 3574732"/>
                  <a:gd name="connsiteY240" fmla="*/ 164825 h 1473560"/>
                  <a:gd name="connsiteX241" fmla="*/ 1441133 w 3574732"/>
                  <a:gd name="connsiteY241" fmla="*/ 159110 h 1473560"/>
                  <a:gd name="connsiteX242" fmla="*/ 1427798 w 3574732"/>
                  <a:gd name="connsiteY242" fmla="*/ 155300 h 1473560"/>
                  <a:gd name="connsiteX243" fmla="*/ 1403033 w 3574732"/>
                  <a:gd name="connsiteY243" fmla="*/ 150538 h 1473560"/>
                  <a:gd name="connsiteX244" fmla="*/ 1394460 w 3574732"/>
                  <a:gd name="connsiteY244" fmla="*/ 150538 h 1473560"/>
                  <a:gd name="connsiteX245" fmla="*/ 1383983 w 3574732"/>
                  <a:gd name="connsiteY245" fmla="*/ 149585 h 1473560"/>
                  <a:gd name="connsiteX246" fmla="*/ 1369695 w 3574732"/>
                  <a:gd name="connsiteY246" fmla="*/ 148633 h 1473560"/>
                  <a:gd name="connsiteX247" fmla="*/ 1348740 w 3574732"/>
                  <a:gd name="connsiteY247" fmla="*/ 144823 h 1473560"/>
                  <a:gd name="connsiteX248" fmla="*/ 1341120 w 3574732"/>
                  <a:gd name="connsiteY248" fmla="*/ 141013 h 1473560"/>
                  <a:gd name="connsiteX249" fmla="*/ 1330643 w 3574732"/>
                  <a:gd name="connsiteY249" fmla="*/ 141013 h 1473560"/>
                  <a:gd name="connsiteX250" fmla="*/ 1327785 w 3574732"/>
                  <a:gd name="connsiteY250" fmla="*/ 147680 h 1473560"/>
                  <a:gd name="connsiteX251" fmla="*/ 1338263 w 3574732"/>
                  <a:gd name="connsiteY251" fmla="*/ 152443 h 1473560"/>
                  <a:gd name="connsiteX252" fmla="*/ 1346835 w 3574732"/>
                  <a:gd name="connsiteY252" fmla="*/ 158158 h 1473560"/>
                  <a:gd name="connsiteX253" fmla="*/ 1346835 w 3574732"/>
                  <a:gd name="connsiteY253" fmla="*/ 163873 h 1473560"/>
                  <a:gd name="connsiteX254" fmla="*/ 1342073 w 3574732"/>
                  <a:gd name="connsiteY254" fmla="*/ 167683 h 1473560"/>
                  <a:gd name="connsiteX255" fmla="*/ 1331595 w 3574732"/>
                  <a:gd name="connsiteY255" fmla="*/ 168635 h 1473560"/>
                  <a:gd name="connsiteX256" fmla="*/ 1320165 w 3574732"/>
                  <a:gd name="connsiteY256" fmla="*/ 170540 h 1473560"/>
                  <a:gd name="connsiteX257" fmla="*/ 1308735 w 3574732"/>
                  <a:gd name="connsiteY257" fmla="*/ 170540 h 1473560"/>
                  <a:gd name="connsiteX258" fmla="*/ 1292543 w 3574732"/>
                  <a:gd name="connsiteY258" fmla="*/ 171493 h 1473560"/>
                  <a:gd name="connsiteX259" fmla="*/ 1274445 w 3574732"/>
                  <a:gd name="connsiteY259" fmla="*/ 174350 h 1473560"/>
                  <a:gd name="connsiteX260" fmla="*/ 1265873 w 3574732"/>
                  <a:gd name="connsiteY260" fmla="*/ 175303 h 1473560"/>
                  <a:gd name="connsiteX261" fmla="*/ 1255395 w 3574732"/>
                  <a:gd name="connsiteY261" fmla="*/ 176255 h 1473560"/>
                  <a:gd name="connsiteX262" fmla="*/ 1244918 w 3574732"/>
                  <a:gd name="connsiteY262" fmla="*/ 175303 h 1473560"/>
                  <a:gd name="connsiteX263" fmla="*/ 1231583 w 3574732"/>
                  <a:gd name="connsiteY263" fmla="*/ 171493 h 1473560"/>
                  <a:gd name="connsiteX264" fmla="*/ 1226820 w 3574732"/>
                  <a:gd name="connsiteY264" fmla="*/ 168635 h 1473560"/>
                  <a:gd name="connsiteX265" fmla="*/ 1221105 w 3574732"/>
                  <a:gd name="connsiteY265" fmla="*/ 168635 h 1473560"/>
                  <a:gd name="connsiteX266" fmla="*/ 1194435 w 3574732"/>
                  <a:gd name="connsiteY266" fmla="*/ 171493 h 1473560"/>
                  <a:gd name="connsiteX267" fmla="*/ 1185863 w 3574732"/>
                  <a:gd name="connsiteY267" fmla="*/ 177208 h 1473560"/>
                  <a:gd name="connsiteX268" fmla="*/ 1161098 w 3574732"/>
                  <a:gd name="connsiteY268" fmla="*/ 184828 h 1473560"/>
                  <a:gd name="connsiteX269" fmla="*/ 1153478 w 3574732"/>
                  <a:gd name="connsiteY269" fmla="*/ 187685 h 1473560"/>
                  <a:gd name="connsiteX270" fmla="*/ 1134428 w 3574732"/>
                  <a:gd name="connsiteY270" fmla="*/ 196258 h 1473560"/>
                  <a:gd name="connsiteX271" fmla="*/ 1121093 w 3574732"/>
                  <a:gd name="connsiteY271" fmla="*/ 196258 h 1473560"/>
                  <a:gd name="connsiteX272" fmla="*/ 1113473 w 3574732"/>
                  <a:gd name="connsiteY272" fmla="*/ 201973 h 1473560"/>
                  <a:gd name="connsiteX273" fmla="*/ 1097280 w 3574732"/>
                  <a:gd name="connsiteY273" fmla="*/ 199115 h 1473560"/>
                  <a:gd name="connsiteX274" fmla="*/ 1088708 w 3574732"/>
                  <a:gd name="connsiteY274" fmla="*/ 191495 h 1473560"/>
                  <a:gd name="connsiteX275" fmla="*/ 1087755 w 3574732"/>
                  <a:gd name="connsiteY275" fmla="*/ 188638 h 1473560"/>
                  <a:gd name="connsiteX276" fmla="*/ 1099185 w 3574732"/>
                  <a:gd name="connsiteY276" fmla="*/ 188638 h 1473560"/>
                  <a:gd name="connsiteX277" fmla="*/ 1121093 w 3574732"/>
                  <a:gd name="connsiteY277" fmla="*/ 181018 h 1473560"/>
                  <a:gd name="connsiteX278" fmla="*/ 1087755 w 3574732"/>
                  <a:gd name="connsiteY278" fmla="*/ 179113 h 1473560"/>
                  <a:gd name="connsiteX279" fmla="*/ 1071563 w 3574732"/>
                  <a:gd name="connsiteY279" fmla="*/ 179113 h 1473560"/>
                  <a:gd name="connsiteX280" fmla="*/ 1062990 w 3574732"/>
                  <a:gd name="connsiteY280" fmla="*/ 182923 h 1473560"/>
                  <a:gd name="connsiteX281" fmla="*/ 1058228 w 3574732"/>
                  <a:gd name="connsiteY281" fmla="*/ 190543 h 1473560"/>
                  <a:gd name="connsiteX282" fmla="*/ 1055370 w 3574732"/>
                  <a:gd name="connsiteY282" fmla="*/ 203878 h 1473560"/>
                  <a:gd name="connsiteX283" fmla="*/ 1048703 w 3574732"/>
                  <a:gd name="connsiteY283" fmla="*/ 218165 h 1473560"/>
                  <a:gd name="connsiteX284" fmla="*/ 1034415 w 3574732"/>
                  <a:gd name="connsiteY284" fmla="*/ 214355 h 1473560"/>
                  <a:gd name="connsiteX285" fmla="*/ 1025843 w 3574732"/>
                  <a:gd name="connsiteY285" fmla="*/ 216260 h 1473560"/>
                  <a:gd name="connsiteX286" fmla="*/ 1021080 w 3574732"/>
                  <a:gd name="connsiteY286" fmla="*/ 219118 h 1473560"/>
                  <a:gd name="connsiteX287" fmla="*/ 1010603 w 3574732"/>
                  <a:gd name="connsiteY287" fmla="*/ 224833 h 1473560"/>
                  <a:gd name="connsiteX288" fmla="*/ 1002983 w 3574732"/>
                  <a:gd name="connsiteY288" fmla="*/ 225785 h 1473560"/>
                  <a:gd name="connsiteX289" fmla="*/ 997268 w 3574732"/>
                  <a:gd name="connsiteY289" fmla="*/ 227690 h 1473560"/>
                  <a:gd name="connsiteX290" fmla="*/ 995363 w 3574732"/>
                  <a:gd name="connsiteY290" fmla="*/ 233405 h 1473560"/>
                  <a:gd name="connsiteX291" fmla="*/ 990600 w 3574732"/>
                  <a:gd name="connsiteY291" fmla="*/ 240073 h 1473560"/>
                  <a:gd name="connsiteX292" fmla="*/ 980123 w 3574732"/>
                  <a:gd name="connsiteY292" fmla="*/ 246740 h 1473560"/>
                  <a:gd name="connsiteX293" fmla="*/ 969645 w 3574732"/>
                  <a:gd name="connsiteY293" fmla="*/ 245788 h 1473560"/>
                  <a:gd name="connsiteX294" fmla="*/ 958215 w 3574732"/>
                  <a:gd name="connsiteY294" fmla="*/ 241978 h 1473560"/>
                  <a:gd name="connsiteX295" fmla="*/ 950595 w 3574732"/>
                  <a:gd name="connsiteY295" fmla="*/ 239120 h 1473560"/>
                  <a:gd name="connsiteX296" fmla="*/ 940118 w 3574732"/>
                  <a:gd name="connsiteY296" fmla="*/ 238168 h 1473560"/>
                  <a:gd name="connsiteX297" fmla="*/ 932498 w 3574732"/>
                  <a:gd name="connsiteY297" fmla="*/ 241978 h 1473560"/>
                  <a:gd name="connsiteX298" fmla="*/ 933450 w 3574732"/>
                  <a:gd name="connsiteY298" fmla="*/ 250550 h 1473560"/>
                  <a:gd name="connsiteX299" fmla="*/ 949643 w 3574732"/>
                  <a:gd name="connsiteY299" fmla="*/ 258170 h 1473560"/>
                  <a:gd name="connsiteX300" fmla="*/ 925830 w 3574732"/>
                  <a:gd name="connsiteY300" fmla="*/ 257218 h 1473560"/>
                  <a:gd name="connsiteX301" fmla="*/ 908685 w 3574732"/>
                  <a:gd name="connsiteY301" fmla="*/ 248645 h 1473560"/>
                  <a:gd name="connsiteX302" fmla="*/ 908685 w 3574732"/>
                  <a:gd name="connsiteY302" fmla="*/ 245788 h 1473560"/>
                  <a:gd name="connsiteX303" fmla="*/ 907733 w 3574732"/>
                  <a:gd name="connsiteY303" fmla="*/ 238168 h 1473560"/>
                  <a:gd name="connsiteX304" fmla="*/ 907733 w 3574732"/>
                  <a:gd name="connsiteY304" fmla="*/ 231500 h 1473560"/>
                  <a:gd name="connsiteX305" fmla="*/ 907733 w 3574732"/>
                  <a:gd name="connsiteY305" fmla="*/ 225785 h 1473560"/>
                  <a:gd name="connsiteX306" fmla="*/ 887730 w 3574732"/>
                  <a:gd name="connsiteY306" fmla="*/ 215308 h 1473560"/>
                  <a:gd name="connsiteX307" fmla="*/ 892493 w 3574732"/>
                  <a:gd name="connsiteY307" fmla="*/ 215308 h 1473560"/>
                  <a:gd name="connsiteX308" fmla="*/ 895350 w 3574732"/>
                  <a:gd name="connsiteY308" fmla="*/ 215308 h 1473560"/>
                  <a:gd name="connsiteX309" fmla="*/ 902970 w 3574732"/>
                  <a:gd name="connsiteY309" fmla="*/ 216260 h 1473560"/>
                  <a:gd name="connsiteX310" fmla="*/ 923925 w 3574732"/>
                  <a:gd name="connsiteY310" fmla="*/ 218165 h 1473560"/>
                  <a:gd name="connsiteX311" fmla="*/ 942975 w 3574732"/>
                  <a:gd name="connsiteY311" fmla="*/ 215308 h 1473560"/>
                  <a:gd name="connsiteX312" fmla="*/ 951548 w 3574732"/>
                  <a:gd name="connsiteY312" fmla="*/ 215308 h 1473560"/>
                  <a:gd name="connsiteX313" fmla="*/ 962025 w 3574732"/>
                  <a:gd name="connsiteY313" fmla="*/ 217213 h 1473560"/>
                  <a:gd name="connsiteX314" fmla="*/ 983933 w 3574732"/>
                  <a:gd name="connsiteY314" fmla="*/ 219118 h 1473560"/>
                  <a:gd name="connsiteX315" fmla="*/ 1002030 w 3574732"/>
                  <a:gd name="connsiteY315" fmla="*/ 213403 h 1473560"/>
                  <a:gd name="connsiteX316" fmla="*/ 1007745 w 3574732"/>
                  <a:gd name="connsiteY316" fmla="*/ 201973 h 1473560"/>
                  <a:gd name="connsiteX317" fmla="*/ 1001078 w 3574732"/>
                  <a:gd name="connsiteY317" fmla="*/ 189590 h 1473560"/>
                  <a:gd name="connsiteX318" fmla="*/ 984885 w 3574732"/>
                  <a:gd name="connsiteY318" fmla="*/ 185780 h 1473560"/>
                  <a:gd name="connsiteX319" fmla="*/ 968693 w 3574732"/>
                  <a:gd name="connsiteY319" fmla="*/ 179113 h 1473560"/>
                  <a:gd name="connsiteX320" fmla="*/ 952500 w 3574732"/>
                  <a:gd name="connsiteY320" fmla="*/ 173398 h 1473560"/>
                  <a:gd name="connsiteX321" fmla="*/ 942023 w 3574732"/>
                  <a:gd name="connsiteY321" fmla="*/ 169588 h 1473560"/>
                  <a:gd name="connsiteX322" fmla="*/ 927735 w 3574732"/>
                  <a:gd name="connsiteY322" fmla="*/ 166730 h 1473560"/>
                  <a:gd name="connsiteX323" fmla="*/ 916305 w 3574732"/>
                  <a:gd name="connsiteY323" fmla="*/ 163873 h 1473560"/>
                  <a:gd name="connsiteX324" fmla="*/ 896303 w 3574732"/>
                  <a:gd name="connsiteY324" fmla="*/ 159110 h 1473560"/>
                  <a:gd name="connsiteX325" fmla="*/ 887730 w 3574732"/>
                  <a:gd name="connsiteY325" fmla="*/ 155300 h 1473560"/>
                  <a:gd name="connsiteX326" fmla="*/ 868680 w 3574732"/>
                  <a:gd name="connsiteY326" fmla="*/ 151490 h 1473560"/>
                  <a:gd name="connsiteX327" fmla="*/ 851535 w 3574732"/>
                  <a:gd name="connsiteY327" fmla="*/ 146728 h 1473560"/>
                  <a:gd name="connsiteX328" fmla="*/ 834390 w 3574732"/>
                  <a:gd name="connsiteY328" fmla="*/ 139108 h 1473560"/>
                  <a:gd name="connsiteX329" fmla="*/ 818198 w 3574732"/>
                  <a:gd name="connsiteY329" fmla="*/ 137203 h 1473560"/>
                  <a:gd name="connsiteX330" fmla="*/ 787718 w 3574732"/>
                  <a:gd name="connsiteY330" fmla="*/ 136250 h 1473560"/>
                  <a:gd name="connsiteX331" fmla="*/ 760095 w 3574732"/>
                  <a:gd name="connsiteY331" fmla="*/ 133393 h 1473560"/>
                  <a:gd name="connsiteX332" fmla="*/ 754380 w 3574732"/>
                  <a:gd name="connsiteY332" fmla="*/ 133393 h 1473560"/>
                  <a:gd name="connsiteX333" fmla="*/ 736283 w 3574732"/>
                  <a:gd name="connsiteY333" fmla="*/ 134345 h 1473560"/>
                  <a:gd name="connsiteX334" fmla="*/ 715328 w 3574732"/>
                  <a:gd name="connsiteY334" fmla="*/ 135298 h 1473560"/>
                  <a:gd name="connsiteX335" fmla="*/ 701993 w 3574732"/>
                  <a:gd name="connsiteY335" fmla="*/ 140060 h 1473560"/>
                  <a:gd name="connsiteX336" fmla="*/ 690563 w 3574732"/>
                  <a:gd name="connsiteY336" fmla="*/ 140060 h 1473560"/>
                  <a:gd name="connsiteX337" fmla="*/ 684848 w 3574732"/>
                  <a:gd name="connsiteY337" fmla="*/ 140060 h 1473560"/>
                  <a:gd name="connsiteX338" fmla="*/ 670560 w 3574732"/>
                  <a:gd name="connsiteY338" fmla="*/ 141965 h 1473560"/>
                  <a:gd name="connsiteX339" fmla="*/ 662940 w 3574732"/>
                  <a:gd name="connsiteY339" fmla="*/ 142918 h 1473560"/>
                  <a:gd name="connsiteX340" fmla="*/ 652463 w 3574732"/>
                  <a:gd name="connsiteY340" fmla="*/ 147680 h 1473560"/>
                  <a:gd name="connsiteX341" fmla="*/ 637223 w 3574732"/>
                  <a:gd name="connsiteY341" fmla="*/ 153395 h 1473560"/>
                  <a:gd name="connsiteX342" fmla="*/ 619125 w 3574732"/>
                  <a:gd name="connsiteY342" fmla="*/ 158158 h 1473560"/>
                  <a:gd name="connsiteX343" fmla="*/ 605790 w 3574732"/>
                  <a:gd name="connsiteY343" fmla="*/ 161968 h 1473560"/>
                  <a:gd name="connsiteX344" fmla="*/ 598170 w 3574732"/>
                  <a:gd name="connsiteY344" fmla="*/ 165778 h 1473560"/>
                  <a:gd name="connsiteX345" fmla="*/ 587693 w 3574732"/>
                  <a:gd name="connsiteY345" fmla="*/ 170540 h 1473560"/>
                  <a:gd name="connsiteX346" fmla="*/ 579120 w 3574732"/>
                  <a:gd name="connsiteY346" fmla="*/ 180065 h 1473560"/>
                  <a:gd name="connsiteX347" fmla="*/ 576263 w 3574732"/>
                  <a:gd name="connsiteY347" fmla="*/ 183875 h 1473560"/>
                  <a:gd name="connsiteX348" fmla="*/ 560070 w 3574732"/>
                  <a:gd name="connsiteY348" fmla="*/ 195305 h 1473560"/>
                  <a:gd name="connsiteX349" fmla="*/ 551498 w 3574732"/>
                  <a:gd name="connsiteY349" fmla="*/ 200068 h 1473560"/>
                  <a:gd name="connsiteX350" fmla="*/ 535305 w 3574732"/>
                  <a:gd name="connsiteY350" fmla="*/ 208640 h 1473560"/>
                  <a:gd name="connsiteX351" fmla="*/ 524828 w 3574732"/>
                  <a:gd name="connsiteY351" fmla="*/ 220070 h 1473560"/>
                  <a:gd name="connsiteX352" fmla="*/ 520065 w 3574732"/>
                  <a:gd name="connsiteY352" fmla="*/ 227690 h 1473560"/>
                  <a:gd name="connsiteX353" fmla="*/ 512445 w 3574732"/>
                  <a:gd name="connsiteY353" fmla="*/ 237215 h 1473560"/>
                  <a:gd name="connsiteX354" fmla="*/ 494348 w 3574732"/>
                  <a:gd name="connsiteY354" fmla="*/ 245788 h 1473560"/>
                  <a:gd name="connsiteX355" fmla="*/ 478155 w 3574732"/>
                  <a:gd name="connsiteY355" fmla="*/ 257218 h 1473560"/>
                  <a:gd name="connsiteX356" fmla="*/ 467678 w 3574732"/>
                  <a:gd name="connsiteY356" fmla="*/ 259123 h 1473560"/>
                  <a:gd name="connsiteX357" fmla="*/ 457200 w 3574732"/>
                  <a:gd name="connsiteY357" fmla="*/ 265790 h 1473560"/>
                  <a:gd name="connsiteX358" fmla="*/ 439103 w 3574732"/>
                  <a:gd name="connsiteY358" fmla="*/ 268648 h 1473560"/>
                  <a:gd name="connsiteX359" fmla="*/ 428625 w 3574732"/>
                  <a:gd name="connsiteY359" fmla="*/ 274363 h 1473560"/>
                  <a:gd name="connsiteX360" fmla="*/ 422910 w 3574732"/>
                  <a:gd name="connsiteY360" fmla="*/ 278173 h 1473560"/>
                  <a:gd name="connsiteX361" fmla="*/ 415290 w 3574732"/>
                  <a:gd name="connsiteY361" fmla="*/ 283888 h 1473560"/>
                  <a:gd name="connsiteX362" fmla="*/ 409575 w 3574732"/>
                  <a:gd name="connsiteY362" fmla="*/ 286745 h 1473560"/>
                  <a:gd name="connsiteX363" fmla="*/ 401003 w 3574732"/>
                  <a:gd name="connsiteY363" fmla="*/ 295318 h 1473560"/>
                  <a:gd name="connsiteX364" fmla="*/ 395288 w 3574732"/>
                  <a:gd name="connsiteY364" fmla="*/ 304843 h 1473560"/>
                  <a:gd name="connsiteX365" fmla="*/ 398145 w 3574732"/>
                  <a:gd name="connsiteY365" fmla="*/ 317225 h 1473560"/>
                  <a:gd name="connsiteX366" fmla="*/ 401003 w 3574732"/>
                  <a:gd name="connsiteY366" fmla="*/ 329608 h 1473560"/>
                  <a:gd name="connsiteX367" fmla="*/ 401003 w 3574732"/>
                  <a:gd name="connsiteY367" fmla="*/ 334370 h 1473560"/>
                  <a:gd name="connsiteX368" fmla="*/ 405765 w 3574732"/>
                  <a:gd name="connsiteY368" fmla="*/ 338180 h 1473560"/>
                  <a:gd name="connsiteX369" fmla="*/ 411480 w 3574732"/>
                  <a:gd name="connsiteY369" fmla="*/ 342943 h 1473560"/>
                  <a:gd name="connsiteX370" fmla="*/ 414338 w 3574732"/>
                  <a:gd name="connsiteY370" fmla="*/ 351515 h 1473560"/>
                  <a:gd name="connsiteX371" fmla="*/ 420053 w 3574732"/>
                  <a:gd name="connsiteY371" fmla="*/ 361993 h 1473560"/>
                  <a:gd name="connsiteX372" fmla="*/ 427673 w 3574732"/>
                  <a:gd name="connsiteY372" fmla="*/ 361993 h 1473560"/>
                  <a:gd name="connsiteX373" fmla="*/ 443865 w 3574732"/>
                  <a:gd name="connsiteY373" fmla="*/ 360088 h 1473560"/>
                  <a:gd name="connsiteX374" fmla="*/ 452438 w 3574732"/>
                  <a:gd name="connsiteY374" fmla="*/ 355325 h 1473560"/>
                  <a:gd name="connsiteX375" fmla="*/ 460058 w 3574732"/>
                  <a:gd name="connsiteY375" fmla="*/ 352468 h 1473560"/>
                  <a:gd name="connsiteX376" fmla="*/ 462915 w 3574732"/>
                  <a:gd name="connsiteY376" fmla="*/ 348658 h 1473560"/>
                  <a:gd name="connsiteX377" fmla="*/ 467678 w 3574732"/>
                  <a:gd name="connsiteY377" fmla="*/ 343895 h 1473560"/>
                  <a:gd name="connsiteX378" fmla="*/ 478155 w 3574732"/>
                  <a:gd name="connsiteY378" fmla="*/ 341990 h 1473560"/>
                  <a:gd name="connsiteX379" fmla="*/ 483870 w 3574732"/>
                  <a:gd name="connsiteY379" fmla="*/ 341038 h 1473560"/>
                  <a:gd name="connsiteX380" fmla="*/ 492443 w 3574732"/>
                  <a:gd name="connsiteY380" fmla="*/ 341990 h 1473560"/>
                  <a:gd name="connsiteX381" fmla="*/ 493395 w 3574732"/>
                  <a:gd name="connsiteY381" fmla="*/ 351515 h 1473560"/>
                  <a:gd name="connsiteX382" fmla="*/ 499110 w 3574732"/>
                  <a:gd name="connsiteY382" fmla="*/ 358183 h 1473560"/>
                  <a:gd name="connsiteX383" fmla="*/ 504825 w 3574732"/>
                  <a:gd name="connsiteY383" fmla="*/ 363898 h 1473560"/>
                  <a:gd name="connsiteX384" fmla="*/ 512445 w 3574732"/>
                  <a:gd name="connsiteY384" fmla="*/ 367708 h 1473560"/>
                  <a:gd name="connsiteX385" fmla="*/ 522923 w 3574732"/>
                  <a:gd name="connsiteY385" fmla="*/ 377233 h 1473560"/>
                  <a:gd name="connsiteX386" fmla="*/ 521018 w 3574732"/>
                  <a:gd name="connsiteY386" fmla="*/ 384853 h 1473560"/>
                  <a:gd name="connsiteX387" fmla="*/ 523875 w 3574732"/>
                  <a:gd name="connsiteY387" fmla="*/ 395330 h 1473560"/>
                  <a:gd name="connsiteX388" fmla="*/ 538163 w 3574732"/>
                  <a:gd name="connsiteY388" fmla="*/ 399140 h 1473560"/>
                  <a:gd name="connsiteX389" fmla="*/ 549593 w 3574732"/>
                  <a:gd name="connsiteY389" fmla="*/ 398188 h 1473560"/>
                  <a:gd name="connsiteX390" fmla="*/ 558165 w 3574732"/>
                  <a:gd name="connsiteY390" fmla="*/ 393425 h 1473560"/>
                  <a:gd name="connsiteX391" fmla="*/ 569595 w 3574732"/>
                  <a:gd name="connsiteY391" fmla="*/ 389615 h 1473560"/>
                  <a:gd name="connsiteX392" fmla="*/ 580073 w 3574732"/>
                  <a:gd name="connsiteY392" fmla="*/ 382948 h 1473560"/>
                  <a:gd name="connsiteX393" fmla="*/ 585788 w 3574732"/>
                  <a:gd name="connsiteY393" fmla="*/ 379138 h 1473560"/>
                  <a:gd name="connsiteX394" fmla="*/ 585788 w 3574732"/>
                  <a:gd name="connsiteY394" fmla="*/ 373423 h 1473560"/>
                  <a:gd name="connsiteX395" fmla="*/ 596265 w 3574732"/>
                  <a:gd name="connsiteY395" fmla="*/ 361993 h 1473560"/>
                  <a:gd name="connsiteX396" fmla="*/ 601028 w 3574732"/>
                  <a:gd name="connsiteY396" fmla="*/ 355325 h 1473560"/>
                  <a:gd name="connsiteX397" fmla="*/ 606743 w 3574732"/>
                  <a:gd name="connsiteY397" fmla="*/ 348658 h 1473560"/>
                  <a:gd name="connsiteX398" fmla="*/ 614363 w 3574732"/>
                  <a:gd name="connsiteY398" fmla="*/ 341990 h 1473560"/>
                  <a:gd name="connsiteX399" fmla="*/ 620078 w 3574732"/>
                  <a:gd name="connsiteY399" fmla="*/ 337228 h 1473560"/>
                  <a:gd name="connsiteX400" fmla="*/ 621983 w 3574732"/>
                  <a:gd name="connsiteY400" fmla="*/ 323893 h 1473560"/>
                  <a:gd name="connsiteX401" fmla="*/ 621983 w 3574732"/>
                  <a:gd name="connsiteY401" fmla="*/ 319130 h 1473560"/>
                  <a:gd name="connsiteX402" fmla="*/ 616268 w 3574732"/>
                  <a:gd name="connsiteY402" fmla="*/ 318178 h 1473560"/>
                  <a:gd name="connsiteX403" fmla="*/ 604838 w 3574732"/>
                  <a:gd name="connsiteY403" fmla="*/ 317225 h 1473560"/>
                  <a:gd name="connsiteX404" fmla="*/ 599123 w 3574732"/>
                  <a:gd name="connsiteY404" fmla="*/ 314368 h 1473560"/>
                  <a:gd name="connsiteX405" fmla="*/ 599123 w 3574732"/>
                  <a:gd name="connsiteY405" fmla="*/ 307700 h 1473560"/>
                  <a:gd name="connsiteX406" fmla="*/ 601028 w 3574732"/>
                  <a:gd name="connsiteY406" fmla="*/ 301033 h 1473560"/>
                  <a:gd name="connsiteX407" fmla="*/ 614363 w 3574732"/>
                  <a:gd name="connsiteY407" fmla="*/ 291508 h 1473560"/>
                  <a:gd name="connsiteX408" fmla="*/ 622935 w 3574732"/>
                  <a:gd name="connsiteY408" fmla="*/ 287698 h 1473560"/>
                  <a:gd name="connsiteX409" fmla="*/ 636270 w 3574732"/>
                  <a:gd name="connsiteY409" fmla="*/ 277220 h 1473560"/>
                  <a:gd name="connsiteX410" fmla="*/ 641033 w 3574732"/>
                  <a:gd name="connsiteY410" fmla="*/ 273410 h 1473560"/>
                  <a:gd name="connsiteX411" fmla="*/ 649605 w 3574732"/>
                  <a:gd name="connsiteY411" fmla="*/ 265790 h 1473560"/>
                  <a:gd name="connsiteX412" fmla="*/ 658178 w 3574732"/>
                  <a:gd name="connsiteY412" fmla="*/ 260075 h 1473560"/>
                  <a:gd name="connsiteX413" fmla="*/ 661035 w 3574732"/>
                  <a:gd name="connsiteY413" fmla="*/ 250550 h 1473560"/>
                  <a:gd name="connsiteX414" fmla="*/ 662940 w 3574732"/>
                  <a:gd name="connsiteY414" fmla="*/ 245788 h 1473560"/>
                  <a:gd name="connsiteX415" fmla="*/ 668655 w 3574732"/>
                  <a:gd name="connsiteY415" fmla="*/ 240073 h 1473560"/>
                  <a:gd name="connsiteX416" fmla="*/ 680085 w 3574732"/>
                  <a:gd name="connsiteY416" fmla="*/ 233405 h 1473560"/>
                  <a:gd name="connsiteX417" fmla="*/ 688658 w 3574732"/>
                  <a:gd name="connsiteY417" fmla="*/ 231500 h 1473560"/>
                  <a:gd name="connsiteX418" fmla="*/ 696278 w 3574732"/>
                  <a:gd name="connsiteY418" fmla="*/ 228643 h 1473560"/>
                  <a:gd name="connsiteX419" fmla="*/ 707708 w 3574732"/>
                  <a:gd name="connsiteY419" fmla="*/ 227690 h 1473560"/>
                  <a:gd name="connsiteX420" fmla="*/ 719138 w 3574732"/>
                  <a:gd name="connsiteY420" fmla="*/ 228643 h 1473560"/>
                  <a:gd name="connsiteX421" fmla="*/ 733425 w 3574732"/>
                  <a:gd name="connsiteY421" fmla="*/ 231500 h 1473560"/>
                  <a:gd name="connsiteX422" fmla="*/ 733425 w 3574732"/>
                  <a:gd name="connsiteY422" fmla="*/ 237215 h 1473560"/>
                  <a:gd name="connsiteX423" fmla="*/ 730568 w 3574732"/>
                  <a:gd name="connsiteY423" fmla="*/ 244835 h 1473560"/>
                  <a:gd name="connsiteX424" fmla="*/ 727710 w 3574732"/>
                  <a:gd name="connsiteY424" fmla="*/ 251503 h 1473560"/>
                  <a:gd name="connsiteX425" fmla="*/ 724853 w 3574732"/>
                  <a:gd name="connsiteY425" fmla="*/ 256265 h 1473560"/>
                  <a:gd name="connsiteX426" fmla="*/ 720090 w 3574732"/>
                  <a:gd name="connsiteY426" fmla="*/ 261028 h 1473560"/>
                  <a:gd name="connsiteX427" fmla="*/ 701993 w 3574732"/>
                  <a:gd name="connsiteY427" fmla="*/ 266743 h 1473560"/>
                  <a:gd name="connsiteX428" fmla="*/ 685800 w 3574732"/>
                  <a:gd name="connsiteY428" fmla="*/ 271505 h 1473560"/>
                  <a:gd name="connsiteX429" fmla="*/ 678180 w 3574732"/>
                  <a:gd name="connsiteY429" fmla="*/ 275315 h 1473560"/>
                  <a:gd name="connsiteX430" fmla="*/ 678180 w 3574732"/>
                  <a:gd name="connsiteY430" fmla="*/ 281030 h 1473560"/>
                  <a:gd name="connsiteX431" fmla="*/ 676275 w 3574732"/>
                  <a:gd name="connsiteY431" fmla="*/ 291508 h 1473560"/>
                  <a:gd name="connsiteX432" fmla="*/ 677228 w 3574732"/>
                  <a:gd name="connsiteY432" fmla="*/ 301033 h 1473560"/>
                  <a:gd name="connsiteX433" fmla="*/ 672465 w 3574732"/>
                  <a:gd name="connsiteY433" fmla="*/ 311510 h 1473560"/>
                  <a:gd name="connsiteX434" fmla="*/ 678180 w 3574732"/>
                  <a:gd name="connsiteY434" fmla="*/ 321988 h 1473560"/>
                  <a:gd name="connsiteX435" fmla="*/ 683895 w 3574732"/>
                  <a:gd name="connsiteY435" fmla="*/ 324845 h 1473560"/>
                  <a:gd name="connsiteX436" fmla="*/ 695325 w 3574732"/>
                  <a:gd name="connsiteY436" fmla="*/ 324845 h 1473560"/>
                  <a:gd name="connsiteX437" fmla="*/ 705803 w 3574732"/>
                  <a:gd name="connsiteY437" fmla="*/ 328655 h 1473560"/>
                  <a:gd name="connsiteX438" fmla="*/ 720090 w 3574732"/>
                  <a:gd name="connsiteY438" fmla="*/ 329608 h 1473560"/>
                  <a:gd name="connsiteX439" fmla="*/ 733425 w 3574732"/>
                  <a:gd name="connsiteY439" fmla="*/ 328655 h 1473560"/>
                  <a:gd name="connsiteX440" fmla="*/ 743903 w 3574732"/>
                  <a:gd name="connsiteY440" fmla="*/ 326750 h 1473560"/>
                  <a:gd name="connsiteX441" fmla="*/ 752475 w 3574732"/>
                  <a:gd name="connsiteY441" fmla="*/ 323893 h 1473560"/>
                  <a:gd name="connsiteX442" fmla="*/ 760095 w 3574732"/>
                  <a:gd name="connsiteY442" fmla="*/ 323893 h 1473560"/>
                  <a:gd name="connsiteX443" fmla="*/ 779145 w 3574732"/>
                  <a:gd name="connsiteY443" fmla="*/ 323893 h 1473560"/>
                  <a:gd name="connsiteX444" fmla="*/ 793433 w 3574732"/>
                  <a:gd name="connsiteY444" fmla="*/ 324845 h 1473560"/>
                  <a:gd name="connsiteX445" fmla="*/ 796290 w 3574732"/>
                  <a:gd name="connsiteY445" fmla="*/ 328655 h 1473560"/>
                  <a:gd name="connsiteX446" fmla="*/ 790575 w 3574732"/>
                  <a:gd name="connsiteY446" fmla="*/ 337228 h 1473560"/>
                  <a:gd name="connsiteX447" fmla="*/ 782003 w 3574732"/>
                  <a:gd name="connsiteY447" fmla="*/ 337228 h 1473560"/>
                  <a:gd name="connsiteX448" fmla="*/ 776288 w 3574732"/>
                  <a:gd name="connsiteY448" fmla="*/ 339133 h 1473560"/>
                  <a:gd name="connsiteX449" fmla="*/ 758190 w 3574732"/>
                  <a:gd name="connsiteY449" fmla="*/ 340085 h 1473560"/>
                  <a:gd name="connsiteX450" fmla="*/ 740093 w 3574732"/>
                  <a:gd name="connsiteY450" fmla="*/ 341990 h 1473560"/>
                  <a:gd name="connsiteX451" fmla="*/ 725805 w 3574732"/>
                  <a:gd name="connsiteY451" fmla="*/ 343895 h 1473560"/>
                  <a:gd name="connsiteX452" fmla="*/ 721043 w 3574732"/>
                  <a:gd name="connsiteY452" fmla="*/ 347705 h 1473560"/>
                  <a:gd name="connsiteX453" fmla="*/ 719138 w 3574732"/>
                  <a:gd name="connsiteY453" fmla="*/ 353420 h 1473560"/>
                  <a:gd name="connsiteX454" fmla="*/ 713423 w 3574732"/>
                  <a:gd name="connsiteY454" fmla="*/ 360088 h 1473560"/>
                  <a:gd name="connsiteX455" fmla="*/ 705803 w 3574732"/>
                  <a:gd name="connsiteY455" fmla="*/ 368660 h 1473560"/>
                  <a:gd name="connsiteX456" fmla="*/ 695325 w 3574732"/>
                  <a:gd name="connsiteY456" fmla="*/ 370565 h 1473560"/>
                  <a:gd name="connsiteX457" fmla="*/ 687705 w 3574732"/>
                  <a:gd name="connsiteY457" fmla="*/ 370565 h 1473560"/>
                  <a:gd name="connsiteX458" fmla="*/ 674370 w 3574732"/>
                  <a:gd name="connsiteY458" fmla="*/ 372470 h 1473560"/>
                  <a:gd name="connsiteX459" fmla="*/ 669608 w 3574732"/>
                  <a:gd name="connsiteY459" fmla="*/ 378185 h 1473560"/>
                  <a:gd name="connsiteX460" fmla="*/ 664845 w 3574732"/>
                  <a:gd name="connsiteY460" fmla="*/ 382948 h 1473560"/>
                  <a:gd name="connsiteX461" fmla="*/ 662940 w 3574732"/>
                  <a:gd name="connsiteY461" fmla="*/ 388663 h 1473560"/>
                  <a:gd name="connsiteX462" fmla="*/ 657225 w 3574732"/>
                  <a:gd name="connsiteY462" fmla="*/ 398188 h 1473560"/>
                  <a:gd name="connsiteX463" fmla="*/ 649605 w 3574732"/>
                  <a:gd name="connsiteY463" fmla="*/ 404855 h 1473560"/>
                  <a:gd name="connsiteX464" fmla="*/ 627698 w 3574732"/>
                  <a:gd name="connsiteY464" fmla="*/ 409618 h 1473560"/>
                  <a:gd name="connsiteX465" fmla="*/ 600075 w 3574732"/>
                  <a:gd name="connsiteY465" fmla="*/ 414380 h 1473560"/>
                  <a:gd name="connsiteX466" fmla="*/ 594360 w 3574732"/>
                  <a:gd name="connsiteY466" fmla="*/ 414380 h 1473560"/>
                  <a:gd name="connsiteX467" fmla="*/ 578168 w 3574732"/>
                  <a:gd name="connsiteY467" fmla="*/ 415333 h 1473560"/>
                  <a:gd name="connsiteX468" fmla="*/ 560070 w 3574732"/>
                  <a:gd name="connsiteY468" fmla="*/ 417238 h 1473560"/>
                  <a:gd name="connsiteX469" fmla="*/ 551498 w 3574732"/>
                  <a:gd name="connsiteY469" fmla="*/ 418190 h 1473560"/>
                  <a:gd name="connsiteX470" fmla="*/ 540068 w 3574732"/>
                  <a:gd name="connsiteY470" fmla="*/ 417238 h 1473560"/>
                  <a:gd name="connsiteX471" fmla="*/ 523875 w 3574732"/>
                  <a:gd name="connsiteY471" fmla="*/ 414380 h 1473560"/>
                  <a:gd name="connsiteX472" fmla="*/ 506730 w 3574732"/>
                  <a:gd name="connsiteY472" fmla="*/ 413428 h 1473560"/>
                  <a:gd name="connsiteX473" fmla="*/ 498158 w 3574732"/>
                  <a:gd name="connsiteY473" fmla="*/ 413428 h 1473560"/>
                  <a:gd name="connsiteX474" fmla="*/ 486728 w 3574732"/>
                  <a:gd name="connsiteY474" fmla="*/ 413428 h 1473560"/>
                  <a:gd name="connsiteX475" fmla="*/ 481965 w 3574732"/>
                  <a:gd name="connsiteY475" fmla="*/ 407713 h 1473560"/>
                  <a:gd name="connsiteX476" fmla="*/ 498158 w 3574732"/>
                  <a:gd name="connsiteY476" fmla="*/ 401045 h 1473560"/>
                  <a:gd name="connsiteX477" fmla="*/ 493395 w 3574732"/>
                  <a:gd name="connsiteY477" fmla="*/ 395330 h 1473560"/>
                  <a:gd name="connsiteX478" fmla="*/ 484823 w 3574732"/>
                  <a:gd name="connsiteY478" fmla="*/ 391520 h 1473560"/>
                  <a:gd name="connsiteX479" fmla="*/ 484823 w 3574732"/>
                  <a:gd name="connsiteY479" fmla="*/ 386758 h 1473560"/>
                  <a:gd name="connsiteX480" fmla="*/ 477203 w 3574732"/>
                  <a:gd name="connsiteY480" fmla="*/ 376280 h 1473560"/>
                  <a:gd name="connsiteX481" fmla="*/ 474345 w 3574732"/>
                  <a:gd name="connsiteY481" fmla="*/ 369613 h 1473560"/>
                  <a:gd name="connsiteX482" fmla="*/ 466725 w 3574732"/>
                  <a:gd name="connsiteY482" fmla="*/ 368660 h 1473560"/>
                  <a:gd name="connsiteX483" fmla="*/ 461010 w 3574732"/>
                  <a:gd name="connsiteY483" fmla="*/ 374375 h 1473560"/>
                  <a:gd name="connsiteX484" fmla="*/ 450533 w 3574732"/>
                  <a:gd name="connsiteY484" fmla="*/ 377233 h 1473560"/>
                  <a:gd name="connsiteX485" fmla="*/ 445770 w 3574732"/>
                  <a:gd name="connsiteY485" fmla="*/ 381995 h 1473560"/>
                  <a:gd name="connsiteX486" fmla="*/ 443865 w 3574732"/>
                  <a:gd name="connsiteY486" fmla="*/ 390568 h 1473560"/>
                  <a:gd name="connsiteX487" fmla="*/ 443865 w 3574732"/>
                  <a:gd name="connsiteY487" fmla="*/ 399140 h 1473560"/>
                  <a:gd name="connsiteX488" fmla="*/ 446723 w 3574732"/>
                  <a:gd name="connsiteY488" fmla="*/ 408665 h 1473560"/>
                  <a:gd name="connsiteX489" fmla="*/ 449580 w 3574732"/>
                  <a:gd name="connsiteY489" fmla="*/ 403903 h 1473560"/>
                  <a:gd name="connsiteX490" fmla="*/ 446723 w 3574732"/>
                  <a:gd name="connsiteY490" fmla="*/ 414380 h 1473560"/>
                  <a:gd name="connsiteX491" fmla="*/ 435293 w 3574732"/>
                  <a:gd name="connsiteY491" fmla="*/ 416285 h 1473560"/>
                  <a:gd name="connsiteX492" fmla="*/ 430530 w 3574732"/>
                  <a:gd name="connsiteY492" fmla="*/ 416285 h 1473560"/>
                  <a:gd name="connsiteX493" fmla="*/ 420053 w 3574732"/>
                  <a:gd name="connsiteY493" fmla="*/ 417238 h 1473560"/>
                  <a:gd name="connsiteX494" fmla="*/ 411480 w 3574732"/>
                  <a:gd name="connsiteY494" fmla="*/ 417238 h 1473560"/>
                  <a:gd name="connsiteX495" fmla="*/ 389573 w 3574732"/>
                  <a:gd name="connsiteY495" fmla="*/ 421048 h 1473560"/>
                  <a:gd name="connsiteX496" fmla="*/ 383858 w 3574732"/>
                  <a:gd name="connsiteY496" fmla="*/ 427715 h 1473560"/>
                  <a:gd name="connsiteX497" fmla="*/ 379095 w 3574732"/>
                  <a:gd name="connsiteY497" fmla="*/ 433430 h 1473560"/>
                  <a:gd name="connsiteX498" fmla="*/ 376238 w 3574732"/>
                  <a:gd name="connsiteY498" fmla="*/ 440098 h 1473560"/>
                  <a:gd name="connsiteX499" fmla="*/ 362903 w 3574732"/>
                  <a:gd name="connsiteY499" fmla="*/ 447718 h 1473560"/>
                  <a:gd name="connsiteX500" fmla="*/ 348615 w 3574732"/>
                  <a:gd name="connsiteY500" fmla="*/ 451528 h 1473560"/>
                  <a:gd name="connsiteX501" fmla="*/ 340043 w 3574732"/>
                  <a:gd name="connsiteY501" fmla="*/ 457243 h 1473560"/>
                  <a:gd name="connsiteX502" fmla="*/ 334328 w 3574732"/>
                  <a:gd name="connsiteY502" fmla="*/ 464863 h 1473560"/>
                  <a:gd name="connsiteX503" fmla="*/ 328613 w 3574732"/>
                  <a:gd name="connsiteY503" fmla="*/ 468673 h 1473560"/>
                  <a:gd name="connsiteX504" fmla="*/ 312420 w 3574732"/>
                  <a:gd name="connsiteY504" fmla="*/ 472483 h 1473560"/>
                  <a:gd name="connsiteX505" fmla="*/ 299085 w 3574732"/>
                  <a:gd name="connsiteY505" fmla="*/ 477245 h 1473560"/>
                  <a:gd name="connsiteX506" fmla="*/ 293370 w 3574732"/>
                  <a:gd name="connsiteY506" fmla="*/ 480103 h 1473560"/>
                  <a:gd name="connsiteX507" fmla="*/ 282893 w 3574732"/>
                  <a:gd name="connsiteY507" fmla="*/ 481055 h 1473560"/>
                  <a:gd name="connsiteX508" fmla="*/ 275273 w 3574732"/>
                  <a:gd name="connsiteY508" fmla="*/ 484865 h 1473560"/>
                  <a:gd name="connsiteX509" fmla="*/ 260033 w 3574732"/>
                  <a:gd name="connsiteY509" fmla="*/ 489628 h 1473560"/>
                  <a:gd name="connsiteX510" fmla="*/ 248603 w 3574732"/>
                  <a:gd name="connsiteY510" fmla="*/ 489628 h 1473560"/>
                  <a:gd name="connsiteX511" fmla="*/ 224790 w 3574732"/>
                  <a:gd name="connsiteY511" fmla="*/ 490580 h 1473560"/>
                  <a:gd name="connsiteX512" fmla="*/ 214313 w 3574732"/>
                  <a:gd name="connsiteY512" fmla="*/ 496295 h 1473560"/>
                  <a:gd name="connsiteX513" fmla="*/ 217170 w 3574732"/>
                  <a:gd name="connsiteY513" fmla="*/ 500105 h 1473560"/>
                  <a:gd name="connsiteX514" fmla="*/ 222885 w 3574732"/>
                  <a:gd name="connsiteY514" fmla="*/ 502963 h 1473560"/>
                  <a:gd name="connsiteX515" fmla="*/ 228600 w 3574732"/>
                  <a:gd name="connsiteY515" fmla="*/ 505820 h 1473560"/>
                  <a:gd name="connsiteX516" fmla="*/ 234315 w 3574732"/>
                  <a:gd name="connsiteY516" fmla="*/ 506773 h 1473560"/>
                  <a:gd name="connsiteX517" fmla="*/ 245745 w 3574732"/>
                  <a:gd name="connsiteY517" fmla="*/ 508678 h 1473560"/>
                  <a:gd name="connsiteX518" fmla="*/ 254318 w 3574732"/>
                  <a:gd name="connsiteY518" fmla="*/ 509630 h 1473560"/>
                  <a:gd name="connsiteX519" fmla="*/ 273368 w 3574732"/>
                  <a:gd name="connsiteY519" fmla="*/ 520108 h 1473560"/>
                  <a:gd name="connsiteX520" fmla="*/ 276225 w 3574732"/>
                  <a:gd name="connsiteY520" fmla="*/ 524870 h 1473560"/>
                  <a:gd name="connsiteX521" fmla="*/ 276225 w 3574732"/>
                  <a:gd name="connsiteY521" fmla="*/ 532490 h 1473560"/>
                  <a:gd name="connsiteX522" fmla="*/ 276225 w 3574732"/>
                  <a:gd name="connsiteY522" fmla="*/ 538205 h 1473560"/>
                  <a:gd name="connsiteX523" fmla="*/ 273368 w 3574732"/>
                  <a:gd name="connsiteY523" fmla="*/ 550588 h 1473560"/>
                  <a:gd name="connsiteX524" fmla="*/ 268605 w 3574732"/>
                  <a:gd name="connsiteY524" fmla="*/ 561065 h 1473560"/>
                  <a:gd name="connsiteX525" fmla="*/ 262890 w 3574732"/>
                  <a:gd name="connsiteY525" fmla="*/ 562018 h 1473560"/>
                  <a:gd name="connsiteX526" fmla="*/ 257175 w 3574732"/>
                  <a:gd name="connsiteY526" fmla="*/ 562018 h 1473560"/>
                  <a:gd name="connsiteX527" fmla="*/ 246698 w 3574732"/>
                  <a:gd name="connsiteY527" fmla="*/ 564875 h 1473560"/>
                  <a:gd name="connsiteX528" fmla="*/ 236220 w 3574732"/>
                  <a:gd name="connsiteY528" fmla="*/ 564875 h 1473560"/>
                  <a:gd name="connsiteX529" fmla="*/ 225743 w 3574732"/>
                  <a:gd name="connsiteY529" fmla="*/ 564875 h 1473560"/>
                  <a:gd name="connsiteX530" fmla="*/ 206693 w 3574732"/>
                  <a:gd name="connsiteY530" fmla="*/ 564875 h 1473560"/>
                  <a:gd name="connsiteX531" fmla="*/ 192405 w 3574732"/>
                  <a:gd name="connsiteY531" fmla="*/ 563923 h 1473560"/>
                  <a:gd name="connsiteX532" fmla="*/ 186690 w 3574732"/>
                  <a:gd name="connsiteY532" fmla="*/ 561065 h 1473560"/>
                  <a:gd name="connsiteX533" fmla="*/ 178118 w 3574732"/>
                  <a:gd name="connsiteY533" fmla="*/ 560113 h 1473560"/>
                  <a:gd name="connsiteX534" fmla="*/ 170498 w 3574732"/>
                  <a:gd name="connsiteY534" fmla="*/ 560113 h 1473560"/>
                  <a:gd name="connsiteX535" fmla="*/ 161925 w 3574732"/>
                  <a:gd name="connsiteY535" fmla="*/ 562018 h 1473560"/>
                  <a:gd name="connsiteX536" fmla="*/ 153353 w 3574732"/>
                  <a:gd name="connsiteY536" fmla="*/ 564875 h 1473560"/>
                  <a:gd name="connsiteX537" fmla="*/ 151448 w 3574732"/>
                  <a:gd name="connsiteY537" fmla="*/ 570590 h 1473560"/>
                  <a:gd name="connsiteX538" fmla="*/ 149543 w 3574732"/>
                  <a:gd name="connsiteY538" fmla="*/ 581068 h 1473560"/>
                  <a:gd name="connsiteX539" fmla="*/ 144780 w 3574732"/>
                  <a:gd name="connsiteY539" fmla="*/ 586783 h 1473560"/>
                  <a:gd name="connsiteX540" fmla="*/ 141923 w 3574732"/>
                  <a:gd name="connsiteY540" fmla="*/ 592498 h 1473560"/>
                  <a:gd name="connsiteX541" fmla="*/ 144780 w 3574732"/>
                  <a:gd name="connsiteY541" fmla="*/ 602975 h 1473560"/>
                  <a:gd name="connsiteX542" fmla="*/ 145733 w 3574732"/>
                  <a:gd name="connsiteY542" fmla="*/ 611548 h 1473560"/>
                  <a:gd name="connsiteX543" fmla="*/ 143828 w 3574732"/>
                  <a:gd name="connsiteY543" fmla="*/ 624883 h 1473560"/>
                  <a:gd name="connsiteX544" fmla="*/ 144780 w 3574732"/>
                  <a:gd name="connsiteY544" fmla="*/ 631550 h 1473560"/>
                  <a:gd name="connsiteX545" fmla="*/ 145733 w 3574732"/>
                  <a:gd name="connsiteY545" fmla="*/ 642028 h 1473560"/>
                  <a:gd name="connsiteX546" fmla="*/ 167640 w 3574732"/>
                  <a:gd name="connsiteY546" fmla="*/ 647743 h 1473560"/>
                  <a:gd name="connsiteX547" fmla="*/ 188595 w 3574732"/>
                  <a:gd name="connsiteY547" fmla="*/ 649648 h 1473560"/>
                  <a:gd name="connsiteX548" fmla="*/ 204788 w 3574732"/>
                  <a:gd name="connsiteY548" fmla="*/ 648695 h 1473560"/>
                  <a:gd name="connsiteX549" fmla="*/ 223838 w 3574732"/>
                  <a:gd name="connsiteY549" fmla="*/ 646790 h 1473560"/>
                  <a:gd name="connsiteX550" fmla="*/ 237173 w 3574732"/>
                  <a:gd name="connsiteY550" fmla="*/ 647743 h 1473560"/>
                  <a:gd name="connsiteX551" fmla="*/ 251460 w 3574732"/>
                  <a:gd name="connsiteY551" fmla="*/ 644885 h 1473560"/>
                  <a:gd name="connsiteX552" fmla="*/ 260033 w 3574732"/>
                  <a:gd name="connsiteY552" fmla="*/ 642980 h 1473560"/>
                  <a:gd name="connsiteX553" fmla="*/ 265748 w 3574732"/>
                  <a:gd name="connsiteY553" fmla="*/ 642028 h 1473560"/>
                  <a:gd name="connsiteX554" fmla="*/ 280988 w 3574732"/>
                  <a:gd name="connsiteY554" fmla="*/ 635360 h 1473560"/>
                  <a:gd name="connsiteX555" fmla="*/ 286703 w 3574732"/>
                  <a:gd name="connsiteY555" fmla="*/ 633455 h 1473560"/>
                  <a:gd name="connsiteX556" fmla="*/ 292418 w 3574732"/>
                  <a:gd name="connsiteY556" fmla="*/ 629645 h 1473560"/>
                  <a:gd name="connsiteX557" fmla="*/ 302895 w 3574732"/>
                  <a:gd name="connsiteY557" fmla="*/ 622978 h 1473560"/>
                  <a:gd name="connsiteX558" fmla="*/ 302895 w 3574732"/>
                  <a:gd name="connsiteY558" fmla="*/ 617263 h 1473560"/>
                  <a:gd name="connsiteX559" fmla="*/ 305753 w 3574732"/>
                  <a:gd name="connsiteY559" fmla="*/ 608690 h 1473560"/>
                  <a:gd name="connsiteX560" fmla="*/ 313373 w 3574732"/>
                  <a:gd name="connsiteY560" fmla="*/ 607738 h 1473560"/>
                  <a:gd name="connsiteX561" fmla="*/ 319088 w 3574732"/>
                  <a:gd name="connsiteY561" fmla="*/ 602975 h 1473560"/>
                  <a:gd name="connsiteX562" fmla="*/ 320993 w 3574732"/>
                  <a:gd name="connsiteY562" fmla="*/ 597260 h 1473560"/>
                  <a:gd name="connsiteX563" fmla="*/ 326708 w 3574732"/>
                  <a:gd name="connsiteY563" fmla="*/ 593450 h 1473560"/>
                  <a:gd name="connsiteX564" fmla="*/ 344805 w 3574732"/>
                  <a:gd name="connsiteY564" fmla="*/ 589640 h 1473560"/>
                  <a:gd name="connsiteX565" fmla="*/ 353378 w 3574732"/>
                  <a:gd name="connsiteY565" fmla="*/ 582020 h 1473560"/>
                  <a:gd name="connsiteX566" fmla="*/ 359093 w 3574732"/>
                  <a:gd name="connsiteY566" fmla="*/ 579163 h 1473560"/>
                  <a:gd name="connsiteX567" fmla="*/ 361950 w 3574732"/>
                  <a:gd name="connsiteY567" fmla="*/ 574400 h 1473560"/>
                  <a:gd name="connsiteX568" fmla="*/ 366713 w 3574732"/>
                  <a:gd name="connsiteY568" fmla="*/ 570590 h 1473560"/>
                  <a:gd name="connsiteX569" fmla="*/ 368618 w 3574732"/>
                  <a:gd name="connsiteY569" fmla="*/ 566780 h 1473560"/>
                  <a:gd name="connsiteX570" fmla="*/ 374333 w 3574732"/>
                  <a:gd name="connsiteY570" fmla="*/ 562018 h 1473560"/>
                  <a:gd name="connsiteX571" fmla="*/ 382905 w 3574732"/>
                  <a:gd name="connsiteY571" fmla="*/ 563923 h 1473560"/>
                  <a:gd name="connsiteX572" fmla="*/ 388620 w 3574732"/>
                  <a:gd name="connsiteY572" fmla="*/ 563923 h 1473560"/>
                  <a:gd name="connsiteX573" fmla="*/ 391478 w 3574732"/>
                  <a:gd name="connsiteY573" fmla="*/ 568685 h 1473560"/>
                  <a:gd name="connsiteX574" fmla="*/ 397193 w 3574732"/>
                  <a:gd name="connsiteY574" fmla="*/ 571543 h 1473560"/>
                  <a:gd name="connsiteX575" fmla="*/ 404813 w 3574732"/>
                  <a:gd name="connsiteY575" fmla="*/ 573448 h 1473560"/>
                  <a:gd name="connsiteX576" fmla="*/ 410528 w 3574732"/>
                  <a:gd name="connsiteY576" fmla="*/ 572495 h 1473560"/>
                  <a:gd name="connsiteX577" fmla="*/ 416243 w 3574732"/>
                  <a:gd name="connsiteY577" fmla="*/ 571543 h 1473560"/>
                  <a:gd name="connsiteX578" fmla="*/ 426720 w 3574732"/>
                  <a:gd name="connsiteY578" fmla="*/ 565828 h 1473560"/>
                  <a:gd name="connsiteX579" fmla="*/ 434340 w 3574732"/>
                  <a:gd name="connsiteY579" fmla="*/ 560113 h 1473560"/>
                  <a:gd name="connsiteX580" fmla="*/ 440055 w 3574732"/>
                  <a:gd name="connsiteY580" fmla="*/ 557255 h 1473560"/>
                  <a:gd name="connsiteX581" fmla="*/ 447675 w 3574732"/>
                  <a:gd name="connsiteY581" fmla="*/ 553445 h 1473560"/>
                  <a:gd name="connsiteX582" fmla="*/ 455295 w 3574732"/>
                  <a:gd name="connsiteY582" fmla="*/ 554398 h 1473560"/>
                  <a:gd name="connsiteX583" fmla="*/ 462915 w 3574732"/>
                  <a:gd name="connsiteY583" fmla="*/ 554398 h 1473560"/>
                  <a:gd name="connsiteX584" fmla="*/ 468630 w 3574732"/>
                  <a:gd name="connsiteY584" fmla="*/ 556303 h 1473560"/>
                  <a:gd name="connsiteX585" fmla="*/ 474345 w 3574732"/>
                  <a:gd name="connsiteY585" fmla="*/ 558208 h 1473560"/>
                  <a:gd name="connsiteX586" fmla="*/ 482918 w 3574732"/>
                  <a:gd name="connsiteY586" fmla="*/ 562018 h 1473560"/>
                  <a:gd name="connsiteX587" fmla="*/ 493395 w 3574732"/>
                  <a:gd name="connsiteY587" fmla="*/ 568685 h 1473560"/>
                  <a:gd name="connsiteX588" fmla="*/ 496253 w 3574732"/>
                  <a:gd name="connsiteY588" fmla="*/ 574400 h 1473560"/>
                  <a:gd name="connsiteX589" fmla="*/ 504825 w 3574732"/>
                  <a:gd name="connsiteY589" fmla="*/ 580115 h 1473560"/>
                  <a:gd name="connsiteX590" fmla="*/ 512445 w 3574732"/>
                  <a:gd name="connsiteY590" fmla="*/ 585830 h 1473560"/>
                  <a:gd name="connsiteX591" fmla="*/ 521018 w 3574732"/>
                  <a:gd name="connsiteY591" fmla="*/ 592498 h 1473560"/>
                  <a:gd name="connsiteX592" fmla="*/ 526733 w 3574732"/>
                  <a:gd name="connsiteY592" fmla="*/ 594403 h 1473560"/>
                  <a:gd name="connsiteX593" fmla="*/ 537210 w 3574732"/>
                  <a:gd name="connsiteY593" fmla="*/ 598213 h 1473560"/>
                  <a:gd name="connsiteX594" fmla="*/ 551498 w 3574732"/>
                  <a:gd name="connsiteY594" fmla="*/ 603928 h 1473560"/>
                  <a:gd name="connsiteX595" fmla="*/ 560070 w 3574732"/>
                  <a:gd name="connsiteY595" fmla="*/ 605833 h 1473560"/>
                  <a:gd name="connsiteX596" fmla="*/ 561023 w 3574732"/>
                  <a:gd name="connsiteY596" fmla="*/ 610595 h 1473560"/>
                  <a:gd name="connsiteX597" fmla="*/ 563880 w 3574732"/>
                  <a:gd name="connsiteY597" fmla="*/ 615358 h 1473560"/>
                  <a:gd name="connsiteX598" fmla="*/ 566738 w 3574732"/>
                  <a:gd name="connsiteY598" fmla="*/ 620120 h 1473560"/>
                  <a:gd name="connsiteX599" fmla="*/ 567690 w 3574732"/>
                  <a:gd name="connsiteY599" fmla="*/ 626788 h 1473560"/>
                  <a:gd name="connsiteX600" fmla="*/ 575310 w 3574732"/>
                  <a:gd name="connsiteY600" fmla="*/ 629645 h 1473560"/>
                  <a:gd name="connsiteX601" fmla="*/ 581025 w 3574732"/>
                  <a:gd name="connsiteY601" fmla="*/ 630598 h 1473560"/>
                  <a:gd name="connsiteX602" fmla="*/ 589598 w 3574732"/>
                  <a:gd name="connsiteY602" fmla="*/ 627740 h 1473560"/>
                  <a:gd name="connsiteX603" fmla="*/ 589598 w 3574732"/>
                  <a:gd name="connsiteY603" fmla="*/ 620120 h 1473560"/>
                  <a:gd name="connsiteX604" fmla="*/ 589598 w 3574732"/>
                  <a:gd name="connsiteY604" fmla="*/ 612500 h 1473560"/>
                  <a:gd name="connsiteX605" fmla="*/ 589598 w 3574732"/>
                  <a:gd name="connsiteY605" fmla="*/ 609643 h 1473560"/>
                  <a:gd name="connsiteX606" fmla="*/ 589598 w 3574732"/>
                  <a:gd name="connsiteY606" fmla="*/ 608690 h 1473560"/>
                  <a:gd name="connsiteX607" fmla="*/ 589598 w 3574732"/>
                  <a:gd name="connsiteY607" fmla="*/ 608690 h 1473560"/>
                  <a:gd name="connsiteX608" fmla="*/ 588645 w 3574732"/>
                  <a:gd name="connsiteY608" fmla="*/ 604880 h 1473560"/>
                  <a:gd name="connsiteX609" fmla="*/ 594360 w 3574732"/>
                  <a:gd name="connsiteY609" fmla="*/ 602023 h 1473560"/>
                  <a:gd name="connsiteX610" fmla="*/ 601980 w 3574732"/>
                  <a:gd name="connsiteY610" fmla="*/ 597260 h 1473560"/>
                  <a:gd name="connsiteX611" fmla="*/ 598170 w 3574732"/>
                  <a:gd name="connsiteY611" fmla="*/ 590593 h 1473560"/>
                  <a:gd name="connsiteX612" fmla="*/ 592455 w 3574732"/>
                  <a:gd name="connsiteY612" fmla="*/ 589640 h 1473560"/>
                  <a:gd name="connsiteX613" fmla="*/ 584835 w 3574732"/>
                  <a:gd name="connsiteY613" fmla="*/ 587735 h 1473560"/>
                  <a:gd name="connsiteX614" fmla="*/ 579120 w 3574732"/>
                  <a:gd name="connsiteY614" fmla="*/ 586783 h 1473560"/>
                  <a:gd name="connsiteX615" fmla="*/ 573405 w 3574732"/>
                  <a:gd name="connsiteY615" fmla="*/ 584878 h 1473560"/>
                  <a:gd name="connsiteX616" fmla="*/ 561975 w 3574732"/>
                  <a:gd name="connsiteY616" fmla="*/ 578210 h 1473560"/>
                  <a:gd name="connsiteX617" fmla="*/ 557213 w 3574732"/>
                  <a:gd name="connsiteY617" fmla="*/ 576305 h 1473560"/>
                  <a:gd name="connsiteX618" fmla="*/ 549593 w 3574732"/>
                  <a:gd name="connsiteY618" fmla="*/ 571543 h 1473560"/>
                  <a:gd name="connsiteX619" fmla="*/ 532448 w 3574732"/>
                  <a:gd name="connsiteY619" fmla="*/ 562018 h 1473560"/>
                  <a:gd name="connsiteX620" fmla="*/ 521018 w 3574732"/>
                  <a:gd name="connsiteY620" fmla="*/ 556303 h 1473560"/>
                  <a:gd name="connsiteX621" fmla="*/ 514350 w 3574732"/>
                  <a:gd name="connsiteY621" fmla="*/ 545825 h 1473560"/>
                  <a:gd name="connsiteX622" fmla="*/ 514350 w 3574732"/>
                  <a:gd name="connsiteY622" fmla="*/ 541063 h 1473560"/>
                  <a:gd name="connsiteX623" fmla="*/ 519113 w 3574732"/>
                  <a:gd name="connsiteY623" fmla="*/ 536300 h 1473560"/>
                  <a:gd name="connsiteX624" fmla="*/ 541020 w 3574732"/>
                  <a:gd name="connsiteY624" fmla="*/ 540110 h 1473560"/>
                  <a:gd name="connsiteX625" fmla="*/ 546735 w 3574732"/>
                  <a:gd name="connsiteY625" fmla="*/ 542015 h 1473560"/>
                  <a:gd name="connsiteX626" fmla="*/ 554355 w 3574732"/>
                  <a:gd name="connsiteY626" fmla="*/ 545825 h 1473560"/>
                  <a:gd name="connsiteX627" fmla="*/ 560070 w 3574732"/>
                  <a:gd name="connsiteY627" fmla="*/ 549635 h 1473560"/>
                  <a:gd name="connsiteX628" fmla="*/ 574358 w 3574732"/>
                  <a:gd name="connsiteY628" fmla="*/ 554398 h 1473560"/>
                  <a:gd name="connsiteX629" fmla="*/ 584835 w 3574732"/>
                  <a:gd name="connsiteY629" fmla="*/ 559160 h 1473560"/>
                  <a:gd name="connsiteX630" fmla="*/ 592455 w 3574732"/>
                  <a:gd name="connsiteY630" fmla="*/ 563923 h 1473560"/>
                  <a:gd name="connsiteX631" fmla="*/ 608648 w 3574732"/>
                  <a:gd name="connsiteY631" fmla="*/ 569638 h 1473560"/>
                  <a:gd name="connsiteX632" fmla="*/ 617220 w 3574732"/>
                  <a:gd name="connsiteY632" fmla="*/ 578210 h 1473560"/>
                  <a:gd name="connsiteX633" fmla="*/ 621030 w 3574732"/>
                  <a:gd name="connsiteY633" fmla="*/ 584878 h 1473560"/>
                  <a:gd name="connsiteX634" fmla="*/ 628650 w 3574732"/>
                  <a:gd name="connsiteY634" fmla="*/ 591545 h 1473560"/>
                  <a:gd name="connsiteX635" fmla="*/ 632460 w 3574732"/>
                  <a:gd name="connsiteY635" fmla="*/ 597260 h 1473560"/>
                  <a:gd name="connsiteX636" fmla="*/ 637223 w 3574732"/>
                  <a:gd name="connsiteY636" fmla="*/ 603928 h 1473560"/>
                  <a:gd name="connsiteX637" fmla="*/ 638175 w 3574732"/>
                  <a:gd name="connsiteY637" fmla="*/ 611548 h 1473560"/>
                  <a:gd name="connsiteX638" fmla="*/ 641033 w 3574732"/>
                  <a:gd name="connsiteY638" fmla="*/ 616310 h 1473560"/>
                  <a:gd name="connsiteX639" fmla="*/ 649605 w 3574732"/>
                  <a:gd name="connsiteY639" fmla="*/ 622025 h 1473560"/>
                  <a:gd name="connsiteX640" fmla="*/ 653415 w 3574732"/>
                  <a:gd name="connsiteY640" fmla="*/ 626788 h 1473560"/>
                  <a:gd name="connsiteX641" fmla="*/ 661988 w 3574732"/>
                  <a:gd name="connsiteY641" fmla="*/ 631550 h 1473560"/>
                  <a:gd name="connsiteX642" fmla="*/ 667703 w 3574732"/>
                  <a:gd name="connsiteY642" fmla="*/ 636313 h 1473560"/>
                  <a:gd name="connsiteX643" fmla="*/ 667703 w 3574732"/>
                  <a:gd name="connsiteY643" fmla="*/ 642028 h 1473560"/>
                  <a:gd name="connsiteX644" fmla="*/ 670560 w 3574732"/>
                  <a:gd name="connsiteY644" fmla="*/ 650600 h 1473560"/>
                  <a:gd name="connsiteX645" fmla="*/ 678180 w 3574732"/>
                  <a:gd name="connsiteY645" fmla="*/ 652505 h 1473560"/>
                  <a:gd name="connsiteX646" fmla="*/ 688658 w 3574732"/>
                  <a:gd name="connsiteY646" fmla="*/ 652505 h 1473560"/>
                  <a:gd name="connsiteX647" fmla="*/ 701993 w 3574732"/>
                  <a:gd name="connsiteY647" fmla="*/ 648695 h 1473560"/>
                  <a:gd name="connsiteX648" fmla="*/ 704850 w 3574732"/>
                  <a:gd name="connsiteY648" fmla="*/ 645838 h 1473560"/>
                  <a:gd name="connsiteX649" fmla="*/ 710565 w 3574732"/>
                  <a:gd name="connsiteY649" fmla="*/ 642980 h 1473560"/>
                  <a:gd name="connsiteX650" fmla="*/ 715328 w 3574732"/>
                  <a:gd name="connsiteY650" fmla="*/ 638218 h 1473560"/>
                  <a:gd name="connsiteX651" fmla="*/ 715328 w 3574732"/>
                  <a:gd name="connsiteY651" fmla="*/ 632503 h 1473560"/>
                  <a:gd name="connsiteX652" fmla="*/ 715328 w 3574732"/>
                  <a:gd name="connsiteY652" fmla="*/ 625835 h 1473560"/>
                  <a:gd name="connsiteX653" fmla="*/ 712470 w 3574732"/>
                  <a:gd name="connsiteY653" fmla="*/ 621073 h 1473560"/>
                  <a:gd name="connsiteX654" fmla="*/ 712470 w 3574732"/>
                  <a:gd name="connsiteY654" fmla="*/ 616310 h 1473560"/>
                  <a:gd name="connsiteX655" fmla="*/ 711518 w 3574732"/>
                  <a:gd name="connsiteY655" fmla="*/ 611548 h 1473560"/>
                  <a:gd name="connsiteX656" fmla="*/ 713423 w 3574732"/>
                  <a:gd name="connsiteY656" fmla="*/ 604880 h 1473560"/>
                  <a:gd name="connsiteX657" fmla="*/ 719138 w 3574732"/>
                  <a:gd name="connsiteY657" fmla="*/ 601070 h 1473560"/>
                  <a:gd name="connsiteX658" fmla="*/ 741045 w 3574732"/>
                  <a:gd name="connsiteY658" fmla="*/ 602975 h 1473560"/>
                  <a:gd name="connsiteX659" fmla="*/ 748665 w 3574732"/>
                  <a:gd name="connsiteY659" fmla="*/ 607738 h 1473560"/>
                  <a:gd name="connsiteX660" fmla="*/ 749618 w 3574732"/>
                  <a:gd name="connsiteY660" fmla="*/ 612500 h 1473560"/>
                  <a:gd name="connsiteX661" fmla="*/ 753428 w 3574732"/>
                  <a:gd name="connsiteY661" fmla="*/ 623930 h 1473560"/>
                  <a:gd name="connsiteX662" fmla="*/ 756285 w 3574732"/>
                  <a:gd name="connsiteY662" fmla="*/ 630598 h 1473560"/>
                  <a:gd name="connsiteX663" fmla="*/ 763905 w 3574732"/>
                  <a:gd name="connsiteY663" fmla="*/ 637265 h 1473560"/>
                  <a:gd name="connsiteX664" fmla="*/ 772478 w 3574732"/>
                  <a:gd name="connsiteY664" fmla="*/ 641075 h 1473560"/>
                  <a:gd name="connsiteX665" fmla="*/ 773430 w 3574732"/>
                  <a:gd name="connsiteY665" fmla="*/ 644885 h 1473560"/>
                  <a:gd name="connsiteX666" fmla="*/ 783908 w 3574732"/>
                  <a:gd name="connsiteY666" fmla="*/ 646790 h 1473560"/>
                  <a:gd name="connsiteX667" fmla="*/ 801053 w 3574732"/>
                  <a:gd name="connsiteY667" fmla="*/ 650600 h 1473560"/>
                  <a:gd name="connsiteX668" fmla="*/ 812483 w 3574732"/>
                  <a:gd name="connsiteY668" fmla="*/ 651553 h 1473560"/>
                  <a:gd name="connsiteX669" fmla="*/ 826770 w 3574732"/>
                  <a:gd name="connsiteY669" fmla="*/ 651553 h 1473560"/>
                  <a:gd name="connsiteX670" fmla="*/ 840105 w 3574732"/>
                  <a:gd name="connsiteY670" fmla="*/ 651553 h 1473560"/>
                  <a:gd name="connsiteX671" fmla="*/ 848678 w 3574732"/>
                  <a:gd name="connsiteY671" fmla="*/ 651553 h 1473560"/>
                  <a:gd name="connsiteX672" fmla="*/ 862965 w 3574732"/>
                  <a:gd name="connsiteY672" fmla="*/ 650600 h 1473560"/>
                  <a:gd name="connsiteX673" fmla="*/ 874395 w 3574732"/>
                  <a:gd name="connsiteY673" fmla="*/ 650600 h 1473560"/>
                  <a:gd name="connsiteX674" fmla="*/ 887730 w 3574732"/>
                  <a:gd name="connsiteY674" fmla="*/ 650600 h 1473560"/>
                  <a:gd name="connsiteX675" fmla="*/ 896303 w 3574732"/>
                  <a:gd name="connsiteY675" fmla="*/ 653458 h 1473560"/>
                  <a:gd name="connsiteX676" fmla="*/ 904875 w 3574732"/>
                  <a:gd name="connsiteY676" fmla="*/ 660125 h 1473560"/>
                  <a:gd name="connsiteX677" fmla="*/ 918210 w 3574732"/>
                  <a:gd name="connsiteY677" fmla="*/ 662983 h 1473560"/>
                  <a:gd name="connsiteX678" fmla="*/ 918210 w 3574732"/>
                  <a:gd name="connsiteY678" fmla="*/ 666793 h 1473560"/>
                  <a:gd name="connsiteX679" fmla="*/ 918210 w 3574732"/>
                  <a:gd name="connsiteY679" fmla="*/ 673460 h 1473560"/>
                  <a:gd name="connsiteX680" fmla="*/ 912495 w 3574732"/>
                  <a:gd name="connsiteY680" fmla="*/ 677270 h 1473560"/>
                  <a:gd name="connsiteX681" fmla="*/ 904875 w 3574732"/>
                  <a:gd name="connsiteY681" fmla="*/ 681080 h 1473560"/>
                  <a:gd name="connsiteX682" fmla="*/ 902018 w 3574732"/>
                  <a:gd name="connsiteY682" fmla="*/ 684890 h 1473560"/>
                  <a:gd name="connsiteX683" fmla="*/ 896303 w 3574732"/>
                  <a:gd name="connsiteY683" fmla="*/ 691558 h 1473560"/>
                  <a:gd name="connsiteX684" fmla="*/ 894398 w 3574732"/>
                  <a:gd name="connsiteY684" fmla="*/ 702035 h 1473560"/>
                  <a:gd name="connsiteX685" fmla="*/ 894398 w 3574732"/>
                  <a:gd name="connsiteY685" fmla="*/ 711560 h 1473560"/>
                  <a:gd name="connsiteX686" fmla="*/ 889635 w 3574732"/>
                  <a:gd name="connsiteY686" fmla="*/ 717275 h 1473560"/>
                  <a:gd name="connsiteX687" fmla="*/ 881063 w 3574732"/>
                  <a:gd name="connsiteY687" fmla="*/ 720133 h 1473560"/>
                  <a:gd name="connsiteX688" fmla="*/ 862013 w 3574732"/>
                  <a:gd name="connsiteY688" fmla="*/ 722038 h 1473560"/>
                  <a:gd name="connsiteX689" fmla="*/ 850583 w 3574732"/>
                  <a:gd name="connsiteY689" fmla="*/ 722038 h 1473560"/>
                  <a:gd name="connsiteX690" fmla="*/ 842963 w 3574732"/>
                  <a:gd name="connsiteY690" fmla="*/ 721085 h 1473560"/>
                  <a:gd name="connsiteX691" fmla="*/ 834390 w 3574732"/>
                  <a:gd name="connsiteY691" fmla="*/ 724895 h 1473560"/>
                  <a:gd name="connsiteX692" fmla="*/ 807720 w 3574732"/>
                  <a:gd name="connsiteY692" fmla="*/ 727753 h 1473560"/>
                  <a:gd name="connsiteX693" fmla="*/ 793433 w 3574732"/>
                  <a:gd name="connsiteY693" fmla="*/ 727753 h 1473560"/>
                  <a:gd name="connsiteX694" fmla="*/ 771525 w 3574732"/>
                  <a:gd name="connsiteY694" fmla="*/ 725848 h 1473560"/>
                  <a:gd name="connsiteX695" fmla="*/ 758190 w 3574732"/>
                  <a:gd name="connsiteY695" fmla="*/ 723943 h 1473560"/>
                  <a:gd name="connsiteX696" fmla="*/ 750570 w 3574732"/>
                  <a:gd name="connsiteY696" fmla="*/ 722038 h 1473560"/>
                  <a:gd name="connsiteX697" fmla="*/ 734378 w 3574732"/>
                  <a:gd name="connsiteY697" fmla="*/ 720133 h 1473560"/>
                  <a:gd name="connsiteX698" fmla="*/ 718185 w 3574732"/>
                  <a:gd name="connsiteY698" fmla="*/ 715370 h 1473560"/>
                  <a:gd name="connsiteX699" fmla="*/ 706755 w 3574732"/>
                  <a:gd name="connsiteY699" fmla="*/ 714418 h 1473560"/>
                  <a:gd name="connsiteX700" fmla="*/ 684848 w 3574732"/>
                  <a:gd name="connsiteY700" fmla="*/ 711560 h 1473560"/>
                  <a:gd name="connsiteX701" fmla="*/ 667703 w 3574732"/>
                  <a:gd name="connsiteY701" fmla="*/ 711560 h 1473560"/>
                  <a:gd name="connsiteX702" fmla="*/ 651510 w 3574732"/>
                  <a:gd name="connsiteY702" fmla="*/ 713465 h 1473560"/>
                  <a:gd name="connsiteX703" fmla="*/ 648653 w 3574732"/>
                  <a:gd name="connsiteY703" fmla="*/ 719180 h 1473560"/>
                  <a:gd name="connsiteX704" fmla="*/ 632460 w 3574732"/>
                  <a:gd name="connsiteY704" fmla="*/ 728705 h 1473560"/>
                  <a:gd name="connsiteX705" fmla="*/ 607695 w 3574732"/>
                  <a:gd name="connsiteY705" fmla="*/ 726800 h 1473560"/>
                  <a:gd name="connsiteX706" fmla="*/ 596265 w 3574732"/>
                  <a:gd name="connsiteY706" fmla="*/ 723943 h 1473560"/>
                  <a:gd name="connsiteX707" fmla="*/ 585788 w 3574732"/>
                  <a:gd name="connsiteY707" fmla="*/ 721085 h 1473560"/>
                  <a:gd name="connsiteX708" fmla="*/ 571500 w 3574732"/>
                  <a:gd name="connsiteY708" fmla="*/ 717275 h 1473560"/>
                  <a:gd name="connsiteX709" fmla="*/ 560070 w 3574732"/>
                  <a:gd name="connsiteY709" fmla="*/ 714418 h 1473560"/>
                  <a:gd name="connsiteX710" fmla="*/ 548640 w 3574732"/>
                  <a:gd name="connsiteY710" fmla="*/ 710608 h 1473560"/>
                  <a:gd name="connsiteX711" fmla="*/ 537210 w 3574732"/>
                  <a:gd name="connsiteY711" fmla="*/ 707750 h 1473560"/>
                  <a:gd name="connsiteX712" fmla="*/ 521018 w 3574732"/>
                  <a:gd name="connsiteY712" fmla="*/ 704893 h 1473560"/>
                  <a:gd name="connsiteX713" fmla="*/ 515303 w 3574732"/>
                  <a:gd name="connsiteY713" fmla="*/ 701083 h 1473560"/>
                  <a:gd name="connsiteX714" fmla="*/ 507683 w 3574732"/>
                  <a:gd name="connsiteY714" fmla="*/ 697273 h 1473560"/>
                  <a:gd name="connsiteX715" fmla="*/ 501968 w 3574732"/>
                  <a:gd name="connsiteY715" fmla="*/ 697273 h 1473560"/>
                  <a:gd name="connsiteX716" fmla="*/ 494348 w 3574732"/>
                  <a:gd name="connsiteY716" fmla="*/ 694415 h 1473560"/>
                  <a:gd name="connsiteX717" fmla="*/ 488633 w 3574732"/>
                  <a:gd name="connsiteY717" fmla="*/ 689653 h 1473560"/>
                  <a:gd name="connsiteX718" fmla="*/ 482918 w 3574732"/>
                  <a:gd name="connsiteY718" fmla="*/ 681080 h 1473560"/>
                  <a:gd name="connsiteX719" fmla="*/ 482918 w 3574732"/>
                  <a:gd name="connsiteY719" fmla="*/ 675365 h 1473560"/>
                  <a:gd name="connsiteX720" fmla="*/ 485775 w 3574732"/>
                  <a:gd name="connsiteY720" fmla="*/ 662983 h 1473560"/>
                  <a:gd name="connsiteX721" fmla="*/ 484823 w 3574732"/>
                  <a:gd name="connsiteY721" fmla="*/ 655363 h 1473560"/>
                  <a:gd name="connsiteX722" fmla="*/ 480060 w 3574732"/>
                  <a:gd name="connsiteY722" fmla="*/ 651553 h 1473560"/>
                  <a:gd name="connsiteX723" fmla="*/ 461010 w 3574732"/>
                  <a:gd name="connsiteY723" fmla="*/ 652505 h 1473560"/>
                  <a:gd name="connsiteX724" fmla="*/ 450533 w 3574732"/>
                  <a:gd name="connsiteY724" fmla="*/ 652505 h 1473560"/>
                  <a:gd name="connsiteX725" fmla="*/ 440055 w 3574732"/>
                  <a:gd name="connsiteY725" fmla="*/ 652505 h 1473560"/>
                  <a:gd name="connsiteX726" fmla="*/ 421005 w 3574732"/>
                  <a:gd name="connsiteY726" fmla="*/ 651553 h 1473560"/>
                  <a:gd name="connsiteX727" fmla="*/ 410528 w 3574732"/>
                  <a:gd name="connsiteY727" fmla="*/ 651553 h 1473560"/>
                  <a:gd name="connsiteX728" fmla="*/ 402908 w 3574732"/>
                  <a:gd name="connsiteY728" fmla="*/ 650600 h 1473560"/>
                  <a:gd name="connsiteX729" fmla="*/ 392430 w 3574732"/>
                  <a:gd name="connsiteY729" fmla="*/ 650600 h 1473560"/>
                  <a:gd name="connsiteX730" fmla="*/ 373380 w 3574732"/>
                  <a:gd name="connsiteY730" fmla="*/ 650600 h 1473560"/>
                  <a:gd name="connsiteX731" fmla="*/ 365760 w 3574732"/>
                  <a:gd name="connsiteY731" fmla="*/ 650600 h 1473560"/>
                  <a:gd name="connsiteX732" fmla="*/ 352425 w 3574732"/>
                  <a:gd name="connsiteY732" fmla="*/ 650600 h 1473560"/>
                  <a:gd name="connsiteX733" fmla="*/ 339090 w 3574732"/>
                  <a:gd name="connsiteY733" fmla="*/ 650600 h 1473560"/>
                  <a:gd name="connsiteX734" fmla="*/ 330518 w 3574732"/>
                  <a:gd name="connsiteY734" fmla="*/ 653458 h 1473560"/>
                  <a:gd name="connsiteX735" fmla="*/ 324803 w 3574732"/>
                  <a:gd name="connsiteY735" fmla="*/ 658220 h 1473560"/>
                  <a:gd name="connsiteX736" fmla="*/ 316230 w 3574732"/>
                  <a:gd name="connsiteY736" fmla="*/ 659173 h 1473560"/>
                  <a:gd name="connsiteX737" fmla="*/ 304800 w 3574732"/>
                  <a:gd name="connsiteY737" fmla="*/ 662030 h 1473560"/>
                  <a:gd name="connsiteX738" fmla="*/ 294323 w 3574732"/>
                  <a:gd name="connsiteY738" fmla="*/ 662983 h 1473560"/>
                  <a:gd name="connsiteX739" fmla="*/ 288608 w 3574732"/>
                  <a:gd name="connsiteY739" fmla="*/ 663935 h 1473560"/>
                  <a:gd name="connsiteX740" fmla="*/ 280988 w 3574732"/>
                  <a:gd name="connsiteY740" fmla="*/ 667745 h 1473560"/>
                  <a:gd name="connsiteX741" fmla="*/ 261938 w 3574732"/>
                  <a:gd name="connsiteY741" fmla="*/ 670603 h 1473560"/>
                  <a:gd name="connsiteX742" fmla="*/ 254318 w 3574732"/>
                  <a:gd name="connsiteY742" fmla="*/ 671555 h 1473560"/>
                  <a:gd name="connsiteX743" fmla="*/ 238125 w 3574732"/>
                  <a:gd name="connsiteY743" fmla="*/ 679175 h 1473560"/>
                  <a:gd name="connsiteX744" fmla="*/ 219075 w 3574732"/>
                  <a:gd name="connsiteY744" fmla="*/ 674413 h 1473560"/>
                  <a:gd name="connsiteX745" fmla="*/ 205740 w 3574732"/>
                  <a:gd name="connsiteY745" fmla="*/ 674413 h 1473560"/>
                  <a:gd name="connsiteX746" fmla="*/ 200025 w 3574732"/>
                  <a:gd name="connsiteY746" fmla="*/ 678223 h 1473560"/>
                  <a:gd name="connsiteX747" fmla="*/ 188595 w 3574732"/>
                  <a:gd name="connsiteY747" fmla="*/ 681080 h 1473560"/>
                  <a:gd name="connsiteX748" fmla="*/ 177165 w 3574732"/>
                  <a:gd name="connsiteY748" fmla="*/ 684890 h 1473560"/>
                  <a:gd name="connsiteX749" fmla="*/ 168593 w 3574732"/>
                  <a:gd name="connsiteY749" fmla="*/ 691558 h 1473560"/>
                  <a:gd name="connsiteX750" fmla="*/ 160020 w 3574732"/>
                  <a:gd name="connsiteY750" fmla="*/ 692510 h 1473560"/>
                  <a:gd name="connsiteX751" fmla="*/ 155258 w 3574732"/>
                  <a:gd name="connsiteY751" fmla="*/ 693463 h 1473560"/>
                  <a:gd name="connsiteX752" fmla="*/ 149543 w 3574732"/>
                  <a:gd name="connsiteY752" fmla="*/ 695368 h 1473560"/>
                  <a:gd name="connsiteX753" fmla="*/ 146685 w 3574732"/>
                  <a:gd name="connsiteY753" fmla="*/ 701083 h 1473560"/>
                  <a:gd name="connsiteX754" fmla="*/ 141923 w 3574732"/>
                  <a:gd name="connsiteY754" fmla="*/ 706798 h 1473560"/>
                  <a:gd name="connsiteX755" fmla="*/ 136208 w 3574732"/>
                  <a:gd name="connsiteY755" fmla="*/ 711560 h 1473560"/>
                  <a:gd name="connsiteX756" fmla="*/ 131445 w 3574732"/>
                  <a:gd name="connsiteY756" fmla="*/ 721085 h 1473560"/>
                  <a:gd name="connsiteX757" fmla="*/ 128588 w 3574732"/>
                  <a:gd name="connsiteY757" fmla="*/ 729658 h 1473560"/>
                  <a:gd name="connsiteX758" fmla="*/ 122873 w 3574732"/>
                  <a:gd name="connsiteY758" fmla="*/ 740135 h 1473560"/>
                  <a:gd name="connsiteX759" fmla="*/ 115253 w 3574732"/>
                  <a:gd name="connsiteY759" fmla="*/ 744898 h 1473560"/>
                  <a:gd name="connsiteX760" fmla="*/ 104775 w 3574732"/>
                  <a:gd name="connsiteY760" fmla="*/ 749660 h 1473560"/>
                  <a:gd name="connsiteX761" fmla="*/ 97155 w 3574732"/>
                  <a:gd name="connsiteY761" fmla="*/ 746803 h 1473560"/>
                  <a:gd name="connsiteX762" fmla="*/ 81915 w 3574732"/>
                  <a:gd name="connsiteY762" fmla="*/ 754423 h 1473560"/>
                  <a:gd name="connsiteX763" fmla="*/ 76200 w 3574732"/>
                  <a:gd name="connsiteY763" fmla="*/ 756328 h 1473560"/>
                  <a:gd name="connsiteX764" fmla="*/ 68580 w 3574732"/>
                  <a:gd name="connsiteY764" fmla="*/ 762995 h 1473560"/>
                  <a:gd name="connsiteX765" fmla="*/ 63818 w 3574732"/>
                  <a:gd name="connsiteY765" fmla="*/ 767758 h 1473560"/>
                  <a:gd name="connsiteX766" fmla="*/ 56198 w 3574732"/>
                  <a:gd name="connsiteY766" fmla="*/ 781093 h 1473560"/>
                  <a:gd name="connsiteX767" fmla="*/ 51435 w 3574732"/>
                  <a:gd name="connsiteY767" fmla="*/ 782045 h 1473560"/>
                  <a:gd name="connsiteX768" fmla="*/ 40958 w 3574732"/>
                  <a:gd name="connsiteY768" fmla="*/ 787760 h 1473560"/>
                  <a:gd name="connsiteX769" fmla="*/ 25718 w 3574732"/>
                  <a:gd name="connsiteY769" fmla="*/ 794428 h 1473560"/>
                  <a:gd name="connsiteX770" fmla="*/ 18098 w 3574732"/>
                  <a:gd name="connsiteY770" fmla="*/ 802048 h 1473560"/>
                  <a:gd name="connsiteX771" fmla="*/ 12383 w 3574732"/>
                  <a:gd name="connsiteY771" fmla="*/ 815383 h 1473560"/>
                  <a:gd name="connsiteX772" fmla="*/ 6668 w 3574732"/>
                  <a:gd name="connsiteY772" fmla="*/ 823955 h 1473560"/>
                  <a:gd name="connsiteX773" fmla="*/ 6668 w 3574732"/>
                  <a:gd name="connsiteY773" fmla="*/ 834433 h 1473560"/>
                  <a:gd name="connsiteX774" fmla="*/ 6668 w 3574732"/>
                  <a:gd name="connsiteY774" fmla="*/ 839195 h 1473560"/>
                  <a:gd name="connsiteX775" fmla="*/ 6668 w 3574732"/>
                  <a:gd name="connsiteY775" fmla="*/ 850625 h 1473560"/>
                  <a:gd name="connsiteX776" fmla="*/ 9525 w 3574732"/>
                  <a:gd name="connsiteY776" fmla="*/ 864913 h 1473560"/>
                  <a:gd name="connsiteX777" fmla="*/ 9525 w 3574732"/>
                  <a:gd name="connsiteY777" fmla="*/ 874438 h 1473560"/>
                  <a:gd name="connsiteX778" fmla="*/ 7620 w 3574732"/>
                  <a:gd name="connsiteY778" fmla="*/ 888725 h 1473560"/>
                  <a:gd name="connsiteX779" fmla="*/ 5715 w 3574732"/>
                  <a:gd name="connsiteY779" fmla="*/ 894440 h 1473560"/>
                  <a:gd name="connsiteX780" fmla="*/ 2858 w 3574732"/>
                  <a:gd name="connsiteY780" fmla="*/ 908728 h 1473560"/>
                  <a:gd name="connsiteX781" fmla="*/ 0 w 3574732"/>
                  <a:gd name="connsiteY781" fmla="*/ 919205 h 1473560"/>
                  <a:gd name="connsiteX782" fmla="*/ 5715 w 3574732"/>
                  <a:gd name="connsiteY782" fmla="*/ 929683 h 1473560"/>
                  <a:gd name="connsiteX783" fmla="*/ 8573 w 3574732"/>
                  <a:gd name="connsiteY783" fmla="*/ 938255 h 1473560"/>
                  <a:gd name="connsiteX784" fmla="*/ 24765 w 3574732"/>
                  <a:gd name="connsiteY784" fmla="*/ 944923 h 1473560"/>
                  <a:gd name="connsiteX785" fmla="*/ 32385 w 3574732"/>
                  <a:gd name="connsiteY785" fmla="*/ 949685 h 1473560"/>
                  <a:gd name="connsiteX786" fmla="*/ 42863 w 3574732"/>
                  <a:gd name="connsiteY786" fmla="*/ 961115 h 1473560"/>
                  <a:gd name="connsiteX787" fmla="*/ 56198 w 3574732"/>
                  <a:gd name="connsiteY787" fmla="*/ 968735 h 1473560"/>
                  <a:gd name="connsiteX788" fmla="*/ 61913 w 3574732"/>
                  <a:gd name="connsiteY788" fmla="*/ 973498 h 1473560"/>
                  <a:gd name="connsiteX789" fmla="*/ 75248 w 3574732"/>
                  <a:gd name="connsiteY789" fmla="*/ 980165 h 1473560"/>
                  <a:gd name="connsiteX790" fmla="*/ 86678 w 3574732"/>
                  <a:gd name="connsiteY790" fmla="*/ 985880 h 1473560"/>
                  <a:gd name="connsiteX791" fmla="*/ 95250 w 3574732"/>
                  <a:gd name="connsiteY791" fmla="*/ 993500 h 1473560"/>
                  <a:gd name="connsiteX792" fmla="*/ 114300 w 3574732"/>
                  <a:gd name="connsiteY792" fmla="*/ 1001120 h 1473560"/>
                  <a:gd name="connsiteX793" fmla="*/ 120015 w 3574732"/>
                  <a:gd name="connsiteY793" fmla="*/ 1009693 h 1473560"/>
                  <a:gd name="connsiteX794" fmla="*/ 137160 w 3574732"/>
                  <a:gd name="connsiteY794" fmla="*/ 1020170 h 1473560"/>
                  <a:gd name="connsiteX795" fmla="*/ 147638 w 3574732"/>
                  <a:gd name="connsiteY795" fmla="*/ 1026838 h 1473560"/>
                  <a:gd name="connsiteX796" fmla="*/ 165735 w 3574732"/>
                  <a:gd name="connsiteY796" fmla="*/ 1026838 h 1473560"/>
                  <a:gd name="connsiteX797" fmla="*/ 184785 w 3574732"/>
                  <a:gd name="connsiteY797" fmla="*/ 1023028 h 1473560"/>
                  <a:gd name="connsiteX798" fmla="*/ 190500 w 3574732"/>
                  <a:gd name="connsiteY798" fmla="*/ 1021123 h 1473560"/>
                  <a:gd name="connsiteX799" fmla="*/ 201930 w 3574732"/>
                  <a:gd name="connsiteY799" fmla="*/ 1019218 h 1473560"/>
                  <a:gd name="connsiteX800" fmla="*/ 207645 w 3574732"/>
                  <a:gd name="connsiteY800" fmla="*/ 1019218 h 1473560"/>
                  <a:gd name="connsiteX801" fmla="*/ 216218 w 3574732"/>
                  <a:gd name="connsiteY801" fmla="*/ 1019218 h 1473560"/>
                  <a:gd name="connsiteX802" fmla="*/ 224790 w 3574732"/>
                  <a:gd name="connsiteY802" fmla="*/ 1019218 h 1473560"/>
                  <a:gd name="connsiteX803" fmla="*/ 233363 w 3574732"/>
                  <a:gd name="connsiteY803" fmla="*/ 1021123 h 1473560"/>
                  <a:gd name="connsiteX804" fmla="*/ 249555 w 3574732"/>
                  <a:gd name="connsiteY804" fmla="*/ 1021123 h 1473560"/>
                  <a:gd name="connsiteX805" fmla="*/ 258128 w 3574732"/>
                  <a:gd name="connsiteY805" fmla="*/ 1020170 h 1473560"/>
                  <a:gd name="connsiteX806" fmla="*/ 279083 w 3574732"/>
                  <a:gd name="connsiteY806" fmla="*/ 1018265 h 1473560"/>
                  <a:gd name="connsiteX807" fmla="*/ 295275 w 3574732"/>
                  <a:gd name="connsiteY807" fmla="*/ 1013503 h 1473560"/>
                  <a:gd name="connsiteX808" fmla="*/ 306705 w 3574732"/>
                  <a:gd name="connsiteY808" fmla="*/ 1006835 h 1473560"/>
                  <a:gd name="connsiteX809" fmla="*/ 314325 w 3574732"/>
                  <a:gd name="connsiteY809" fmla="*/ 1003025 h 1473560"/>
                  <a:gd name="connsiteX810" fmla="*/ 320040 w 3574732"/>
                  <a:gd name="connsiteY810" fmla="*/ 1002073 h 1473560"/>
                  <a:gd name="connsiteX811" fmla="*/ 334328 w 3574732"/>
                  <a:gd name="connsiteY811" fmla="*/ 1002073 h 1473560"/>
                  <a:gd name="connsiteX812" fmla="*/ 347663 w 3574732"/>
                  <a:gd name="connsiteY812" fmla="*/ 1003978 h 1473560"/>
                  <a:gd name="connsiteX813" fmla="*/ 358140 w 3574732"/>
                  <a:gd name="connsiteY813" fmla="*/ 1005883 h 1473560"/>
                  <a:gd name="connsiteX814" fmla="*/ 366713 w 3574732"/>
                  <a:gd name="connsiteY814" fmla="*/ 1006835 h 1473560"/>
                  <a:gd name="connsiteX815" fmla="*/ 377190 w 3574732"/>
                  <a:gd name="connsiteY815" fmla="*/ 1008740 h 1473560"/>
                  <a:gd name="connsiteX816" fmla="*/ 385763 w 3574732"/>
                  <a:gd name="connsiteY816" fmla="*/ 1014455 h 1473560"/>
                  <a:gd name="connsiteX817" fmla="*/ 394335 w 3574732"/>
                  <a:gd name="connsiteY817" fmla="*/ 1021123 h 1473560"/>
                  <a:gd name="connsiteX818" fmla="*/ 404813 w 3574732"/>
                  <a:gd name="connsiteY818" fmla="*/ 1023980 h 1473560"/>
                  <a:gd name="connsiteX819" fmla="*/ 412433 w 3574732"/>
                  <a:gd name="connsiteY819" fmla="*/ 1025885 h 1473560"/>
                  <a:gd name="connsiteX820" fmla="*/ 429578 w 3574732"/>
                  <a:gd name="connsiteY820" fmla="*/ 1027790 h 1473560"/>
                  <a:gd name="connsiteX821" fmla="*/ 437198 w 3574732"/>
                  <a:gd name="connsiteY821" fmla="*/ 1027790 h 1473560"/>
                  <a:gd name="connsiteX822" fmla="*/ 450533 w 3574732"/>
                  <a:gd name="connsiteY822" fmla="*/ 1030648 h 1473560"/>
                  <a:gd name="connsiteX823" fmla="*/ 451485 w 3574732"/>
                  <a:gd name="connsiteY823" fmla="*/ 1036363 h 1473560"/>
                  <a:gd name="connsiteX824" fmla="*/ 451485 w 3574732"/>
                  <a:gd name="connsiteY824" fmla="*/ 1045888 h 1473560"/>
                  <a:gd name="connsiteX825" fmla="*/ 451485 w 3574732"/>
                  <a:gd name="connsiteY825" fmla="*/ 1055413 h 1473560"/>
                  <a:gd name="connsiteX826" fmla="*/ 451485 w 3574732"/>
                  <a:gd name="connsiteY826" fmla="*/ 1066843 h 1473560"/>
                  <a:gd name="connsiteX827" fmla="*/ 449580 w 3574732"/>
                  <a:gd name="connsiteY827" fmla="*/ 1076368 h 1473560"/>
                  <a:gd name="connsiteX828" fmla="*/ 447675 w 3574732"/>
                  <a:gd name="connsiteY828" fmla="*/ 1087798 h 1473560"/>
                  <a:gd name="connsiteX829" fmla="*/ 447675 w 3574732"/>
                  <a:gd name="connsiteY829" fmla="*/ 1095418 h 1473560"/>
                  <a:gd name="connsiteX830" fmla="*/ 450533 w 3574732"/>
                  <a:gd name="connsiteY830" fmla="*/ 1102085 h 1473560"/>
                  <a:gd name="connsiteX831" fmla="*/ 458153 w 3574732"/>
                  <a:gd name="connsiteY831" fmla="*/ 1108753 h 1473560"/>
                  <a:gd name="connsiteX832" fmla="*/ 465773 w 3574732"/>
                  <a:gd name="connsiteY832" fmla="*/ 1112563 h 1473560"/>
                  <a:gd name="connsiteX833" fmla="*/ 474345 w 3574732"/>
                  <a:gd name="connsiteY833" fmla="*/ 1113515 h 1473560"/>
                  <a:gd name="connsiteX834" fmla="*/ 487680 w 3574732"/>
                  <a:gd name="connsiteY834" fmla="*/ 1123040 h 1473560"/>
                  <a:gd name="connsiteX835" fmla="*/ 493395 w 3574732"/>
                  <a:gd name="connsiteY835" fmla="*/ 1129708 h 1473560"/>
                  <a:gd name="connsiteX836" fmla="*/ 499110 w 3574732"/>
                  <a:gd name="connsiteY836" fmla="*/ 1134470 h 1473560"/>
                  <a:gd name="connsiteX837" fmla="*/ 507683 w 3574732"/>
                  <a:gd name="connsiteY837" fmla="*/ 1150663 h 1473560"/>
                  <a:gd name="connsiteX838" fmla="*/ 510540 w 3574732"/>
                  <a:gd name="connsiteY838" fmla="*/ 1157330 h 1473560"/>
                  <a:gd name="connsiteX839" fmla="*/ 507683 w 3574732"/>
                  <a:gd name="connsiteY839" fmla="*/ 1165903 h 1473560"/>
                  <a:gd name="connsiteX840" fmla="*/ 507683 w 3574732"/>
                  <a:gd name="connsiteY840" fmla="*/ 1173523 h 1473560"/>
                  <a:gd name="connsiteX841" fmla="*/ 518160 w 3574732"/>
                  <a:gd name="connsiteY841" fmla="*/ 1182095 h 1473560"/>
                  <a:gd name="connsiteX842" fmla="*/ 525780 w 3574732"/>
                  <a:gd name="connsiteY842" fmla="*/ 1185905 h 1473560"/>
                  <a:gd name="connsiteX843" fmla="*/ 526733 w 3574732"/>
                  <a:gd name="connsiteY843" fmla="*/ 1192573 h 1473560"/>
                  <a:gd name="connsiteX844" fmla="*/ 523875 w 3574732"/>
                  <a:gd name="connsiteY844" fmla="*/ 1198288 h 1473560"/>
                  <a:gd name="connsiteX845" fmla="*/ 519113 w 3574732"/>
                  <a:gd name="connsiteY845" fmla="*/ 1203050 h 1473560"/>
                  <a:gd name="connsiteX846" fmla="*/ 511493 w 3574732"/>
                  <a:gd name="connsiteY846" fmla="*/ 1214480 h 1473560"/>
                  <a:gd name="connsiteX847" fmla="*/ 506730 w 3574732"/>
                  <a:gd name="connsiteY847" fmla="*/ 1219243 h 1473560"/>
                  <a:gd name="connsiteX848" fmla="*/ 506730 w 3574732"/>
                  <a:gd name="connsiteY848" fmla="*/ 1227815 h 1473560"/>
                  <a:gd name="connsiteX849" fmla="*/ 499110 w 3574732"/>
                  <a:gd name="connsiteY849" fmla="*/ 1233530 h 1473560"/>
                  <a:gd name="connsiteX850" fmla="*/ 491490 w 3574732"/>
                  <a:gd name="connsiteY850" fmla="*/ 1245913 h 1473560"/>
                  <a:gd name="connsiteX851" fmla="*/ 491490 w 3574732"/>
                  <a:gd name="connsiteY851" fmla="*/ 1250675 h 1473560"/>
                  <a:gd name="connsiteX852" fmla="*/ 494348 w 3574732"/>
                  <a:gd name="connsiteY852" fmla="*/ 1260200 h 1473560"/>
                  <a:gd name="connsiteX853" fmla="*/ 495300 w 3574732"/>
                  <a:gd name="connsiteY853" fmla="*/ 1280203 h 1473560"/>
                  <a:gd name="connsiteX854" fmla="*/ 501968 w 3574732"/>
                  <a:gd name="connsiteY854" fmla="*/ 1290680 h 1473560"/>
                  <a:gd name="connsiteX855" fmla="*/ 500063 w 3574732"/>
                  <a:gd name="connsiteY855" fmla="*/ 1304015 h 1473560"/>
                  <a:gd name="connsiteX856" fmla="*/ 502920 w 3574732"/>
                  <a:gd name="connsiteY856" fmla="*/ 1310683 h 1473560"/>
                  <a:gd name="connsiteX857" fmla="*/ 514350 w 3574732"/>
                  <a:gd name="connsiteY857" fmla="*/ 1320208 h 1473560"/>
                  <a:gd name="connsiteX858" fmla="*/ 525780 w 3574732"/>
                  <a:gd name="connsiteY858" fmla="*/ 1326875 h 1473560"/>
                  <a:gd name="connsiteX859" fmla="*/ 534353 w 3574732"/>
                  <a:gd name="connsiteY859" fmla="*/ 1337353 h 1473560"/>
                  <a:gd name="connsiteX860" fmla="*/ 535305 w 3574732"/>
                  <a:gd name="connsiteY860" fmla="*/ 1342115 h 1473560"/>
                  <a:gd name="connsiteX861" fmla="*/ 533400 w 3574732"/>
                  <a:gd name="connsiteY861" fmla="*/ 1349735 h 1473560"/>
                  <a:gd name="connsiteX862" fmla="*/ 533400 w 3574732"/>
                  <a:gd name="connsiteY862" fmla="*/ 1360213 h 1473560"/>
                  <a:gd name="connsiteX863" fmla="*/ 534353 w 3574732"/>
                  <a:gd name="connsiteY863" fmla="*/ 1369738 h 1473560"/>
                  <a:gd name="connsiteX864" fmla="*/ 547688 w 3574732"/>
                  <a:gd name="connsiteY864" fmla="*/ 1380215 h 1473560"/>
                  <a:gd name="connsiteX865" fmla="*/ 553403 w 3574732"/>
                  <a:gd name="connsiteY865" fmla="*/ 1388788 h 1473560"/>
                  <a:gd name="connsiteX866" fmla="*/ 559118 w 3574732"/>
                  <a:gd name="connsiteY866" fmla="*/ 1393550 h 1473560"/>
                  <a:gd name="connsiteX867" fmla="*/ 563880 w 3574732"/>
                  <a:gd name="connsiteY867" fmla="*/ 1398313 h 1473560"/>
                  <a:gd name="connsiteX868" fmla="*/ 573405 w 3574732"/>
                  <a:gd name="connsiteY868" fmla="*/ 1410695 h 1473560"/>
                  <a:gd name="connsiteX869" fmla="*/ 576263 w 3574732"/>
                  <a:gd name="connsiteY869" fmla="*/ 1419268 h 1473560"/>
                  <a:gd name="connsiteX870" fmla="*/ 580073 w 3574732"/>
                  <a:gd name="connsiteY870" fmla="*/ 1425935 h 1473560"/>
                  <a:gd name="connsiteX871" fmla="*/ 588645 w 3574732"/>
                  <a:gd name="connsiteY871" fmla="*/ 1436413 h 1473560"/>
                  <a:gd name="connsiteX872" fmla="*/ 594360 w 3574732"/>
                  <a:gd name="connsiteY872" fmla="*/ 1442128 h 1473560"/>
                  <a:gd name="connsiteX873" fmla="*/ 597218 w 3574732"/>
                  <a:gd name="connsiteY873" fmla="*/ 1451653 h 1473560"/>
                  <a:gd name="connsiteX874" fmla="*/ 597218 w 3574732"/>
                  <a:gd name="connsiteY874" fmla="*/ 1458320 h 1473560"/>
                  <a:gd name="connsiteX875" fmla="*/ 598170 w 3574732"/>
                  <a:gd name="connsiteY875" fmla="*/ 1464035 h 1473560"/>
                  <a:gd name="connsiteX876" fmla="*/ 601980 w 3574732"/>
                  <a:gd name="connsiteY876" fmla="*/ 1473560 h 1473560"/>
                  <a:gd name="connsiteX877" fmla="*/ 612458 w 3574732"/>
                  <a:gd name="connsiteY877" fmla="*/ 1473560 h 1473560"/>
                  <a:gd name="connsiteX878" fmla="*/ 618173 w 3574732"/>
                  <a:gd name="connsiteY878" fmla="*/ 1473560 h 1473560"/>
                  <a:gd name="connsiteX879" fmla="*/ 628650 w 3574732"/>
                  <a:gd name="connsiteY879" fmla="*/ 1473560 h 1473560"/>
                  <a:gd name="connsiteX880" fmla="*/ 639128 w 3574732"/>
                  <a:gd name="connsiteY880" fmla="*/ 1473560 h 1473560"/>
                  <a:gd name="connsiteX881" fmla="*/ 650558 w 3574732"/>
                  <a:gd name="connsiteY881" fmla="*/ 1472608 h 1473560"/>
                  <a:gd name="connsiteX882" fmla="*/ 656273 w 3574732"/>
                  <a:gd name="connsiteY882" fmla="*/ 1470703 h 1473560"/>
                  <a:gd name="connsiteX883" fmla="*/ 667703 w 3574732"/>
                  <a:gd name="connsiteY883" fmla="*/ 1469750 h 1473560"/>
                  <a:gd name="connsiteX884" fmla="*/ 681038 w 3574732"/>
                  <a:gd name="connsiteY884" fmla="*/ 1468798 h 1473560"/>
                  <a:gd name="connsiteX885" fmla="*/ 698183 w 3574732"/>
                  <a:gd name="connsiteY885" fmla="*/ 1468798 h 1473560"/>
                  <a:gd name="connsiteX886" fmla="*/ 719138 w 3574732"/>
                  <a:gd name="connsiteY886" fmla="*/ 1466893 h 1473560"/>
                  <a:gd name="connsiteX887" fmla="*/ 746760 w 3574732"/>
                  <a:gd name="connsiteY887" fmla="*/ 1462130 h 1473560"/>
                  <a:gd name="connsiteX888" fmla="*/ 764858 w 3574732"/>
                  <a:gd name="connsiteY888" fmla="*/ 1456415 h 1473560"/>
                  <a:gd name="connsiteX889" fmla="*/ 775335 w 3574732"/>
                  <a:gd name="connsiteY889" fmla="*/ 1447843 h 1473560"/>
                  <a:gd name="connsiteX890" fmla="*/ 781050 w 3574732"/>
                  <a:gd name="connsiteY890" fmla="*/ 1444033 h 1473560"/>
                  <a:gd name="connsiteX891" fmla="*/ 786765 w 3574732"/>
                  <a:gd name="connsiteY891" fmla="*/ 1440223 h 1473560"/>
                  <a:gd name="connsiteX892" fmla="*/ 802005 w 3574732"/>
                  <a:gd name="connsiteY892" fmla="*/ 1434508 h 1473560"/>
                  <a:gd name="connsiteX893" fmla="*/ 810578 w 3574732"/>
                  <a:gd name="connsiteY893" fmla="*/ 1427840 h 1473560"/>
                  <a:gd name="connsiteX894" fmla="*/ 815340 w 3574732"/>
                  <a:gd name="connsiteY894" fmla="*/ 1424030 h 1473560"/>
                  <a:gd name="connsiteX895" fmla="*/ 821055 w 3574732"/>
                  <a:gd name="connsiteY895" fmla="*/ 1415458 h 1473560"/>
                  <a:gd name="connsiteX896" fmla="*/ 826770 w 3574732"/>
                  <a:gd name="connsiteY896" fmla="*/ 1412600 h 1473560"/>
                  <a:gd name="connsiteX897" fmla="*/ 834390 w 3574732"/>
                  <a:gd name="connsiteY897" fmla="*/ 1406885 h 1473560"/>
                  <a:gd name="connsiteX898" fmla="*/ 836295 w 3574732"/>
                  <a:gd name="connsiteY898" fmla="*/ 1404028 h 1473560"/>
                  <a:gd name="connsiteX899" fmla="*/ 839153 w 3574732"/>
                  <a:gd name="connsiteY899" fmla="*/ 1389740 h 1473560"/>
                  <a:gd name="connsiteX900" fmla="*/ 839153 w 3574732"/>
                  <a:gd name="connsiteY900" fmla="*/ 1381168 h 1473560"/>
                  <a:gd name="connsiteX901" fmla="*/ 843915 w 3574732"/>
                  <a:gd name="connsiteY901" fmla="*/ 1370690 h 1473560"/>
                  <a:gd name="connsiteX902" fmla="*/ 859155 w 3574732"/>
                  <a:gd name="connsiteY902" fmla="*/ 1365928 h 1473560"/>
                  <a:gd name="connsiteX903" fmla="*/ 864870 w 3574732"/>
                  <a:gd name="connsiteY903" fmla="*/ 1364975 h 1473560"/>
                  <a:gd name="connsiteX904" fmla="*/ 870585 w 3574732"/>
                  <a:gd name="connsiteY904" fmla="*/ 1364023 h 1473560"/>
                  <a:gd name="connsiteX905" fmla="*/ 881063 w 3574732"/>
                  <a:gd name="connsiteY905" fmla="*/ 1357355 h 1473560"/>
                  <a:gd name="connsiteX906" fmla="*/ 880110 w 3574732"/>
                  <a:gd name="connsiteY906" fmla="*/ 1354498 h 1473560"/>
                  <a:gd name="connsiteX907" fmla="*/ 880110 w 3574732"/>
                  <a:gd name="connsiteY907" fmla="*/ 1347830 h 1473560"/>
                  <a:gd name="connsiteX908" fmla="*/ 880110 w 3574732"/>
                  <a:gd name="connsiteY908" fmla="*/ 1338305 h 1473560"/>
                  <a:gd name="connsiteX909" fmla="*/ 880110 w 3574732"/>
                  <a:gd name="connsiteY909" fmla="*/ 1329733 h 1473560"/>
                  <a:gd name="connsiteX910" fmla="*/ 880110 w 3574732"/>
                  <a:gd name="connsiteY910" fmla="*/ 1317350 h 1473560"/>
                  <a:gd name="connsiteX911" fmla="*/ 884873 w 3574732"/>
                  <a:gd name="connsiteY911" fmla="*/ 1302110 h 1473560"/>
                  <a:gd name="connsiteX912" fmla="*/ 884873 w 3574732"/>
                  <a:gd name="connsiteY912" fmla="*/ 1298300 h 1473560"/>
                  <a:gd name="connsiteX913" fmla="*/ 902970 w 3574732"/>
                  <a:gd name="connsiteY913" fmla="*/ 1287823 h 1473560"/>
                  <a:gd name="connsiteX914" fmla="*/ 921068 w 3574732"/>
                  <a:gd name="connsiteY914" fmla="*/ 1278298 h 1473560"/>
                  <a:gd name="connsiteX915" fmla="*/ 929640 w 3574732"/>
                  <a:gd name="connsiteY915" fmla="*/ 1275440 h 1473560"/>
                  <a:gd name="connsiteX916" fmla="*/ 935355 w 3574732"/>
                  <a:gd name="connsiteY916" fmla="*/ 1272583 h 1473560"/>
                  <a:gd name="connsiteX917" fmla="*/ 945833 w 3574732"/>
                  <a:gd name="connsiteY917" fmla="*/ 1270678 h 1473560"/>
                  <a:gd name="connsiteX918" fmla="*/ 954405 w 3574732"/>
                  <a:gd name="connsiteY918" fmla="*/ 1267820 h 1473560"/>
                  <a:gd name="connsiteX919" fmla="*/ 962978 w 3574732"/>
                  <a:gd name="connsiteY919" fmla="*/ 1264963 h 1473560"/>
                  <a:gd name="connsiteX920" fmla="*/ 970598 w 3574732"/>
                  <a:gd name="connsiteY920" fmla="*/ 1257343 h 1473560"/>
                  <a:gd name="connsiteX921" fmla="*/ 975360 w 3574732"/>
                  <a:gd name="connsiteY921" fmla="*/ 1243055 h 1473560"/>
                  <a:gd name="connsiteX922" fmla="*/ 975360 w 3574732"/>
                  <a:gd name="connsiteY922" fmla="*/ 1227815 h 1473560"/>
                  <a:gd name="connsiteX923" fmla="*/ 975360 w 3574732"/>
                  <a:gd name="connsiteY923" fmla="*/ 1219243 h 1473560"/>
                  <a:gd name="connsiteX924" fmla="*/ 975360 w 3574732"/>
                  <a:gd name="connsiteY924" fmla="*/ 1204955 h 1473560"/>
                  <a:gd name="connsiteX925" fmla="*/ 975360 w 3574732"/>
                  <a:gd name="connsiteY925" fmla="*/ 1193525 h 1473560"/>
                  <a:gd name="connsiteX926" fmla="*/ 963930 w 3574732"/>
                  <a:gd name="connsiteY926" fmla="*/ 1181143 h 1473560"/>
                  <a:gd name="connsiteX927" fmla="*/ 961073 w 3574732"/>
                  <a:gd name="connsiteY927" fmla="*/ 1170665 h 1473560"/>
                  <a:gd name="connsiteX928" fmla="*/ 960120 w 3574732"/>
                  <a:gd name="connsiteY928" fmla="*/ 1159235 h 1473560"/>
                  <a:gd name="connsiteX929" fmla="*/ 960120 w 3574732"/>
                  <a:gd name="connsiteY929" fmla="*/ 1145900 h 1473560"/>
                  <a:gd name="connsiteX930" fmla="*/ 960120 w 3574732"/>
                  <a:gd name="connsiteY930" fmla="*/ 1132565 h 1473560"/>
                  <a:gd name="connsiteX931" fmla="*/ 965835 w 3574732"/>
                  <a:gd name="connsiteY931" fmla="*/ 1121135 h 1473560"/>
                  <a:gd name="connsiteX932" fmla="*/ 970598 w 3574732"/>
                  <a:gd name="connsiteY932" fmla="*/ 1111610 h 1473560"/>
                  <a:gd name="connsiteX933" fmla="*/ 985838 w 3574732"/>
                  <a:gd name="connsiteY933" fmla="*/ 1100180 h 1473560"/>
                  <a:gd name="connsiteX934" fmla="*/ 1001078 w 3574732"/>
                  <a:gd name="connsiteY934" fmla="*/ 1089703 h 1473560"/>
                  <a:gd name="connsiteX935" fmla="*/ 1011555 w 3574732"/>
                  <a:gd name="connsiteY935" fmla="*/ 1083988 h 1473560"/>
                  <a:gd name="connsiteX936" fmla="*/ 1022985 w 3574732"/>
                  <a:gd name="connsiteY936" fmla="*/ 1077320 h 1473560"/>
                  <a:gd name="connsiteX937" fmla="*/ 1033463 w 3574732"/>
                  <a:gd name="connsiteY937" fmla="*/ 1072558 h 1473560"/>
                  <a:gd name="connsiteX938" fmla="*/ 1051560 w 3574732"/>
                  <a:gd name="connsiteY938" fmla="*/ 1063033 h 1473560"/>
                  <a:gd name="connsiteX939" fmla="*/ 1063943 w 3574732"/>
                  <a:gd name="connsiteY939" fmla="*/ 1055413 h 1473560"/>
                  <a:gd name="connsiteX940" fmla="*/ 1072515 w 3574732"/>
                  <a:gd name="connsiteY940" fmla="*/ 1049698 h 1473560"/>
                  <a:gd name="connsiteX941" fmla="*/ 1094423 w 3574732"/>
                  <a:gd name="connsiteY941" fmla="*/ 1042078 h 1473560"/>
                  <a:gd name="connsiteX942" fmla="*/ 1115378 w 3574732"/>
                  <a:gd name="connsiteY942" fmla="*/ 1027790 h 1473560"/>
                  <a:gd name="connsiteX943" fmla="*/ 1123950 w 3574732"/>
                  <a:gd name="connsiteY943" fmla="*/ 1018265 h 1473560"/>
                  <a:gd name="connsiteX944" fmla="*/ 1125855 w 3574732"/>
                  <a:gd name="connsiteY944" fmla="*/ 1011598 h 1473560"/>
                  <a:gd name="connsiteX945" fmla="*/ 1136333 w 3574732"/>
                  <a:gd name="connsiteY945" fmla="*/ 1002073 h 1473560"/>
                  <a:gd name="connsiteX946" fmla="*/ 1139190 w 3574732"/>
                  <a:gd name="connsiteY946" fmla="*/ 997310 h 1473560"/>
                  <a:gd name="connsiteX947" fmla="*/ 1154430 w 3574732"/>
                  <a:gd name="connsiteY947" fmla="*/ 975403 h 1473560"/>
                  <a:gd name="connsiteX948" fmla="*/ 1156335 w 3574732"/>
                  <a:gd name="connsiteY948" fmla="*/ 963973 h 1473560"/>
                  <a:gd name="connsiteX949" fmla="*/ 1158240 w 3574732"/>
                  <a:gd name="connsiteY949" fmla="*/ 958258 h 1473560"/>
                  <a:gd name="connsiteX950" fmla="*/ 1160145 w 3574732"/>
                  <a:gd name="connsiteY950" fmla="*/ 951590 h 1473560"/>
                  <a:gd name="connsiteX951" fmla="*/ 1141095 w 3574732"/>
                  <a:gd name="connsiteY951" fmla="*/ 955400 h 1473560"/>
                  <a:gd name="connsiteX952" fmla="*/ 1127760 w 3574732"/>
                  <a:gd name="connsiteY952" fmla="*/ 955400 h 1473560"/>
                  <a:gd name="connsiteX953" fmla="*/ 1116330 w 3574732"/>
                  <a:gd name="connsiteY953" fmla="*/ 956353 h 1473560"/>
                  <a:gd name="connsiteX954" fmla="*/ 1095375 w 3574732"/>
                  <a:gd name="connsiteY954" fmla="*/ 955400 h 1473560"/>
                  <a:gd name="connsiteX955" fmla="*/ 1089660 w 3574732"/>
                  <a:gd name="connsiteY955" fmla="*/ 955400 h 1473560"/>
                  <a:gd name="connsiteX956" fmla="*/ 1073468 w 3574732"/>
                  <a:gd name="connsiteY956" fmla="*/ 956353 h 1473560"/>
                  <a:gd name="connsiteX957" fmla="*/ 1067753 w 3574732"/>
                  <a:gd name="connsiteY957" fmla="*/ 957305 h 1473560"/>
                  <a:gd name="connsiteX958" fmla="*/ 1053465 w 3574732"/>
                  <a:gd name="connsiteY958" fmla="*/ 957305 h 1473560"/>
                  <a:gd name="connsiteX959" fmla="*/ 1042035 w 3574732"/>
                  <a:gd name="connsiteY959" fmla="*/ 953495 h 1473560"/>
                  <a:gd name="connsiteX960" fmla="*/ 1030605 w 3574732"/>
                  <a:gd name="connsiteY960" fmla="*/ 946828 h 1473560"/>
                  <a:gd name="connsiteX961" fmla="*/ 1027748 w 3574732"/>
                  <a:gd name="connsiteY961" fmla="*/ 943018 h 1473560"/>
                  <a:gd name="connsiteX962" fmla="*/ 1021080 w 3574732"/>
                  <a:gd name="connsiteY962" fmla="*/ 933493 h 1473560"/>
                  <a:gd name="connsiteX963" fmla="*/ 1004888 w 3574732"/>
                  <a:gd name="connsiteY963" fmla="*/ 923968 h 1473560"/>
                  <a:gd name="connsiteX964" fmla="*/ 993458 w 3574732"/>
                  <a:gd name="connsiteY964" fmla="*/ 921110 h 1473560"/>
                  <a:gd name="connsiteX965" fmla="*/ 984885 w 3574732"/>
                  <a:gd name="connsiteY965" fmla="*/ 912538 h 1473560"/>
                  <a:gd name="connsiteX966" fmla="*/ 976313 w 3574732"/>
                  <a:gd name="connsiteY966" fmla="*/ 908728 h 1473560"/>
                  <a:gd name="connsiteX967" fmla="*/ 963930 w 3574732"/>
                  <a:gd name="connsiteY967" fmla="*/ 908728 h 1473560"/>
                  <a:gd name="connsiteX968" fmla="*/ 953453 w 3574732"/>
                  <a:gd name="connsiteY968" fmla="*/ 896345 h 1473560"/>
                  <a:gd name="connsiteX969" fmla="*/ 949643 w 3574732"/>
                  <a:gd name="connsiteY969" fmla="*/ 885868 h 1473560"/>
                  <a:gd name="connsiteX970" fmla="*/ 942975 w 3574732"/>
                  <a:gd name="connsiteY970" fmla="*/ 872533 h 1473560"/>
                  <a:gd name="connsiteX971" fmla="*/ 934403 w 3574732"/>
                  <a:gd name="connsiteY971" fmla="*/ 862055 h 1473560"/>
                  <a:gd name="connsiteX972" fmla="*/ 930593 w 3574732"/>
                  <a:gd name="connsiteY972" fmla="*/ 847768 h 1473560"/>
                  <a:gd name="connsiteX973" fmla="*/ 924878 w 3574732"/>
                  <a:gd name="connsiteY973" fmla="*/ 838243 h 1473560"/>
                  <a:gd name="connsiteX974" fmla="*/ 917258 w 3574732"/>
                  <a:gd name="connsiteY974" fmla="*/ 833480 h 1473560"/>
                  <a:gd name="connsiteX975" fmla="*/ 901065 w 3574732"/>
                  <a:gd name="connsiteY975" fmla="*/ 820145 h 1473560"/>
                  <a:gd name="connsiteX976" fmla="*/ 893445 w 3574732"/>
                  <a:gd name="connsiteY976" fmla="*/ 815383 h 1473560"/>
                  <a:gd name="connsiteX977" fmla="*/ 884873 w 3574732"/>
                  <a:gd name="connsiteY977" fmla="*/ 812525 h 1473560"/>
                  <a:gd name="connsiteX978" fmla="*/ 881063 w 3574732"/>
                  <a:gd name="connsiteY978" fmla="*/ 799190 h 1473560"/>
                  <a:gd name="connsiteX979" fmla="*/ 882968 w 3574732"/>
                  <a:gd name="connsiteY979" fmla="*/ 790618 h 1473560"/>
                  <a:gd name="connsiteX980" fmla="*/ 880110 w 3574732"/>
                  <a:gd name="connsiteY980" fmla="*/ 778235 h 1473560"/>
                  <a:gd name="connsiteX981" fmla="*/ 880110 w 3574732"/>
                  <a:gd name="connsiteY981" fmla="*/ 774425 h 1473560"/>
                  <a:gd name="connsiteX982" fmla="*/ 880110 w 3574732"/>
                  <a:gd name="connsiteY982" fmla="*/ 766805 h 1473560"/>
                  <a:gd name="connsiteX983" fmla="*/ 884873 w 3574732"/>
                  <a:gd name="connsiteY983" fmla="*/ 761090 h 1473560"/>
                  <a:gd name="connsiteX984" fmla="*/ 895350 w 3574732"/>
                  <a:gd name="connsiteY984" fmla="*/ 761090 h 1473560"/>
                  <a:gd name="connsiteX985" fmla="*/ 905828 w 3574732"/>
                  <a:gd name="connsiteY985" fmla="*/ 762043 h 1473560"/>
                  <a:gd name="connsiteX986" fmla="*/ 916305 w 3574732"/>
                  <a:gd name="connsiteY986" fmla="*/ 767758 h 1473560"/>
                  <a:gd name="connsiteX987" fmla="*/ 921068 w 3574732"/>
                  <a:gd name="connsiteY987" fmla="*/ 773473 h 1473560"/>
                  <a:gd name="connsiteX988" fmla="*/ 924878 w 3574732"/>
                  <a:gd name="connsiteY988" fmla="*/ 779188 h 1473560"/>
                  <a:gd name="connsiteX989" fmla="*/ 930593 w 3574732"/>
                  <a:gd name="connsiteY989" fmla="*/ 783950 h 1473560"/>
                  <a:gd name="connsiteX990" fmla="*/ 930593 w 3574732"/>
                  <a:gd name="connsiteY990" fmla="*/ 790618 h 1473560"/>
                  <a:gd name="connsiteX991" fmla="*/ 930593 w 3574732"/>
                  <a:gd name="connsiteY991" fmla="*/ 798238 h 1473560"/>
                  <a:gd name="connsiteX992" fmla="*/ 944880 w 3574732"/>
                  <a:gd name="connsiteY992" fmla="*/ 814430 h 1473560"/>
                  <a:gd name="connsiteX993" fmla="*/ 956310 w 3574732"/>
                  <a:gd name="connsiteY993" fmla="*/ 831575 h 1473560"/>
                  <a:gd name="connsiteX994" fmla="*/ 973455 w 3574732"/>
                  <a:gd name="connsiteY994" fmla="*/ 843958 h 1473560"/>
                  <a:gd name="connsiteX995" fmla="*/ 990600 w 3574732"/>
                  <a:gd name="connsiteY995" fmla="*/ 853483 h 1473560"/>
                  <a:gd name="connsiteX996" fmla="*/ 993458 w 3574732"/>
                  <a:gd name="connsiteY996" fmla="*/ 864913 h 1473560"/>
                  <a:gd name="connsiteX997" fmla="*/ 1000125 w 3574732"/>
                  <a:gd name="connsiteY997" fmla="*/ 875390 h 1473560"/>
                  <a:gd name="connsiteX998" fmla="*/ 1011555 w 3574732"/>
                  <a:gd name="connsiteY998" fmla="*/ 883963 h 1473560"/>
                  <a:gd name="connsiteX999" fmla="*/ 1027748 w 3574732"/>
                  <a:gd name="connsiteY999" fmla="*/ 893488 h 1473560"/>
                  <a:gd name="connsiteX1000" fmla="*/ 1031558 w 3574732"/>
                  <a:gd name="connsiteY1000" fmla="*/ 901108 h 1473560"/>
                  <a:gd name="connsiteX1001" fmla="*/ 1032510 w 3574732"/>
                  <a:gd name="connsiteY1001" fmla="*/ 913490 h 1473560"/>
                  <a:gd name="connsiteX1002" fmla="*/ 1033463 w 3574732"/>
                  <a:gd name="connsiteY1002" fmla="*/ 921110 h 1473560"/>
                  <a:gd name="connsiteX1003" fmla="*/ 1037273 w 3574732"/>
                  <a:gd name="connsiteY1003" fmla="*/ 927778 h 1473560"/>
                  <a:gd name="connsiteX1004" fmla="*/ 1042035 w 3574732"/>
                  <a:gd name="connsiteY1004" fmla="*/ 931588 h 1473560"/>
                  <a:gd name="connsiteX1005" fmla="*/ 1053465 w 3574732"/>
                  <a:gd name="connsiteY1005" fmla="*/ 935398 h 1473560"/>
                  <a:gd name="connsiteX1006" fmla="*/ 1061085 w 3574732"/>
                  <a:gd name="connsiteY1006" fmla="*/ 936350 h 1473560"/>
                  <a:gd name="connsiteX1007" fmla="*/ 1075373 w 3574732"/>
                  <a:gd name="connsiteY1007" fmla="*/ 936350 h 1473560"/>
                  <a:gd name="connsiteX1008" fmla="*/ 1086803 w 3574732"/>
                  <a:gd name="connsiteY1008" fmla="*/ 935398 h 1473560"/>
                  <a:gd name="connsiteX1009" fmla="*/ 1101090 w 3574732"/>
                  <a:gd name="connsiteY1009" fmla="*/ 934445 h 1473560"/>
                  <a:gd name="connsiteX1010" fmla="*/ 1115378 w 3574732"/>
                  <a:gd name="connsiteY1010" fmla="*/ 930635 h 1473560"/>
                  <a:gd name="connsiteX1011" fmla="*/ 1131570 w 3574732"/>
                  <a:gd name="connsiteY1011" fmla="*/ 926825 h 1473560"/>
                  <a:gd name="connsiteX1012" fmla="*/ 1140143 w 3574732"/>
                  <a:gd name="connsiteY1012" fmla="*/ 925873 h 1473560"/>
                  <a:gd name="connsiteX1013" fmla="*/ 1150620 w 3574732"/>
                  <a:gd name="connsiteY1013" fmla="*/ 923015 h 1473560"/>
                  <a:gd name="connsiteX1014" fmla="*/ 1163955 w 3574732"/>
                  <a:gd name="connsiteY1014" fmla="*/ 915395 h 1473560"/>
                  <a:gd name="connsiteX1015" fmla="*/ 1180148 w 3574732"/>
                  <a:gd name="connsiteY1015" fmla="*/ 906823 h 1473560"/>
                  <a:gd name="connsiteX1016" fmla="*/ 1188720 w 3574732"/>
                  <a:gd name="connsiteY1016" fmla="*/ 903965 h 1473560"/>
                  <a:gd name="connsiteX1017" fmla="*/ 1212533 w 3574732"/>
                  <a:gd name="connsiteY1017" fmla="*/ 900155 h 1473560"/>
                  <a:gd name="connsiteX1018" fmla="*/ 1228725 w 3574732"/>
                  <a:gd name="connsiteY1018" fmla="*/ 895393 h 1473560"/>
                  <a:gd name="connsiteX1019" fmla="*/ 1246823 w 3574732"/>
                  <a:gd name="connsiteY1019" fmla="*/ 882058 h 1473560"/>
                  <a:gd name="connsiteX1020" fmla="*/ 1249680 w 3574732"/>
                  <a:gd name="connsiteY1020" fmla="*/ 879200 h 1473560"/>
                  <a:gd name="connsiteX1021" fmla="*/ 1263015 w 3574732"/>
                  <a:gd name="connsiteY1021" fmla="*/ 877295 h 1473560"/>
                  <a:gd name="connsiteX1022" fmla="*/ 1274445 w 3574732"/>
                  <a:gd name="connsiteY1022" fmla="*/ 872533 h 1473560"/>
                  <a:gd name="connsiteX1023" fmla="*/ 1280160 w 3574732"/>
                  <a:gd name="connsiteY1023" fmla="*/ 869675 h 1473560"/>
                  <a:gd name="connsiteX1024" fmla="*/ 1299210 w 3574732"/>
                  <a:gd name="connsiteY1024" fmla="*/ 861103 h 1473560"/>
                  <a:gd name="connsiteX1025" fmla="*/ 1306830 w 3574732"/>
                  <a:gd name="connsiteY1025" fmla="*/ 852530 h 1473560"/>
                  <a:gd name="connsiteX1026" fmla="*/ 1315403 w 3574732"/>
                  <a:gd name="connsiteY1026" fmla="*/ 843005 h 1473560"/>
                  <a:gd name="connsiteX1027" fmla="*/ 1314450 w 3574732"/>
                  <a:gd name="connsiteY1027" fmla="*/ 829670 h 1473560"/>
                  <a:gd name="connsiteX1028" fmla="*/ 1313498 w 3574732"/>
                  <a:gd name="connsiteY1028" fmla="*/ 824908 h 1473560"/>
                  <a:gd name="connsiteX1029" fmla="*/ 1310640 w 3574732"/>
                  <a:gd name="connsiteY1029" fmla="*/ 822050 h 1473560"/>
                  <a:gd name="connsiteX1030" fmla="*/ 1304925 w 3574732"/>
                  <a:gd name="connsiteY1030" fmla="*/ 817288 h 1473560"/>
                  <a:gd name="connsiteX1031" fmla="*/ 1290638 w 3574732"/>
                  <a:gd name="connsiteY1031" fmla="*/ 813478 h 1473560"/>
                  <a:gd name="connsiteX1032" fmla="*/ 1271588 w 3574732"/>
                  <a:gd name="connsiteY1032" fmla="*/ 804905 h 1473560"/>
                  <a:gd name="connsiteX1033" fmla="*/ 1270635 w 3574732"/>
                  <a:gd name="connsiteY1033" fmla="*/ 800143 h 1473560"/>
                  <a:gd name="connsiteX1034" fmla="*/ 1259205 w 3574732"/>
                  <a:gd name="connsiteY1034" fmla="*/ 795380 h 1473560"/>
                  <a:gd name="connsiteX1035" fmla="*/ 1245870 w 3574732"/>
                  <a:gd name="connsiteY1035" fmla="*/ 793475 h 1473560"/>
                  <a:gd name="connsiteX1036" fmla="*/ 1238250 w 3574732"/>
                  <a:gd name="connsiteY1036" fmla="*/ 793475 h 1473560"/>
                  <a:gd name="connsiteX1037" fmla="*/ 1232535 w 3574732"/>
                  <a:gd name="connsiteY1037" fmla="*/ 793475 h 1473560"/>
                  <a:gd name="connsiteX1038" fmla="*/ 1224915 w 3574732"/>
                  <a:gd name="connsiteY1038" fmla="*/ 793475 h 1473560"/>
                  <a:gd name="connsiteX1039" fmla="*/ 1217295 w 3574732"/>
                  <a:gd name="connsiteY1039" fmla="*/ 797285 h 1473560"/>
                  <a:gd name="connsiteX1040" fmla="*/ 1211580 w 3574732"/>
                  <a:gd name="connsiteY1040" fmla="*/ 801095 h 1473560"/>
                  <a:gd name="connsiteX1041" fmla="*/ 1203960 w 3574732"/>
                  <a:gd name="connsiteY1041" fmla="*/ 802048 h 1473560"/>
                  <a:gd name="connsiteX1042" fmla="*/ 1192530 w 3574732"/>
                  <a:gd name="connsiteY1042" fmla="*/ 798238 h 1473560"/>
                  <a:gd name="connsiteX1043" fmla="*/ 1183958 w 3574732"/>
                  <a:gd name="connsiteY1043" fmla="*/ 793475 h 1473560"/>
                  <a:gd name="connsiteX1044" fmla="*/ 1162050 w 3574732"/>
                  <a:gd name="connsiteY1044" fmla="*/ 777283 h 1473560"/>
                  <a:gd name="connsiteX1045" fmla="*/ 1157288 w 3574732"/>
                  <a:gd name="connsiteY1045" fmla="*/ 776330 h 1473560"/>
                  <a:gd name="connsiteX1046" fmla="*/ 1148715 w 3574732"/>
                  <a:gd name="connsiteY1046" fmla="*/ 769663 h 1473560"/>
                  <a:gd name="connsiteX1047" fmla="*/ 1140143 w 3574732"/>
                  <a:gd name="connsiteY1047" fmla="*/ 759185 h 1473560"/>
                  <a:gd name="connsiteX1048" fmla="*/ 1132523 w 3574732"/>
                  <a:gd name="connsiteY1048" fmla="*/ 751565 h 1473560"/>
                  <a:gd name="connsiteX1049" fmla="*/ 1126808 w 3574732"/>
                  <a:gd name="connsiteY1049" fmla="*/ 741088 h 1473560"/>
                  <a:gd name="connsiteX1050" fmla="*/ 1129665 w 3574732"/>
                  <a:gd name="connsiteY1050" fmla="*/ 733468 h 1473560"/>
                  <a:gd name="connsiteX1051" fmla="*/ 1138238 w 3574732"/>
                  <a:gd name="connsiteY1051" fmla="*/ 733468 h 1473560"/>
                  <a:gd name="connsiteX1052" fmla="*/ 1159193 w 3574732"/>
                  <a:gd name="connsiteY1052" fmla="*/ 736325 h 1473560"/>
                  <a:gd name="connsiteX1053" fmla="*/ 1167765 w 3574732"/>
                  <a:gd name="connsiteY1053" fmla="*/ 743945 h 1473560"/>
                  <a:gd name="connsiteX1054" fmla="*/ 1173480 w 3574732"/>
                  <a:gd name="connsiteY1054" fmla="*/ 748708 h 1473560"/>
                  <a:gd name="connsiteX1055" fmla="*/ 1179195 w 3574732"/>
                  <a:gd name="connsiteY1055" fmla="*/ 755375 h 1473560"/>
                  <a:gd name="connsiteX1056" fmla="*/ 1187768 w 3574732"/>
                  <a:gd name="connsiteY1056" fmla="*/ 765853 h 1473560"/>
                  <a:gd name="connsiteX1057" fmla="*/ 1193483 w 3574732"/>
                  <a:gd name="connsiteY1057" fmla="*/ 768710 h 1473560"/>
                  <a:gd name="connsiteX1058" fmla="*/ 1206818 w 3574732"/>
                  <a:gd name="connsiteY1058" fmla="*/ 774425 h 1473560"/>
                  <a:gd name="connsiteX1059" fmla="*/ 1231583 w 3574732"/>
                  <a:gd name="connsiteY1059" fmla="*/ 775378 h 1473560"/>
                  <a:gd name="connsiteX1060" fmla="*/ 1245870 w 3574732"/>
                  <a:gd name="connsiteY1060" fmla="*/ 776330 h 1473560"/>
                  <a:gd name="connsiteX1061" fmla="*/ 1259205 w 3574732"/>
                  <a:gd name="connsiteY1061" fmla="*/ 777283 h 1473560"/>
                  <a:gd name="connsiteX1062" fmla="*/ 1267778 w 3574732"/>
                  <a:gd name="connsiteY1062" fmla="*/ 781093 h 1473560"/>
                  <a:gd name="connsiteX1063" fmla="*/ 1276350 w 3574732"/>
                  <a:gd name="connsiteY1063" fmla="*/ 784903 h 1473560"/>
                  <a:gd name="connsiteX1064" fmla="*/ 1287780 w 3574732"/>
                  <a:gd name="connsiteY1064" fmla="*/ 789665 h 1473560"/>
                  <a:gd name="connsiteX1065" fmla="*/ 1298258 w 3574732"/>
                  <a:gd name="connsiteY1065" fmla="*/ 791570 h 1473560"/>
                  <a:gd name="connsiteX1066" fmla="*/ 1308735 w 3574732"/>
                  <a:gd name="connsiteY1066" fmla="*/ 793475 h 1473560"/>
                  <a:gd name="connsiteX1067" fmla="*/ 1322070 w 3574732"/>
                  <a:gd name="connsiteY1067" fmla="*/ 796333 h 1473560"/>
                  <a:gd name="connsiteX1068" fmla="*/ 1335405 w 3574732"/>
                  <a:gd name="connsiteY1068" fmla="*/ 798238 h 1473560"/>
                  <a:gd name="connsiteX1069" fmla="*/ 1357313 w 3574732"/>
                  <a:gd name="connsiteY1069" fmla="*/ 798238 h 1473560"/>
                  <a:gd name="connsiteX1070" fmla="*/ 1390650 w 3574732"/>
                  <a:gd name="connsiteY1070" fmla="*/ 798238 h 1473560"/>
                  <a:gd name="connsiteX1071" fmla="*/ 1402080 w 3574732"/>
                  <a:gd name="connsiteY1071" fmla="*/ 797285 h 1473560"/>
                  <a:gd name="connsiteX1072" fmla="*/ 1415415 w 3574732"/>
                  <a:gd name="connsiteY1072" fmla="*/ 797285 h 1473560"/>
                  <a:gd name="connsiteX1073" fmla="*/ 1434465 w 3574732"/>
                  <a:gd name="connsiteY1073" fmla="*/ 798238 h 1473560"/>
                  <a:gd name="connsiteX1074" fmla="*/ 1447800 w 3574732"/>
                  <a:gd name="connsiteY1074" fmla="*/ 803000 h 1473560"/>
                  <a:gd name="connsiteX1075" fmla="*/ 1459230 w 3574732"/>
                  <a:gd name="connsiteY1075" fmla="*/ 814430 h 1473560"/>
                  <a:gd name="connsiteX1076" fmla="*/ 1467803 w 3574732"/>
                  <a:gd name="connsiteY1076" fmla="*/ 821098 h 1473560"/>
                  <a:gd name="connsiteX1077" fmla="*/ 1482090 w 3574732"/>
                  <a:gd name="connsiteY1077" fmla="*/ 828718 h 1473560"/>
                  <a:gd name="connsiteX1078" fmla="*/ 1495425 w 3574732"/>
                  <a:gd name="connsiteY1078" fmla="*/ 842053 h 1473560"/>
                  <a:gd name="connsiteX1079" fmla="*/ 1503998 w 3574732"/>
                  <a:gd name="connsiteY1079" fmla="*/ 845863 h 1473560"/>
                  <a:gd name="connsiteX1080" fmla="*/ 1518285 w 3574732"/>
                  <a:gd name="connsiteY1080" fmla="*/ 843958 h 1473560"/>
                  <a:gd name="connsiteX1081" fmla="*/ 1524000 w 3574732"/>
                  <a:gd name="connsiteY1081" fmla="*/ 838243 h 1473560"/>
                  <a:gd name="connsiteX1082" fmla="*/ 1534478 w 3574732"/>
                  <a:gd name="connsiteY1082" fmla="*/ 837290 h 1473560"/>
                  <a:gd name="connsiteX1083" fmla="*/ 1534478 w 3574732"/>
                  <a:gd name="connsiteY1083" fmla="*/ 841100 h 1473560"/>
                  <a:gd name="connsiteX1084" fmla="*/ 1540193 w 3574732"/>
                  <a:gd name="connsiteY1084" fmla="*/ 856340 h 1473560"/>
                  <a:gd name="connsiteX1085" fmla="*/ 1546860 w 3574732"/>
                  <a:gd name="connsiteY1085" fmla="*/ 871580 h 1473560"/>
                  <a:gd name="connsiteX1086" fmla="*/ 1544955 w 3574732"/>
                  <a:gd name="connsiteY1086" fmla="*/ 887773 h 1473560"/>
                  <a:gd name="connsiteX1087" fmla="*/ 1548765 w 3574732"/>
                  <a:gd name="connsiteY1087" fmla="*/ 895393 h 1473560"/>
                  <a:gd name="connsiteX1088" fmla="*/ 1551623 w 3574732"/>
                  <a:gd name="connsiteY1088" fmla="*/ 900155 h 1473560"/>
                  <a:gd name="connsiteX1089" fmla="*/ 1564005 w 3574732"/>
                  <a:gd name="connsiteY1089" fmla="*/ 919205 h 1473560"/>
                  <a:gd name="connsiteX1090" fmla="*/ 1571625 w 3574732"/>
                  <a:gd name="connsiteY1090" fmla="*/ 923968 h 1473560"/>
                  <a:gd name="connsiteX1091" fmla="*/ 1569720 w 3574732"/>
                  <a:gd name="connsiteY1091" fmla="*/ 933493 h 1473560"/>
                  <a:gd name="connsiteX1092" fmla="*/ 1572578 w 3574732"/>
                  <a:gd name="connsiteY1092" fmla="*/ 940160 h 1473560"/>
                  <a:gd name="connsiteX1093" fmla="*/ 1578293 w 3574732"/>
                  <a:gd name="connsiteY1093" fmla="*/ 946828 h 1473560"/>
                  <a:gd name="connsiteX1094" fmla="*/ 1584960 w 3574732"/>
                  <a:gd name="connsiteY1094" fmla="*/ 958258 h 1473560"/>
                  <a:gd name="connsiteX1095" fmla="*/ 1587818 w 3574732"/>
                  <a:gd name="connsiteY1095" fmla="*/ 970640 h 1473560"/>
                  <a:gd name="connsiteX1096" fmla="*/ 1604963 w 3574732"/>
                  <a:gd name="connsiteY1096" fmla="*/ 980165 h 1473560"/>
                  <a:gd name="connsiteX1097" fmla="*/ 1615440 w 3574732"/>
                  <a:gd name="connsiteY1097" fmla="*/ 982070 h 1473560"/>
                  <a:gd name="connsiteX1098" fmla="*/ 1628775 w 3574732"/>
                  <a:gd name="connsiteY1098" fmla="*/ 982070 h 1473560"/>
                  <a:gd name="connsiteX1099" fmla="*/ 1634490 w 3574732"/>
                  <a:gd name="connsiteY1099" fmla="*/ 981118 h 1473560"/>
                  <a:gd name="connsiteX1100" fmla="*/ 1644968 w 3574732"/>
                  <a:gd name="connsiteY1100" fmla="*/ 974450 h 1473560"/>
                  <a:gd name="connsiteX1101" fmla="*/ 1657350 w 3574732"/>
                  <a:gd name="connsiteY1101" fmla="*/ 961115 h 1473560"/>
                  <a:gd name="connsiteX1102" fmla="*/ 1660208 w 3574732"/>
                  <a:gd name="connsiteY1102" fmla="*/ 954448 h 1473560"/>
                  <a:gd name="connsiteX1103" fmla="*/ 1660208 w 3574732"/>
                  <a:gd name="connsiteY1103" fmla="*/ 943970 h 1473560"/>
                  <a:gd name="connsiteX1104" fmla="*/ 1663065 w 3574732"/>
                  <a:gd name="connsiteY1104" fmla="*/ 940160 h 1473560"/>
                  <a:gd name="connsiteX1105" fmla="*/ 1670685 w 3574732"/>
                  <a:gd name="connsiteY1105" fmla="*/ 932540 h 1473560"/>
                  <a:gd name="connsiteX1106" fmla="*/ 1676400 w 3574732"/>
                  <a:gd name="connsiteY1106" fmla="*/ 922063 h 1473560"/>
                  <a:gd name="connsiteX1107" fmla="*/ 1676400 w 3574732"/>
                  <a:gd name="connsiteY1107" fmla="*/ 914443 h 1473560"/>
                  <a:gd name="connsiteX1108" fmla="*/ 1676400 w 3574732"/>
                  <a:gd name="connsiteY1108" fmla="*/ 904918 h 1473560"/>
                  <a:gd name="connsiteX1109" fmla="*/ 1686878 w 3574732"/>
                  <a:gd name="connsiteY1109" fmla="*/ 903013 h 1473560"/>
                  <a:gd name="connsiteX1110" fmla="*/ 1710690 w 3574732"/>
                  <a:gd name="connsiteY1110" fmla="*/ 890630 h 1473560"/>
                  <a:gd name="connsiteX1111" fmla="*/ 1712595 w 3574732"/>
                  <a:gd name="connsiteY1111" fmla="*/ 886820 h 1473560"/>
                  <a:gd name="connsiteX1112" fmla="*/ 1727835 w 3574732"/>
                  <a:gd name="connsiteY1112" fmla="*/ 872533 h 1473560"/>
                  <a:gd name="connsiteX1113" fmla="*/ 1744028 w 3574732"/>
                  <a:gd name="connsiteY1113" fmla="*/ 866818 h 1473560"/>
                  <a:gd name="connsiteX1114" fmla="*/ 1751648 w 3574732"/>
                  <a:gd name="connsiteY1114" fmla="*/ 862055 h 1473560"/>
                  <a:gd name="connsiteX1115" fmla="*/ 1778318 w 3574732"/>
                  <a:gd name="connsiteY1115" fmla="*/ 847768 h 1473560"/>
                  <a:gd name="connsiteX1116" fmla="*/ 1804988 w 3574732"/>
                  <a:gd name="connsiteY1116" fmla="*/ 838243 h 1473560"/>
                  <a:gd name="connsiteX1117" fmla="*/ 1817370 w 3574732"/>
                  <a:gd name="connsiteY1117" fmla="*/ 833480 h 1473560"/>
                  <a:gd name="connsiteX1118" fmla="*/ 1838325 w 3574732"/>
                  <a:gd name="connsiteY1118" fmla="*/ 829670 h 1473560"/>
                  <a:gd name="connsiteX1119" fmla="*/ 1855470 w 3574732"/>
                  <a:gd name="connsiteY1119" fmla="*/ 830623 h 1473560"/>
                  <a:gd name="connsiteX1120" fmla="*/ 1865948 w 3574732"/>
                  <a:gd name="connsiteY1120" fmla="*/ 833480 h 1473560"/>
                  <a:gd name="connsiteX1121" fmla="*/ 1877378 w 3574732"/>
                  <a:gd name="connsiteY1121" fmla="*/ 836338 h 1473560"/>
                  <a:gd name="connsiteX1122" fmla="*/ 1888808 w 3574732"/>
                  <a:gd name="connsiteY1122" fmla="*/ 848720 h 1473560"/>
                  <a:gd name="connsiteX1123" fmla="*/ 1898333 w 3574732"/>
                  <a:gd name="connsiteY1123" fmla="*/ 869675 h 1473560"/>
                  <a:gd name="connsiteX1124" fmla="*/ 1899285 w 3574732"/>
                  <a:gd name="connsiteY1124" fmla="*/ 883963 h 1473560"/>
                  <a:gd name="connsiteX1125" fmla="*/ 1899285 w 3574732"/>
                  <a:gd name="connsiteY1125" fmla="*/ 895393 h 1473560"/>
                  <a:gd name="connsiteX1126" fmla="*/ 1913573 w 3574732"/>
                  <a:gd name="connsiteY1126" fmla="*/ 908728 h 1473560"/>
                  <a:gd name="connsiteX1127" fmla="*/ 1929765 w 3574732"/>
                  <a:gd name="connsiteY1127" fmla="*/ 905870 h 1473560"/>
                  <a:gd name="connsiteX1128" fmla="*/ 1932623 w 3574732"/>
                  <a:gd name="connsiteY1128" fmla="*/ 901108 h 1473560"/>
                  <a:gd name="connsiteX1129" fmla="*/ 1943100 w 3574732"/>
                  <a:gd name="connsiteY1129" fmla="*/ 896345 h 1473560"/>
                  <a:gd name="connsiteX1130" fmla="*/ 1957388 w 3574732"/>
                  <a:gd name="connsiteY1130" fmla="*/ 895393 h 1473560"/>
                  <a:gd name="connsiteX1131" fmla="*/ 1965008 w 3574732"/>
                  <a:gd name="connsiteY1131" fmla="*/ 903965 h 1473560"/>
                  <a:gd name="connsiteX1132" fmla="*/ 1979295 w 3574732"/>
                  <a:gd name="connsiteY1132" fmla="*/ 913490 h 1473560"/>
                  <a:gd name="connsiteX1133" fmla="*/ 1979295 w 3574732"/>
                  <a:gd name="connsiteY1133" fmla="*/ 919205 h 1473560"/>
                  <a:gd name="connsiteX1134" fmla="*/ 1976438 w 3574732"/>
                  <a:gd name="connsiteY1134" fmla="*/ 925873 h 1473560"/>
                  <a:gd name="connsiteX1135" fmla="*/ 1976438 w 3574732"/>
                  <a:gd name="connsiteY1135" fmla="*/ 938255 h 1473560"/>
                  <a:gd name="connsiteX1136" fmla="*/ 1980248 w 3574732"/>
                  <a:gd name="connsiteY1136" fmla="*/ 947780 h 1473560"/>
                  <a:gd name="connsiteX1137" fmla="*/ 1980248 w 3574732"/>
                  <a:gd name="connsiteY1137" fmla="*/ 957305 h 1473560"/>
                  <a:gd name="connsiteX1138" fmla="*/ 1980248 w 3574732"/>
                  <a:gd name="connsiteY1138" fmla="*/ 973498 h 1473560"/>
                  <a:gd name="connsiteX1139" fmla="*/ 1973580 w 3574732"/>
                  <a:gd name="connsiteY1139" fmla="*/ 989690 h 1473560"/>
                  <a:gd name="connsiteX1140" fmla="*/ 1982153 w 3574732"/>
                  <a:gd name="connsiteY1140" fmla="*/ 1002073 h 1473560"/>
                  <a:gd name="connsiteX1141" fmla="*/ 1983105 w 3574732"/>
                  <a:gd name="connsiteY1141" fmla="*/ 1005883 h 1473560"/>
                  <a:gd name="connsiteX1142" fmla="*/ 1994535 w 3574732"/>
                  <a:gd name="connsiteY1142" fmla="*/ 1011598 h 1473560"/>
                  <a:gd name="connsiteX1143" fmla="*/ 1994535 w 3574732"/>
                  <a:gd name="connsiteY1143" fmla="*/ 1015408 h 1473560"/>
                  <a:gd name="connsiteX1144" fmla="*/ 1998345 w 3574732"/>
                  <a:gd name="connsiteY1144" fmla="*/ 1022075 h 1473560"/>
                  <a:gd name="connsiteX1145" fmla="*/ 2002155 w 3574732"/>
                  <a:gd name="connsiteY1145" fmla="*/ 1029695 h 1473560"/>
                  <a:gd name="connsiteX1146" fmla="*/ 2008823 w 3574732"/>
                  <a:gd name="connsiteY1146" fmla="*/ 1039220 h 1473560"/>
                  <a:gd name="connsiteX1147" fmla="*/ 2013585 w 3574732"/>
                  <a:gd name="connsiteY1147" fmla="*/ 1044935 h 1473560"/>
                  <a:gd name="connsiteX1148" fmla="*/ 2033588 w 3574732"/>
                  <a:gd name="connsiteY1148" fmla="*/ 1048745 h 1473560"/>
                  <a:gd name="connsiteX1149" fmla="*/ 2038350 w 3574732"/>
                  <a:gd name="connsiteY1149" fmla="*/ 1052555 h 1473560"/>
                  <a:gd name="connsiteX1150" fmla="*/ 2049780 w 3574732"/>
                  <a:gd name="connsiteY1150" fmla="*/ 1057318 h 1473560"/>
                  <a:gd name="connsiteX1151" fmla="*/ 2060258 w 3574732"/>
                  <a:gd name="connsiteY1151" fmla="*/ 1059223 h 1473560"/>
                  <a:gd name="connsiteX1152" fmla="*/ 2068830 w 3574732"/>
                  <a:gd name="connsiteY1152" fmla="*/ 1053508 h 1473560"/>
                  <a:gd name="connsiteX1153" fmla="*/ 2067878 w 3574732"/>
                  <a:gd name="connsiteY1153" fmla="*/ 1048745 h 1473560"/>
                  <a:gd name="connsiteX1154" fmla="*/ 2067878 w 3574732"/>
                  <a:gd name="connsiteY1154" fmla="*/ 1039220 h 1473560"/>
                  <a:gd name="connsiteX1155" fmla="*/ 2064068 w 3574732"/>
                  <a:gd name="connsiteY1155" fmla="*/ 1033505 h 1473560"/>
                  <a:gd name="connsiteX1156" fmla="*/ 2056448 w 3574732"/>
                  <a:gd name="connsiteY1156" fmla="*/ 1028743 h 1473560"/>
                  <a:gd name="connsiteX1157" fmla="*/ 2045018 w 3574732"/>
                  <a:gd name="connsiteY1157" fmla="*/ 1022075 h 1473560"/>
                  <a:gd name="connsiteX1158" fmla="*/ 2027873 w 3574732"/>
                  <a:gd name="connsiteY1158" fmla="*/ 1011598 h 1473560"/>
                  <a:gd name="connsiteX1159" fmla="*/ 2017395 w 3574732"/>
                  <a:gd name="connsiteY1159" fmla="*/ 1003025 h 1473560"/>
                  <a:gd name="connsiteX1160" fmla="*/ 2008823 w 3574732"/>
                  <a:gd name="connsiteY1160" fmla="*/ 990643 h 1473560"/>
                  <a:gd name="connsiteX1161" fmla="*/ 2005013 w 3574732"/>
                  <a:gd name="connsiteY1161" fmla="*/ 982070 h 1473560"/>
                  <a:gd name="connsiteX1162" fmla="*/ 2004060 w 3574732"/>
                  <a:gd name="connsiteY1162" fmla="*/ 970640 h 1473560"/>
                  <a:gd name="connsiteX1163" fmla="*/ 2003108 w 3574732"/>
                  <a:gd name="connsiteY1163" fmla="*/ 962068 h 1473560"/>
                  <a:gd name="connsiteX1164" fmla="*/ 2003108 w 3574732"/>
                  <a:gd name="connsiteY1164" fmla="*/ 950638 h 1473560"/>
                  <a:gd name="connsiteX1165" fmla="*/ 2008823 w 3574732"/>
                  <a:gd name="connsiteY1165" fmla="*/ 941113 h 1473560"/>
                  <a:gd name="connsiteX1166" fmla="*/ 2019300 w 3574732"/>
                  <a:gd name="connsiteY1166" fmla="*/ 941113 h 1473560"/>
                  <a:gd name="connsiteX1167" fmla="*/ 2025015 w 3574732"/>
                  <a:gd name="connsiteY1167" fmla="*/ 943018 h 1473560"/>
                  <a:gd name="connsiteX1168" fmla="*/ 2033588 w 3574732"/>
                  <a:gd name="connsiteY1168" fmla="*/ 949685 h 1473560"/>
                  <a:gd name="connsiteX1169" fmla="*/ 2042160 w 3574732"/>
                  <a:gd name="connsiteY1169" fmla="*/ 950638 h 1473560"/>
                  <a:gd name="connsiteX1170" fmla="*/ 2045970 w 3574732"/>
                  <a:gd name="connsiteY1170" fmla="*/ 954448 h 1473560"/>
                  <a:gd name="connsiteX1171" fmla="*/ 2051685 w 3574732"/>
                  <a:gd name="connsiteY1171" fmla="*/ 960163 h 1473560"/>
                  <a:gd name="connsiteX1172" fmla="*/ 2073593 w 3574732"/>
                  <a:gd name="connsiteY1172" fmla="*/ 968735 h 1473560"/>
                  <a:gd name="connsiteX1173" fmla="*/ 2081213 w 3574732"/>
                  <a:gd name="connsiteY1173" fmla="*/ 973498 h 1473560"/>
                  <a:gd name="connsiteX1174" fmla="*/ 2081213 w 3574732"/>
                  <a:gd name="connsiteY1174" fmla="*/ 980165 h 1473560"/>
                  <a:gd name="connsiteX1175" fmla="*/ 2097405 w 3574732"/>
                  <a:gd name="connsiteY1175" fmla="*/ 985880 h 1473560"/>
                  <a:gd name="connsiteX1176" fmla="*/ 2123123 w 3574732"/>
                  <a:gd name="connsiteY1176" fmla="*/ 968735 h 1473560"/>
                  <a:gd name="connsiteX1177" fmla="*/ 2139315 w 3574732"/>
                  <a:gd name="connsiteY1177" fmla="*/ 960163 h 1473560"/>
                  <a:gd name="connsiteX1178" fmla="*/ 2154555 w 3574732"/>
                  <a:gd name="connsiteY1178" fmla="*/ 956353 h 1473560"/>
                  <a:gd name="connsiteX1179" fmla="*/ 2156460 w 3574732"/>
                  <a:gd name="connsiteY1179" fmla="*/ 948733 h 1473560"/>
                  <a:gd name="connsiteX1180" fmla="*/ 2159318 w 3574732"/>
                  <a:gd name="connsiteY1180" fmla="*/ 939208 h 1473560"/>
                  <a:gd name="connsiteX1181" fmla="*/ 2161223 w 3574732"/>
                  <a:gd name="connsiteY1181" fmla="*/ 935398 h 1473560"/>
                  <a:gd name="connsiteX1182" fmla="*/ 2161223 w 3574732"/>
                  <a:gd name="connsiteY1182" fmla="*/ 921110 h 1473560"/>
                  <a:gd name="connsiteX1183" fmla="*/ 2161223 w 3574732"/>
                  <a:gd name="connsiteY1183" fmla="*/ 912538 h 1473560"/>
                  <a:gd name="connsiteX1184" fmla="*/ 2149793 w 3574732"/>
                  <a:gd name="connsiteY1184" fmla="*/ 905870 h 1473560"/>
                  <a:gd name="connsiteX1185" fmla="*/ 2149793 w 3574732"/>
                  <a:gd name="connsiteY1185" fmla="*/ 899203 h 1473560"/>
                  <a:gd name="connsiteX1186" fmla="*/ 2144078 w 3574732"/>
                  <a:gd name="connsiteY1186" fmla="*/ 893488 h 1473560"/>
                  <a:gd name="connsiteX1187" fmla="*/ 2138363 w 3574732"/>
                  <a:gd name="connsiteY1187" fmla="*/ 889678 h 1473560"/>
                  <a:gd name="connsiteX1188" fmla="*/ 2127885 w 3574732"/>
                  <a:gd name="connsiteY1188" fmla="*/ 881105 h 1473560"/>
                  <a:gd name="connsiteX1189" fmla="*/ 2111693 w 3574732"/>
                  <a:gd name="connsiteY1189" fmla="*/ 868723 h 1473560"/>
                  <a:gd name="connsiteX1190" fmla="*/ 2122170 w 3574732"/>
                  <a:gd name="connsiteY1190" fmla="*/ 853483 h 1473560"/>
                  <a:gd name="connsiteX1191" fmla="*/ 2130743 w 3574732"/>
                  <a:gd name="connsiteY1191" fmla="*/ 852530 h 1473560"/>
                  <a:gd name="connsiteX1192" fmla="*/ 2145030 w 3574732"/>
                  <a:gd name="connsiteY1192" fmla="*/ 850625 h 1473560"/>
                  <a:gd name="connsiteX1193" fmla="*/ 2152650 w 3574732"/>
                  <a:gd name="connsiteY1193" fmla="*/ 844910 h 1473560"/>
                  <a:gd name="connsiteX1194" fmla="*/ 2158365 w 3574732"/>
                  <a:gd name="connsiteY1194" fmla="*/ 843005 h 1473560"/>
                  <a:gd name="connsiteX1195" fmla="*/ 2165985 w 3574732"/>
                  <a:gd name="connsiteY1195" fmla="*/ 841100 h 1473560"/>
                  <a:gd name="connsiteX1196" fmla="*/ 2171700 w 3574732"/>
                  <a:gd name="connsiteY1196" fmla="*/ 844910 h 1473560"/>
                  <a:gd name="connsiteX1197" fmla="*/ 2180273 w 3574732"/>
                  <a:gd name="connsiteY1197" fmla="*/ 851578 h 1473560"/>
                  <a:gd name="connsiteX1198" fmla="*/ 2190750 w 3574732"/>
                  <a:gd name="connsiteY1198" fmla="*/ 850625 h 1473560"/>
                  <a:gd name="connsiteX1199" fmla="*/ 2199323 w 3574732"/>
                  <a:gd name="connsiteY1199" fmla="*/ 845863 h 1473560"/>
                  <a:gd name="connsiteX1200" fmla="*/ 2206943 w 3574732"/>
                  <a:gd name="connsiteY1200" fmla="*/ 839195 h 1473560"/>
                  <a:gd name="connsiteX1201" fmla="*/ 2223135 w 3574732"/>
                  <a:gd name="connsiteY1201" fmla="*/ 834433 h 1473560"/>
                  <a:gd name="connsiteX1202" fmla="*/ 2228850 w 3574732"/>
                  <a:gd name="connsiteY1202" fmla="*/ 833480 h 1473560"/>
                  <a:gd name="connsiteX1203" fmla="*/ 2236470 w 3574732"/>
                  <a:gd name="connsiteY1203" fmla="*/ 830623 h 1473560"/>
                  <a:gd name="connsiteX1204" fmla="*/ 2247900 w 3574732"/>
                  <a:gd name="connsiteY1204" fmla="*/ 825860 h 1473560"/>
                  <a:gd name="connsiteX1205" fmla="*/ 2255520 w 3574732"/>
                  <a:gd name="connsiteY1205" fmla="*/ 824908 h 1473560"/>
                  <a:gd name="connsiteX1206" fmla="*/ 2274570 w 3574732"/>
                  <a:gd name="connsiteY1206" fmla="*/ 823955 h 1473560"/>
                  <a:gd name="connsiteX1207" fmla="*/ 2286000 w 3574732"/>
                  <a:gd name="connsiteY1207" fmla="*/ 821098 h 1473560"/>
                  <a:gd name="connsiteX1208" fmla="*/ 2293620 w 3574732"/>
                  <a:gd name="connsiteY1208" fmla="*/ 815383 h 1473560"/>
                  <a:gd name="connsiteX1209" fmla="*/ 2293620 w 3574732"/>
                  <a:gd name="connsiteY1209" fmla="*/ 812525 h 1473560"/>
                  <a:gd name="connsiteX1210" fmla="*/ 2309813 w 3574732"/>
                  <a:gd name="connsiteY1210" fmla="*/ 802048 h 1473560"/>
                  <a:gd name="connsiteX1211" fmla="*/ 2318385 w 3574732"/>
                  <a:gd name="connsiteY1211" fmla="*/ 796333 h 1473560"/>
                  <a:gd name="connsiteX1212" fmla="*/ 2333625 w 3574732"/>
                  <a:gd name="connsiteY1212" fmla="*/ 785855 h 1473560"/>
                  <a:gd name="connsiteX1213" fmla="*/ 2348865 w 3574732"/>
                  <a:gd name="connsiteY1213" fmla="*/ 773473 h 1473560"/>
                  <a:gd name="connsiteX1214" fmla="*/ 2362200 w 3574732"/>
                  <a:gd name="connsiteY1214" fmla="*/ 766805 h 1473560"/>
                  <a:gd name="connsiteX1215" fmla="*/ 2366963 w 3574732"/>
                  <a:gd name="connsiteY1215" fmla="*/ 758233 h 1473560"/>
                  <a:gd name="connsiteX1216" fmla="*/ 2366963 w 3574732"/>
                  <a:gd name="connsiteY1216" fmla="*/ 751565 h 1473560"/>
                  <a:gd name="connsiteX1217" fmla="*/ 2368868 w 3574732"/>
                  <a:gd name="connsiteY1217" fmla="*/ 728705 h 1473560"/>
                  <a:gd name="connsiteX1218" fmla="*/ 2374583 w 3574732"/>
                  <a:gd name="connsiteY1218" fmla="*/ 718228 h 1473560"/>
                  <a:gd name="connsiteX1219" fmla="*/ 2374583 w 3574732"/>
                  <a:gd name="connsiteY1219" fmla="*/ 712513 h 1473560"/>
                  <a:gd name="connsiteX1220" fmla="*/ 2367915 w 3574732"/>
                  <a:gd name="connsiteY1220" fmla="*/ 697273 h 1473560"/>
                  <a:gd name="connsiteX1221" fmla="*/ 2366963 w 3574732"/>
                  <a:gd name="connsiteY1221" fmla="*/ 690605 h 1473560"/>
                  <a:gd name="connsiteX1222" fmla="*/ 2366010 w 3574732"/>
                  <a:gd name="connsiteY1222" fmla="*/ 684890 h 1473560"/>
                  <a:gd name="connsiteX1223" fmla="*/ 2358390 w 3574732"/>
                  <a:gd name="connsiteY1223" fmla="*/ 682985 h 1473560"/>
                  <a:gd name="connsiteX1224" fmla="*/ 2353628 w 3574732"/>
                  <a:gd name="connsiteY1224" fmla="*/ 682033 h 1473560"/>
                  <a:gd name="connsiteX1225" fmla="*/ 2336483 w 3574732"/>
                  <a:gd name="connsiteY1225" fmla="*/ 673460 h 1473560"/>
                  <a:gd name="connsiteX1226" fmla="*/ 2355533 w 3574732"/>
                  <a:gd name="connsiteY1226" fmla="*/ 669650 h 1473560"/>
                  <a:gd name="connsiteX1227" fmla="*/ 2357438 w 3574732"/>
                  <a:gd name="connsiteY1227" fmla="*/ 662983 h 1473560"/>
                  <a:gd name="connsiteX1228" fmla="*/ 2367915 w 3574732"/>
                  <a:gd name="connsiteY1228" fmla="*/ 661078 h 1473560"/>
                  <a:gd name="connsiteX1229" fmla="*/ 2391728 w 3574732"/>
                  <a:gd name="connsiteY1229" fmla="*/ 658220 h 1473560"/>
                  <a:gd name="connsiteX1230" fmla="*/ 2391728 w 3574732"/>
                  <a:gd name="connsiteY1230" fmla="*/ 655363 h 1473560"/>
                  <a:gd name="connsiteX1231" fmla="*/ 2390775 w 3574732"/>
                  <a:gd name="connsiteY1231" fmla="*/ 642028 h 1473560"/>
                  <a:gd name="connsiteX1232" fmla="*/ 2387918 w 3574732"/>
                  <a:gd name="connsiteY1232" fmla="*/ 638218 h 1473560"/>
                  <a:gd name="connsiteX1233" fmla="*/ 2374583 w 3574732"/>
                  <a:gd name="connsiteY1233" fmla="*/ 636313 h 1473560"/>
                  <a:gd name="connsiteX1234" fmla="*/ 2361248 w 3574732"/>
                  <a:gd name="connsiteY1234" fmla="*/ 635360 h 1473560"/>
                  <a:gd name="connsiteX1235" fmla="*/ 2350770 w 3574732"/>
                  <a:gd name="connsiteY1235" fmla="*/ 635360 h 1473560"/>
                  <a:gd name="connsiteX1236" fmla="*/ 2328863 w 3574732"/>
                  <a:gd name="connsiteY1236" fmla="*/ 635360 h 1473560"/>
                  <a:gd name="connsiteX1237" fmla="*/ 2315528 w 3574732"/>
                  <a:gd name="connsiteY1237" fmla="*/ 632503 h 1473560"/>
                  <a:gd name="connsiteX1238" fmla="*/ 2314575 w 3574732"/>
                  <a:gd name="connsiteY1238" fmla="*/ 630598 h 1473560"/>
                  <a:gd name="connsiteX1239" fmla="*/ 2311718 w 3574732"/>
                  <a:gd name="connsiteY1239" fmla="*/ 622025 h 1473560"/>
                  <a:gd name="connsiteX1240" fmla="*/ 2330768 w 3574732"/>
                  <a:gd name="connsiteY1240" fmla="*/ 621073 h 1473560"/>
                  <a:gd name="connsiteX1241" fmla="*/ 2338388 w 3574732"/>
                  <a:gd name="connsiteY1241" fmla="*/ 620120 h 1473560"/>
                  <a:gd name="connsiteX1242" fmla="*/ 2351723 w 3574732"/>
                  <a:gd name="connsiteY1242" fmla="*/ 617263 h 1473560"/>
                  <a:gd name="connsiteX1243" fmla="*/ 2354580 w 3574732"/>
                  <a:gd name="connsiteY1243" fmla="*/ 613453 h 1473560"/>
                  <a:gd name="connsiteX1244" fmla="*/ 2366010 w 3574732"/>
                  <a:gd name="connsiteY1244" fmla="*/ 608690 h 1473560"/>
                  <a:gd name="connsiteX1245" fmla="*/ 2376488 w 3574732"/>
                  <a:gd name="connsiteY1245" fmla="*/ 611548 h 1473560"/>
                  <a:gd name="connsiteX1246" fmla="*/ 2380298 w 3574732"/>
                  <a:gd name="connsiteY1246" fmla="*/ 617263 h 1473560"/>
                  <a:gd name="connsiteX1247" fmla="*/ 2391728 w 3574732"/>
                  <a:gd name="connsiteY1247" fmla="*/ 617263 h 1473560"/>
                  <a:gd name="connsiteX1248" fmla="*/ 2406968 w 3574732"/>
                  <a:gd name="connsiteY1248" fmla="*/ 613453 h 1473560"/>
                  <a:gd name="connsiteX1249" fmla="*/ 2427923 w 3574732"/>
                  <a:gd name="connsiteY1249" fmla="*/ 616310 h 1473560"/>
                  <a:gd name="connsiteX1250" fmla="*/ 2436495 w 3574732"/>
                  <a:gd name="connsiteY1250" fmla="*/ 624883 h 1473560"/>
                  <a:gd name="connsiteX1251" fmla="*/ 2445068 w 3574732"/>
                  <a:gd name="connsiteY1251" fmla="*/ 632503 h 1473560"/>
                  <a:gd name="connsiteX1252" fmla="*/ 2448878 w 3574732"/>
                  <a:gd name="connsiteY1252" fmla="*/ 640123 h 1473560"/>
                  <a:gd name="connsiteX1253" fmla="*/ 2457450 w 3574732"/>
                  <a:gd name="connsiteY1253" fmla="*/ 643933 h 1473560"/>
                  <a:gd name="connsiteX1254" fmla="*/ 2457450 w 3574732"/>
                  <a:gd name="connsiteY1254" fmla="*/ 651553 h 1473560"/>
                  <a:gd name="connsiteX1255" fmla="*/ 2455545 w 3574732"/>
                  <a:gd name="connsiteY1255" fmla="*/ 662030 h 1473560"/>
                  <a:gd name="connsiteX1256" fmla="*/ 2458403 w 3574732"/>
                  <a:gd name="connsiteY1256" fmla="*/ 669650 h 1473560"/>
                  <a:gd name="connsiteX1257" fmla="*/ 2459355 w 3574732"/>
                  <a:gd name="connsiteY1257" fmla="*/ 673460 h 1473560"/>
                  <a:gd name="connsiteX1258" fmla="*/ 2472690 w 3574732"/>
                  <a:gd name="connsiteY1258" fmla="*/ 676318 h 1473560"/>
                  <a:gd name="connsiteX1259" fmla="*/ 2486978 w 3574732"/>
                  <a:gd name="connsiteY1259" fmla="*/ 677270 h 1473560"/>
                  <a:gd name="connsiteX1260" fmla="*/ 2497455 w 3574732"/>
                  <a:gd name="connsiteY1260" fmla="*/ 677270 h 1473560"/>
                  <a:gd name="connsiteX1261" fmla="*/ 2507933 w 3574732"/>
                  <a:gd name="connsiteY1261" fmla="*/ 675365 h 1473560"/>
                  <a:gd name="connsiteX1262" fmla="*/ 2518410 w 3574732"/>
                  <a:gd name="connsiteY1262" fmla="*/ 670603 h 1473560"/>
                  <a:gd name="connsiteX1263" fmla="*/ 2521268 w 3574732"/>
                  <a:gd name="connsiteY1263" fmla="*/ 656315 h 1473560"/>
                  <a:gd name="connsiteX1264" fmla="*/ 2517458 w 3574732"/>
                  <a:gd name="connsiteY1264" fmla="*/ 649648 h 1473560"/>
                  <a:gd name="connsiteX1265" fmla="*/ 2508885 w 3574732"/>
                  <a:gd name="connsiteY1265" fmla="*/ 642028 h 1473560"/>
                  <a:gd name="connsiteX1266" fmla="*/ 2505075 w 3574732"/>
                  <a:gd name="connsiteY1266" fmla="*/ 630598 h 1473560"/>
                  <a:gd name="connsiteX1267" fmla="*/ 2502218 w 3574732"/>
                  <a:gd name="connsiteY1267" fmla="*/ 619168 h 1473560"/>
                  <a:gd name="connsiteX1268" fmla="*/ 2515553 w 3574732"/>
                  <a:gd name="connsiteY1268" fmla="*/ 603928 h 1473560"/>
                  <a:gd name="connsiteX1269" fmla="*/ 2517458 w 3574732"/>
                  <a:gd name="connsiteY1269" fmla="*/ 601070 h 1473560"/>
                  <a:gd name="connsiteX1270" fmla="*/ 2525078 w 3574732"/>
                  <a:gd name="connsiteY1270" fmla="*/ 587735 h 1473560"/>
                  <a:gd name="connsiteX1271" fmla="*/ 2527935 w 3574732"/>
                  <a:gd name="connsiteY1271" fmla="*/ 582973 h 1473560"/>
                  <a:gd name="connsiteX1272" fmla="*/ 2549843 w 3574732"/>
                  <a:gd name="connsiteY1272" fmla="*/ 581068 h 1473560"/>
                  <a:gd name="connsiteX1273" fmla="*/ 2579370 w 3574732"/>
                  <a:gd name="connsiteY1273" fmla="*/ 571543 h 1473560"/>
                  <a:gd name="connsiteX1274" fmla="*/ 2589848 w 3574732"/>
                  <a:gd name="connsiteY1274" fmla="*/ 568685 h 1473560"/>
                  <a:gd name="connsiteX1275" fmla="*/ 2611755 w 3574732"/>
                  <a:gd name="connsiteY1275" fmla="*/ 558208 h 1473560"/>
                  <a:gd name="connsiteX1276" fmla="*/ 2624138 w 3574732"/>
                  <a:gd name="connsiteY1276" fmla="*/ 547730 h 1473560"/>
                  <a:gd name="connsiteX1277" fmla="*/ 2648903 w 3574732"/>
                  <a:gd name="connsiteY1277" fmla="*/ 539158 h 1473560"/>
                  <a:gd name="connsiteX1278" fmla="*/ 2653665 w 3574732"/>
                  <a:gd name="connsiteY1278" fmla="*/ 528680 h 1473560"/>
                  <a:gd name="connsiteX1279" fmla="*/ 2662238 w 3574732"/>
                  <a:gd name="connsiteY1279" fmla="*/ 521060 h 1473560"/>
                  <a:gd name="connsiteX1280" fmla="*/ 2684145 w 3574732"/>
                  <a:gd name="connsiteY1280" fmla="*/ 512488 h 1473560"/>
                  <a:gd name="connsiteX1281" fmla="*/ 2694623 w 3574732"/>
                  <a:gd name="connsiteY1281" fmla="*/ 502010 h 1473560"/>
                  <a:gd name="connsiteX1282" fmla="*/ 2696528 w 3574732"/>
                  <a:gd name="connsiteY1282" fmla="*/ 487723 h 1473560"/>
                  <a:gd name="connsiteX1283" fmla="*/ 2695575 w 3574732"/>
                  <a:gd name="connsiteY1283" fmla="*/ 478198 h 1473560"/>
                  <a:gd name="connsiteX1284" fmla="*/ 2694623 w 3574732"/>
                  <a:gd name="connsiteY1284" fmla="*/ 472483 h 1473560"/>
                  <a:gd name="connsiteX1285" fmla="*/ 2707005 w 3574732"/>
                  <a:gd name="connsiteY1285" fmla="*/ 460100 h 1473560"/>
                  <a:gd name="connsiteX1286" fmla="*/ 2707005 w 3574732"/>
                  <a:gd name="connsiteY1286" fmla="*/ 453433 h 1473560"/>
                  <a:gd name="connsiteX1287" fmla="*/ 2707005 w 3574732"/>
                  <a:gd name="connsiteY1287" fmla="*/ 439145 h 1473560"/>
                  <a:gd name="connsiteX1288" fmla="*/ 2711768 w 3574732"/>
                  <a:gd name="connsiteY1288" fmla="*/ 428668 h 1473560"/>
                  <a:gd name="connsiteX1289" fmla="*/ 2711768 w 3574732"/>
                  <a:gd name="connsiteY1289" fmla="*/ 416285 h 1473560"/>
                  <a:gd name="connsiteX1290" fmla="*/ 2701290 w 3574732"/>
                  <a:gd name="connsiteY1290" fmla="*/ 412475 h 1473560"/>
                  <a:gd name="connsiteX1291" fmla="*/ 2689860 w 3574732"/>
                  <a:gd name="connsiteY1291" fmla="*/ 413428 h 1473560"/>
                  <a:gd name="connsiteX1292" fmla="*/ 2673668 w 3574732"/>
                  <a:gd name="connsiteY1292" fmla="*/ 416285 h 1473560"/>
                  <a:gd name="connsiteX1293" fmla="*/ 2660333 w 3574732"/>
                  <a:gd name="connsiteY1293" fmla="*/ 412475 h 1473560"/>
                  <a:gd name="connsiteX1294" fmla="*/ 2653665 w 3574732"/>
                  <a:gd name="connsiteY1294" fmla="*/ 401998 h 1473560"/>
                  <a:gd name="connsiteX1295" fmla="*/ 2647950 w 3574732"/>
                  <a:gd name="connsiteY1295" fmla="*/ 401998 h 1473560"/>
                  <a:gd name="connsiteX1296" fmla="*/ 2634615 w 3574732"/>
                  <a:gd name="connsiteY1296" fmla="*/ 400093 h 1473560"/>
                  <a:gd name="connsiteX1297" fmla="*/ 2629853 w 3574732"/>
                  <a:gd name="connsiteY1297" fmla="*/ 396283 h 1473560"/>
                  <a:gd name="connsiteX1298" fmla="*/ 2629853 w 3574732"/>
                  <a:gd name="connsiteY1298" fmla="*/ 393425 h 1473560"/>
                  <a:gd name="connsiteX1299" fmla="*/ 2632710 w 3574732"/>
                  <a:gd name="connsiteY1299" fmla="*/ 383900 h 1473560"/>
                  <a:gd name="connsiteX1300" fmla="*/ 2676525 w 3574732"/>
                  <a:gd name="connsiteY1300" fmla="*/ 375328 h 1473560"/>
                  <a:gd name="connsiteX1301" fmla="*/ 2681288 w 3574732"/>
                  <a:gd name="connsiteY1301" fmla="*/ 368660 h 1473560"/>
                  <a:gd name="connsiteX1302" fmla="*/ 2697480 w 3574732"/>
                  <a:gd name="connsiteY1302" fmla="*/ 356278 h 1473560"/>
                  <a:gd name="connsiteX1303" fmla="*/ 2716530 w 3574732"/>
                  <a:gd name="connsiteY1303" fmla="*/ 344848 h 1473560"/>
                  <a:gd name="connsiteX1304" fmla="*/ 2734628 w 3574732"/>
                  <a:gd name="connsiteY1304" fmla="*/ 334370 h 1473560"/>
                  <a:gd name="connsiteX1305" fmla="*/ 2745105 w 3574732"/>
                  <a:gd name="connsiteY1305" fmla="*/ 330560 h 1473560"/>
                  <a:gd name="connsiteX1306" fmla="*/ 2777490 w 3574732"/>
                  <a:gd name="connsiteY1306" fmla="*/ 328655 h 1473560"/>
                  <a:gd name="connsiteX1307" fmla="*/ 2785110 w 3574732"/>
                  <a:gd name="connsiteY1307" fmla="*/ 327703 h 1473560"/>
                  <a:gd name="connsiteX1308" fmla="*/ 2798445 w 3574732"/>
                  <a:gd name="connsiteY1308" fmla="*/ 327703 h 1473560"/>
                  <a:gd name="connsiteX1309" fmla="*/ 2814638 w 3574732"/>
                  <a:gd name="connsiteY1309" fmla="*/ 330560 h 1473560"/>
                  <a:gd name="connsiteX1310" fmla="*/ 2841308 w 3574732"/>
                  <a:gd name="connsiteY1310" fmla="*/ 331513 h 1473560"/>
                  <a:gd name="connsiteX1311" fmla="*/ 2855595 w 3574732"/>
                  <a:gd name="connsiteY1311" fmla="*/ 328655 h 1473560"/>
                  <a:gd name="connsiteX1312" fmla="*/ 2869883 w 3574732"/>
                  <a:gd name="connsiteY1312" fmla="*/ 324845 h 1473560"/>
                  <a:gd name="connsiteX1313" fmla="*/ 2877503 w 3574732"/>
                  <a:gd name="connsiteY1313" fmla="*/ 324845 h 1473560"/>
                  <a:gd name="connsiteX1314" fmla="*/ 2909888 w 3574732"/>
                  <a:gd name="connsiteY1314" fmla="*/ 331513 h 1473560"/>
                  <a:gd name="connsiteX1315" fmla="*/ 2924175 w 3574732"/>
                  <a:gd name="connsiteY1315" fmla="*/ 339133 h 1473560"/>
                  <a:gd name="connsiteX1316" fmla="*/ 2934653 w 3574732"/>
                  <a:gd name="connsiteY1316" fmla="*/ 341038 h 1473560"/>
                  <a:gd name="connsiteX1317" fmla="*/ 2943225 w 3574732"/>
                  <a:gd name="connsiteY1317" fmla="*/ 339133 h 1473560"/>
                  <a:gd name="connsiteX1318" fmla="*/ 2956560 w 3574732"/>
                  <a:gd name="connsiteY1318" fmla="*/ 324845 h 1473560"/>
                  <a:gd name="connsiteX1319" fmla="*/ 2958465 w 3574732"/>
                  <a:gd name="connsiteY1319" fmla="*/ 320083 h 1473560"/>
                  <a:gd name="connsiteX1320" fmla="*/ 2966085 w 3574732"/>
                  <a:gd name="connsiteY1320" fmla="*/ 311510 h 1473560"/>
                  <a:gd name="connsiteX1321" fmla="*/ 2971800 w 3574732"/>
                  <a:gd name="connsiteY1321" fmla="*/ 306748 h 1473560"/>
                  <a:gd name="connsiteX1322" fmla="*/ 2979420 w 3574732"/>
                  <a:gd name="connsiteY1322" fmla="*/ 303890 h 1473560"/>
                  <a:gd name="connsiteX1323" fmla="*/ 2987040 w 3574732"/>
                  <a:gd name="connsiteY1323" fmla="*/ 300080 h 1473560"/>
                  <a:gd name="connsiteX1324" fmla="*/ 2995613 w 3574732"/>
                  <a:gd name="connsiteY1324" fmla="*/ 295318 h 1473560"/>
                  <a:gd name="connsiteX1325" fmla="*/ 3006090 w 3574732"/>
                  <a:gd name="connsiteY1325" fmla="*/ 291508 h 1473560"/>
                  <a:gd name="connsiteX1326" fmla="*/ 3036570 w 3574732"/>
                  <a:gd name="connsiteY1326" fmla="*/ 291508 h 1473560"/>
                  <a:gd name="connsiteX1327" fmla="*/ 3044190 w 3574732"/>
                  <a:gd name="connsiteY1327" fmla="*/ 299128 h 1473560"/>
                  <a:gd name="connsiteX1328" fmla="*/ 3051810 w 3574732"/>
                  <a:gd name="connsiteY1328" fmla="*/ 301985 h 1473560"/>
                  <a:gd name="connsiteX1329" fmla="*/ 3062288 w 3574732"/>
                  <a:gd name="connsiteY1329" fmla="*/ 300080 h 1473560"/>
                  <a:gd name="connsiteX1330" fmla="*/ 3075623 w 3574732"/>
                  <a:gd name="connsiteY1330" fmla="*/ 293413 h 1473560"/>
                  <a:gd name="connsiteX1331" fmla="*/ 3087053 w 3574732"/>
                  <a:gd name="connsiteY1331" fmla="*/ 289603 h 1473560"/>
                  <a:gd name="connsiteX1332" fmla="*/ 3097530 w 3574732"/>
                  <a:gd name="connsiteY1332" fmla="*/ 284840 h 1473560"/>
                  <a:gd name="connsiteX1333" fmla="*/ 3105150 w 3574732"/>
                  <a:gd name="connsiteY1333" fmla="*/ 283888 h 1473560"/>
                  <a:gd name="connsiteX1334" fmla="*/ 3113723 w 3574732"/>
                  <a:gd name="connsiteY1334" fmla="*/ 287698 h 1473560"/>
                  <a:gd name="connsiteX1335" fmla="*/ 3100388 w 3574732"/>
                  <a:gd name="connsiteY1335" fmla="*/ 297223 h 1473560"/>
                  <a:gd name="connsiteX1336" fmla="*/ 3089910 w 3574732"/>
                  <a:gd name="connsiteY1336" fmla="*/ 302938 h 1473560"/>
                  <a:gd name="connsiteX1337" fmla="*/ 3071813 w 3574732"/>
                  <a:gd name="connsiteY1337" fmla="*/ 311510 h 1473560"/>
                  <a:gd name="connsiteX1338" fmla="*/ 3061335 w 3574732"/>
                  <a:gd name="connsiteY1338" fmla="*/ 317225 h 1473560"/>
                  <a:gd name="connsiteX1339" fmla="*/ 3052763 w 3574732"/>
                  <a:gd name="connsiteY1339" fmla="*/ 321988 h 1473560"/>
                  <a:gd name="connsiteX1340" fmla="*/ 3044190 w 3574732"/>
                  <a:gd name="connsiteY1340" fmla="*/ 328655 h 1473560"/>
                  <a:gd name="connsiteX1341" fmla="*/ 3030855 w 3574732"/>
                  <a:gd name="connsiteY1341" fmla="*/ 337228 h 1473560"/>
                  <a:gd name="connsiteX1342" fmla="*/ 3015615 w 3574732"/>
                  <a:gd name="connsiteY1342" fmla="*/ 341990 h 1473560"/>
                  <a:gd name="connsiteX1343" fmla="*/ 2994660 w 3574732"/>
                  <a:gd name="connsiteY1343" fmla="*/ 351515 h 1473560"/>
                  <a:gd name="connsiteX1344" fmla="*/ 2982278 w 3574732"/>
                  <a:gd name="connsiteY1344" fmla="*/ 364850 h 1473560"/>
                  <a:gd name="connsiteX1345" fmla="*/ 2979420 w 3574732"/>
                  <a:gd name="connsiteY1345" fmla="*/ 368660 h 1473560"/>
                  <a:gd name="connsiteX1346" fmla="*/ 2967038 w 3574732"/>
                  <a:gd name="connsiteY1346" fmla="*/ 379138 h 1473560"/>
                  <a:gd name="connsiteX1347" fmla="*/ 2972753 w 3574732"/>
                  <a:gd name="connsiteY1347" fmla="*/ 387710 h 1473560"/>
                  <a:gd name="connsiteX1348" fmla="*/ 2968943 w 3574732"/>
                  <a:gd name="connsiteY1348" fmla="*/ 408665 h 1473560"/>
                  <a:gd name="connsiteX1349" fmla="*/ 2968943 w 3574732"/>
                  <a:gd name="connsiteY1349" fmla="*/ 418190 h 1473560"/>
                  <a:gd name="connsiteX1350" fmla="*/ 2968943 w 3574732"/>
                  <a:gd name="connsiteY1350" fmla="*/ 427715 h 1473560"/>
                  <a:gd name="connsiteX1351" fmla="*/ 2968943 w 3574732"/>
                  <a:gd name="connsiteY1351" fmla="*/ 434383 h 1473560"/>
                  <a:gd name="connsiteX1352" fmla="*/ 2979420 w 3574732"/>
                  <a:gd name="connsiteY1352" fmla="*/ 440098 h 1473560"/>
                  <a:gd name="connsiteX1353" fmla="*/ 2989898 w 3574732"/>
                  <a:gd name="connsiteY1353" fmla="*/ 449623 h 1473560"/>
                  <a:gd name="connsiteX1354" fmla="*/ 2990850 w 3574732"/>
                  <a:gd name="connsiteY1354" fmla="*/ 455338 h 1473560"/>
                  <a:gd name="connsiteX1355" fmla="*/ 3007043 w 3574732"/>
                  <a:gd name="connsiteY1355" fmla="*/ 457243 h 1473560"/>
                  <a:gd name="connsiteX1356" fmla="*/ 3017520 w 3574732"/>
                  <a:gd name="connsiteY1356" fmla="*/ 448670 h 1473560"/>
                  <a:gd name="connsiteX1357" fmla="*/ 3020378 w 3574732"/>
                  <a:gd name="connsiteY1357" fmla="*/ 441050 h 1473560"/>
                  <a:gd name="connsiteX1358" fmla="*/ 3027998 w 3574732"/>
                  <a:gd name="connsiteY1358" fmla="*/ 435335 h 1473560"/>
                  <a:gd name="connsiteX1359" fmla="*/ 3038475 w 3574732"/>
                  <a:gd name="connsiteY1359" fmla="*/ 428668 h 1473560"/>
                  <a:gd name="connsiteX1360" fmla="*/ 3037523 w 3574732"/>
                  <a:gd name="connsiteY1360" fmla="*/ 425810 h 1473560"/>
                  <a:gd name="connsiteX1361" fmla="*/ 3047048 w 3574732"/>
                  <a:gd name="connsiteY1361" fmla="*/ 416285 h 1473560"/>
                  <a:gd name="connsiteX1362" fmla="*/ 3054668 w 3574732"/>
                  <a:gd name="connsiteY1362" fmla="*/ 413428 h 1473560"/>
                  <a:gd name="connsiteX1363" fmla="*/ 3072765 w 3574732"/>
                  <a:gd name="connsiteY1363" fmla="*/ 403903 h 1473560"/>
                  <a:gd name="connsiteX1364" fmla="*/ 3083243 w 3574732"/>
                  <a:gd name="connsiteY1364" fmla="*/ 397235 h 1473560"/>
                  <a:gd name="connsiteX1365" fmla="*/ 3077528 w 3574732"/>
                  <a:gd name="connsiteY1365" fmla="*/ 386758 h 1473560"/>
                  <a:gd name="connsiteX1366" fmla="*/ 3080385 w 3574732"/>
                  <a:gd name="connsiteY1366" fmla="*/ 383900 h 1473560"/>
                  <a:gd name="connsiteX1367" fmla="*/ 3080385 w 3574732"/>
                  <a:gd name="connsiteY1367" fmla="*/ 381043 h 1473560"/>
                  <a:gd name="connsiteX1368" fmla="*/ 3085148 w 3574732"/>
                  <a:gd name="connsiteY1368" fmla="*/ 377233 h 1473560"/>
                  <a:gd name="connsiteX1369" fmla="*/ 3092768 w 3574732"/>
                  <a:gd name="connsiteY1369" fmla="*/ 370565 h 1473560"/>
                  <a:gd name="connsiteX1370" fmla="*/ 3089910 w 3574732"/>
                  <a:gd name="connsiteY1370" fmla="*/ 357230 h 1473560"/>
                  <a:gd name="connsiteX1371" fmla="*/ 3097530 w 3574732"/>
                  <a:gd name="connsiteY1371" fmla="*/ 375328 h 1473560"/>
                  <a:gd name="connsiteX1372" fmla="*/ 3097530 w 3574732"/>
                  <a:gd name="connsiteY1372" fmla="*/ 371518 h 1473560"/>
                  <a:gd name="connsiteX1373" fmla="*/ 3110865 w 3574732"/>
                  <a:gd name="connsiteY1373" fmla="*/ 366755 h 1473560"/>
                  <a:gd name="connsiteX1374" fmla="*/ 3116580 w 3574732"/>
                  <a:gd name="connsiteY1374" fmla="*/ 351515 h 1473560"/>
                  <a:gd name="connsiteX1375" fmla="*/ 3148013 w 3574732"/>
                  <a:gd name="connsiteY1375" fmla="*/ 343895 h 1473560"/>
                  <a:gd name="connsiteX1376" fmla="*/ 3166110 w 3574732"/>
                  <a:gd name="connsiteY1376" fmla="*/ 342943 h 1473560"/>
                  <a:gd name="connsiteX1377" fmla="*/ 3183255 w 3574732"/>
                  <a:gd name="connsiteY1377" fmla="*/ 343895 h 1473560"/>
                  <a:gd name="connsiteX1378" fmla="*/ 3253740 w 3574732"/>
                  <a:gd name="connsiteY1378" fmla="*/ 336275 h 1473560"/>
                  <a:gd name="connsiteX1379" fmla="*/ 3258503 w 3574732"/>
                  <a:gd name="connsiteY1379" fmla="*/ 332465 h 1473560"/>
                  <a:gd name="connsiteX1380" fmla="*/ 3274695 w 3574732"/>
                  <a:gd name="connsiteY1380" fmla="*/ 321988 h 1473560"/>
                  <a:gd name="connsiteX1381" fmla="*/ 3301365 w 3574732"/>
                  <a:gd name="connsiteY1381" fmla="*/ 315320 h 1473560"/>
                  <a:gd name="connsiteX1382" fmla="*/ 3317558 w 3574732"/>
                  <a:gd name="connsiteY1382" fmla="*/ 304843 h 1473560"/>
                  <a:gd name="connsiteX1383" fmla="*/ 3336608 w 3574732"/>
                  <a:gd name="connsiteY1383" fmla="*/ 306748 h 1473560"/>
                  <a:gd name="connsiteX1384" fmla="*/ 3358515 w 3574732"/>
                  <a:gd name="connsiteY1384" fmla="*/ 309605 h 1473560"/>
                  <a:gd name="connsiteX1385" fmla="*/ 3407093 w 3574732"/>
                  <a:gd name="connsiteY1385" fmla="*/ 300080 h 1473560"/>
                  <a:gd name="connsiteX1386" fmla="*/ 3403283 w 3574732"/>
                  <a:gd name="connsiteY1386" fmla="*/ 291508 h 1473560"/>
                  <a:gd name="connsiteX1387" fmla="*/ 3380423 w 3574732"/>
                  <a:gd name="connsiteY1387" fmla="*/ 282935 h 1473560"/>
                  <a:gd name="connsiteX1388" fmla="*/ 3364230 w 3574732"/>
                  <a:gd name="connsiteY1388" fmla="*/ 270553 h 1473560"/>
                  <a:gd name="connsiteX1389" fmla="*/ 3358515 w 3574732"/>
                  <a:gd name="connsiteY1389" fmla="*/ 260075 h 1473560"/>
                  <a:gd name="connsiteX1390" fmla="*/ 3369945 w 3574732"/>
                  <a:gd name="connsiteY1390" fmla="*/ 260075 h 1473560"/>
                  <a:gd name="connsiteX1391" fmla="*/ 3397568 w 3574732"/>
                  <a:gd name="connsiteY1391" fmla="*/ 257218 h 1473560"/>
                  <a:gd name="connsiteX1392" fmla="*/ 3405188 w 3574732"/>
                  <a:gd name="connsiteY1392" fmla="*/ 249598 h 1473560"/>
                  <a:gd name="connsiteX1393" fmla="*/ 3408045 w 3574732"/>
                  <a:gd name="connsiteY1393" fmla="*/ 244835 h 1473560"/>
                  <a:gd name="connsiteX1394" fmla="*/ 3415665 w 3574732"/>
                  <a:gd name="connsiteY1394" fmla="*/ 241025 h 1473560"/>
                  <a:gd name="connsiteX1395" fmla="*/ 3424238 w 3574732"/>
                  <a:gd name="connsiteY1395" fmla="*/ 241025 h 1473560"/>
                  <a:gd name="connsiteX1396" fmla="*/ 3432810 w 3574732"/>
                  <a:gd name="connsiteY1396" fmla="*/ 242930 h 1473560"/>
                  <a:gd name="connsiteX1397" fmla="*/ 3449003 w 3574732"/>
                  <a:gd name="connsiteY1397" fmla="*/ 250550 h 1473560"/>
                  <a:gd name="connsiteX1398" fmla="*/ 3456623 w 3574732"/>
                  <a:gd name="connsiteY1398" fmla="*/ 253408 h 1473560"/>
                  <a:gd name="connsiteX1399" fmla="*/ 3472815 w 3574732"/>
                  <a:gd name="connsiteY1399" fmla="*/ 257218 h 1473560"/>
                  <a:gd name="connsiteX1400" fmla="*/ 3494723 w 3574732"/>
                  <a:gd name="connsiteY1400" fmla="*/ 260075 h 1473560"/>
                  <a:gd name="connsiteX1401" fmla="*/ 3519488 w 3574732"/>
                  <a:gd name="connsiteY1401" fmla="*/ 266743 h 1473560"/>
                  <a:gd name="connsiteX1402" fmla="*/ 3535680 w 3574732"/>
                  <a:gd name="connsiteY1402" fmla="*/ 265790 h 1473560"/>
                  <a:gd name="connsiteX1403" fmla="*/ 3549015 w 3574732"/>
                  <a:gd name="connsiteY1403" fmla="*/ 255313 h 1473560"/>
                  <a:gd name="connsiteX1404" fmla="*/ 3551873 w 3574732"/>
                  <a:gd name="connsiteY1404" fmla="*/ 243883 h 1473560"/>
                  <a:gd name="connsiteX1405" fmla="*/ 3560445 w 3574732"/>
                  <a:gd name="connsiteY1405" fmla="*/ 241025 h 1473560"/>
                  <a:gd name="connsiteX1406" fmla="*/ 3569018 w 3574732"/>
                  <a:gd name="connsiteY1406" fmla="*/ 237215 h 1473560"/>
                  <a:gd name="connsiteX1407" fmla="*/ 3574733 w 3574732"/>
                  <a:gd name="connsiteY1407" fmla="*/ 230548 h 1473560"/>
                  <a:gd name="connsiteX1408" fmla="*/ 3568065 w 3574732"/>
                  <a:gd name="connsiteY1408" fmla="*/ 231500 h 1473560"/>
                  <a:gd name="connsiteX1409" fmla="*/ 601028 w 3574732"/>
                  <a:gd name="connsiteY1409" fmla="*/ 290555 h 1473560"/>
                  <a:gd name="connsiteX1410" fmla="*/ 601028 w 3574732"/>
                  <a:gd name="connsiteY1410" fmla="*/ 290555 h 1473560"/>
                  <a:gd name="connsiteX1411" fmla="*/ 601028 w 3574732"/>
                  <a:gd name="connsiteY1411" fmla="*/ 290555 h 1473560"/>
                  <a:gd name="connsiteX1412" fmla="*/ 874395 w 3574732"/>
                  <a:gd name="connsiteY1412" fmla="*/ 1083035 h 1473560"/>
                  <a:gd name="connsiteX1413" fmla="*/ 867728 w 3574732"/>
                  <a:gd name="connsiteY1413" fmla="*/ 1091608 h 1473560"/>
                  <a:gd name="connsiteX1414" fmla="*/ 861060 w 3574732"/>
                  <a:gd name="connsiteY1414" fmla="*/ 1097323 h 1473560"/>
                  <a:gd name="connsiteX1415" fmla="*/ 849630 w 3574732"/>
                  <a:gd name="connsiteY1415" fmla="*/ 1106848 h 1473560"/>
                  <a:gd name="connsiteX1416" fmla="*/ 838200 w 3574732"/>
                  <a:gd name="connsiteY1416" fmla="*/ 1104943 h 1473560"/>
                  <a:gd name="connsiteX1417" fmla="*/ 841058 w 3574732"/>
                  <a:gd name="connsiteY1417" fmla="*/ 1096370 h 1473560"/>
                  <a:gd name="connsiteX1418" fmla="*/ 839153 w 3574732"/>
                  <a:gd name="connsiteY1418" fmla="*/ 1091608 h 1473560"/>
                  <a:gd name="connsiteX1419" fmla="*/ 845820 w 3574732"/>
                  <a:gd name="connsiteY1419" fmla="*/ 1085893 h 1473560"/>
                  <a:gd name="connsiteX1420" fmla="*/ 859155 w 3574732"/>
                  <a:gd name="connsiteY1420" fmla="*/ 1084940 h 1473560"/>
                  <a:gd name="connsiteX1421" fmla="*/ 874395 w 3574732"/>
                  <a:gd name="connsiteY1421" fmla="*/ 1083035 h 1473560"/>
                  <a:gd name="connsiteX1422" fmla="*/ 1003935 w 3574732"/>
                  <a:gd name="connsiteY1422" fmla="*/ 591545 h 1473560"/>
                  <a:gd name="connsiteX1423" fmla="*/ 995363 w 3574732"/>
                  <a:gd name="connsiteY1423" fmla="*/ 595355 h 1473560"/>
                  <a:gd name="connsiteX1424" fmla="*/ 986790 w 3574732"/>
                  <a:gd name="connsiteY1424" fmla="*/ 595355 h 1473560"/>
                  <a:gd name="connsiteX1425" fmla="*/ 978218 w 3574732"/>
                  <a:gd name="connsiteY1425" fmla="*/ 595355 h 1473560"/>
                  <a:gd name="connsiteX1426" fmla="*/ 958215 w 3574732"/>
                  <a:gd name="connsiteY1426" fmla="*/ 593450 h 1473560"/>
                  <a:gd name="connsiteX1427" fmla="*/ 918210 w 3574732"/>
                  <a:gd name="connsiteY1427" fmla="*/ 588688 h 1473560"/>
                  <a:gd name="connsiteX1428" fmla="*/ 901065 w 3574732"/>
                  <a:gd name="connsiteY1428" fmla="*/ 588688 h 1473560"/>
                  <a:gd name="connsiteX1429" fmla="*/ 885825 w 3574732"/>
                  <a:gd name="connsiteY1429" fmla="*/ 588688 h 1473560"/>
                  <a:gd name="connsiteX1430" fmla="*/ 868680 w 3574732"/>
                  <a:gd name="connsiteY1430" fmla="*/ 585830 h 1473560"/>
                  <a:gd name="connsiteX1431" fmla="*/ 846773 w 3574732"/>
                  <a:gd name="connsiteY1431" fmla="*/ 586783 h 1473560"/>
                  <a:gd name="connsiteX1432" fmla="*/ 824865 w 3574732"/>
                  <a:gd name="connsiteY1432" fmla="*/ 589640 h 1473560"/>
                  <a:gd name="connsiteX1433" fmla="*/ 813435 w 3574732"/>
                  <a:gd name="connsiteY1433" fmla="*/ 589640 h 1473560"/>
                  <a:gd name="connsiteX1434" fmla="*/ 802005 w 3574732"/>
                  <a:gd name="connsiteY1434" fmla="*/ 589640 h 1473560"/>
                  <a:gd name="connsiteX1435" fmla="*/ 791528 w 3574732"/>
                  <a:gd name="connsiteY1435" fmla="*/ 586783 h 1473560"/>
                  <a:gd name="connsiteX1436" fmla="*/ 791528 w 3574732"/>
                  <a:gd name="connsiteY1436" fmla="*/ 577258 h 1473560"/>
                  <a:gd name="connsiteX1437" fmla="*/ 802958 w 3574732"/>
                  <a:gd name="connsiteY1437" fmla="*/ 565828 h 1473560"/>
                  <a:gd name="connsiteX1438" fmla="*/ 807720 w 3574732"/>
                  <a:gd name="connsiteY1438" fmla="*/ 560113 h 1473560"/>
                  <a:gd name="connsiteX1439" fmla="*/ 809625 w 3574732"/>
                  <a:gd name="connsiteY1439" fmla="*/ 553445 h 1473560"/>
                  <a:gd name="connsiteX1440" fmla="*/ 821055 w 3574732"/>
                  <a:gd name="connsiteY1440" fmla="*/ 544873 h 1473560"/>
                  <a:gd name="connsiteX1441" fmla="*/ 827723 w 3574732"/>
                  <a:gd name="connsiteY1441" fmla="*/ 538205 h 1473560"/>
                  <a:gd name="connsiteX1442" fmla="*/ 845820 w 3574732"/>
                  <a:gd name="connsiteY1442" fmla="*/ 529633 h 1473560"/>
                  <a:gd name="connsiteX1443" fmla="*/ 854393 w 3574732"/>
                  <a:gd name="connsiteY1443" fmla="*/ 529633 h 1473560"/>
                  <a:gd name="connsiteX1444" fmla="*/ 867728 w 3574732"/>
                  <a:gd name="connsiteY1444" fmla="*/ 529633 h 1473560"/>
                  <a:gd name="connsiteX1445" fmla="*/ 881063 w 3574732"/>
                  <a:gd name="connsiteY1445" fmla="*/ 537253 h 1473560"/>
                  <a:gd name="connsiteX1446" fmla="*/ 884873 w 3574732"/>
                  <a:gd name="connsiteY1446" fmla="*/ 545825 h 1473560"/>
                  <a:gd name="connsiteX1447" fmla="*/ 906780 w 3574732"/>
                  <a:gd name="connsiteY1447" fmla="*/ 550588 h 1473560"/>
                  <a:gd name="connsiteX1448" fmla="*/ 928688 w 3574732"/>
                  <a:gd name="connsiteY1448" fmla="*/ 546778 h 1473560"/>
                  <a:gd name="connsiteX1449" fmla="*/ 926783 w 3574732"/>
                  <a:gd name="connsiteY1449" fmla="*/ 541063 h 1473560"/>
                  <a:gd name="connsiteX1450" fmla="*/ 926783 w 3574732"/>
                  <a:gd name="connsiteY1450" fmla="*/ 531538 h 1473560"/>
                  <a:gd name="connsiteX1451" fmla="*/ 942023 w 3574732"/>
                  <a:gd name="connsiteY1451" fmla="*/ 519155 h 1473560"/>
                  <a:gd name="connsiteX1452" fmla="*/ 948690 w 3574732"/>
                  <a:gd name="connsiteY1452" fmla="*/ 527728 h 1473560"/>
                  <a:gd name="connsiteX1453" fmla="*/ 948690 w 3574732"/>
                  <a:gd name="connsiteY1453" fmla="*/ 534395 h 1473560"/>
                  <a:gd name="connsiteX1454" fmla="*/ 946785 w 3574732"/>
                  <a:gd name="connsiteY1454" fmla="*/ 538205 h 1473560"/>
                  <a:gd name="connsiteX1455" fmla="*/ 953453 w 3574732"/>
                  <a:gd name="connsiteY1455" fmla="*/ 546778 h 1473560"/>
                  <a:gd name="connsiteX1456" fmla="*/ 972503 w 3574732"/>
                  <a:gd name="connsiteY1456" fmla="*/ 561065 h 1473560"/>
                  <a:gd name="connsiteX1457" fmla="*/ 987743 w 3574732"/>
                  <a:gd name="connsiteY1457" fmla="*/ 571543 h 1473560"/>
                  <a:gd name="connsiteX1458" fmla="*/ 998220 w 3574732"/>
                  <a:gd name="connsiteY1458" fmla="*/ 579163 h 1473560"/>
                  <a:gd name="connsiteX1459" fmla="*/ 1004888 w 3574732"/>
                  <a:gd name="connsiteY1459" fmla="*/ 584878 h 1473560"/>
                  <a:gd name="connsiteX1460" fmla="*/ 1003935 w 3574732"/>
                  <a:gd name="connsiteY1460" fmla="*/ 591545 h 1473560"/>
                  <a:gd name="connsiteX1461" fmla="*/ 1239203 w 3574732"/>
                  <a:gd name="connsiteY1461" fmla="*/ 609643 h 1473560"/>
                  <a:gd name="connsiteX1462" fmla="*/ 1230630 w 3574732"/>
                  <a:gd name="connsiteY1462" fmla="*/ 612500 h 1473560"/>
                  <a:gd name="connsiteX1463" fmla="*/ 1212533 w 3574732"/>
                  <a:gd name="connsiteY1463" fmla="*/ 622025 h 1473560"/>
                  <a:gd name="connsiteX1464" fmla="*/ 1212533 w 3574732"/>
                  <a:gd name="connsiteY1464" fmla="*/ 627740 h 1473560"/>
                  <a:gd name="connsiteX1465" fmla="*/ 1212533 w 3574732"/>
                  <a:gd name="connsiteY1465" fmla="*/ 633455 h 1473560"/>
                  <a:gd name="connsiteX1466" fmla="*/ 1214438 w 3574732"/>
                  <a:gd name="connsiteY1466" fmla="*/ 637265 h 1473560"/>
                  <a:gd name="connsiteX1467" fmla="*/ 1196340 w 3574732"/>
                  <a:gd name="connsiteY1467" fmla="*/ 645838 h 1473560"/>
                  <a:gd name="connsiteX1468" fmla="*/ 1183005 w 3574732"/>
                  <a:gd name="connsiteY1468" fmla="*/ 645838 h 1473560"/>
                  <a:gd name="connsiteX1469" fmla="*/ 1169670 w 3574732"/>
                  <a:gd name="connsiteY1469" fmla="*/ 642980 h 1473560"/>
                  <a:gd name="connsiteX1470" fmla="*/ 1157288 w 3574732"/>
                  <a:gd name="connsiteY1470" fmla="*/ 625835 h 1473560"/>
                  <a:gd name="connsiteX1471" fmla="*/ 1150620 w 3574732"/>
                  <a:gd name="connsiteY1471" fmla="*/ 614405 h 1473560"/>
                  <a:gd name="connsiteX1472" fmla="*/ 1143953 w 3574732"/>
                  <a:gd name="connsiteY1472" fmla="*/ 600118 h 1473560"/>
                  <a:gd name="connsiteX1473" fmla="*/ 1123950 w 3574732"/>
                  <a:gd name="connsiteY1473" fmla="*/ 586783 h 1473560"/>
                  <a:gd name="connsiteX1474" fmla="*/ 1115378 w 3574732"/>
                  <a:gd name="connsiteY1474" fmla="*/ 571543 h 1473560"/>
                  <a:gd name="connsiteX1475" fmla="*/ 1113473 w 3574732"/>
                  <a:gd name="connsiteY1475" fmla="*/ 559160 h 1473560"/>
                  <a:gd name="connsiteX1476" fmla="*/ 1113473 w 3574732"/>
                  <a:gd name="connsiteY1476" fmla="*/ 550588 h 1473560"/>
                  <a:gd name="connsiteX1477" fmla="*/ 1116330 w 3574732"/>
                  <a:gd name="connsiteY1477" fmla="*/ 539158 h 1473560"/>
                  <a:gd name="connsiteX1478" fmla="*/ 1129665 w 3574732"/>
                  <a:gd name="connsiteY1478" fmla="*/ 535348 h 1473560"/>
                  <a:gd name="connsiteX1479" fmla="*/ 1163003 w 3574732"/>
                  <a:gd name="connsiteY1479" fmla="*/ 531538 h 1473560"/>
                  <a:gd name="connsiteX1480" fmla="*/ 1196340 w 3574732"/>
                  <a:gd name="connsiteY1480" fmla="*/ 527728 h 1473560"/>
                  <a:gd name="connsiteX1481" fmla="*/ 1201103 w 3574732"/>
                  <a:gd name="connsiteY1481" fmla="*/ 531538 h 1473560"/>
                  <a:gd name="connsiteX1482" fmla="*/ 1187768 w 3574732"/>
                  <a:gd name="connsiteY1482" fmla="*/ 540110 h 1473560"/>
                  <a:gd name="connsiteX1483" fmla="*/ 1176338 w 3574732"/>
                  <a:gd name="connsiteY1483" fmla="*/ 545825 h 1473560"/>
                  <a:gd name="connsiteX1484" fmla="*/ 1176338 w 3574732"/>
                  <a:gd name="connsiteY1484" fmla="*/ 557255 h 1473560"/>
                  <a:gd name="connsiteX1485" fmla="*/ 1176338 w 3574732"/>
                  <a:gd name="connsiteY1485" fmla="*/ 568685 h 1473560"/>
                  <a:gd name="connsiteX1486" fmla="*/ 1206818 w 3574732"/>
                  <a:gd name="connsiteY1486" fmla="*/ 584878 h 1473560"/>
                  <a:gd name="connsiteX1487" fmla="*/ 1222058 w 3574732"/>
                  <a:gd name="connsiteY1487" fmla="*/ 587735 h 1473560"/>
                  <a:gd name="connsiteX1488" fmla="*/ 1237298 w 3574732"/>
                  <a:gd name="connsiteY1488" fmla="*/ 593450 h 1473560"/>
                  <a:gd name="connsiteX1489" fmla="*/ 1243965 w 3574732"/>
                  <a:gd name="connsiteY1489" fmla="*/ 599165 h 1473560"/>
                  <a:gd name="connsiteX1490" fmla="*/ 1239203 w 3574732"/>
                  <a:gd name="connsiteY1490" fmla="*/ 609643 h 1473560"/>
                  <a:gd name="connsiteX1491" fmla="*/ 1342073 w 3574732"/>
                  <a:gd name="connsiteY1491" fmla="*/ 556303 h 1473560"/>
                  <a:gd name="connsiteX1492" fmla="*/ 1335405 w 3574732"/>
                  <a:gd name="connsiteY1492" fmla="*/ 562970 h 1473560"/>
                  <a:gd name="connsiteX1493" fmla="*/ 1322070 w 3574732"/>
                  <a:gd name="connsiteY1493" fmla="*/ 562970 h 1473560"/>
                  <a:gd name="connsiteX1494" fmla="*/ 1308735 w 3574732"/>
                  <a:gd name="connsiteY1494" fmla="*/ 554398 h 1473560"/>
                  <a:gd name="connsiteX1495" fmla="*/ 1311593 w 3574732"/>
                  <a:gd name="connsiteY1495" fmla="*/ 542015 h 1473560"/>
                  <a:gd name="connsiteX1496" fmla="*/ 1316355 w 3574732"/>
                  <a:gd name="connsiteY1496" fmla="*/ 536300 h 1473560"/>
                  <a:gd name="connsiteX1497" fmla="*/ 1333500 w 3574732"/>
                  <a:gd name="connsiteY1497" fmla="*/ 536300 h 1473560"/>
                  <a:gd name="connsiteX1498" fmla="*/ 1342073 w 3574732"/>
                  <a:gd name="connsiteY1498" fmla="*/ 548683 h 1473560"/>
                  <a:gd name="connsiteX1499" fmla="*/ 1342073 w 3574732"/>
                  <a:gd name="connsiteY1499" fmla="*/ 556303 h 147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Lst>
                <a:rect l="l" t="t" r="r" b="b"/>
                <a:pathLst>
                  <a:path w="3574732" h="1473560">
                    <a:moveTo>
                      <a:pt x="3568065" y="231500"/>
                    </a:moveTo>
                    <a:cubicBezTo>
                      <a:pt x="3568065" y="231500"/>
                      <a:pt x="3568065" y="231500"/>
                      <a:pt x="3562350" y="230548"/>
                    </a:cubicBezTo>
                    <a:cubicBezTo>
                      <a:pt x="3556635" y="229595"/>
                      <a:pt x="3549015" y="230548"/>
                      <a:pt x="3549015" y="230548"/>
                    </a:cubicBezTo>
                    <a:cubicBezTo>
                      <a:pt x="3549015" y="230548"/>
                      <a:pt x="3534728" y="230548"/>
                      <a:pt x="3529965" y="230548"/>
                    </a:cubicBezTo>
                    <a:cubicBezTo>
                      <a:pt x="3525203" y="230548"/>
                      <a:pt x="3516630" y="234358"/>
                      <a:pt x="3511868" y="233405"/>
                    </a:cubicBezTo>
                    <a:cubicBezTo>
                      <a:pt x="3507105" y="232453"/>
                      <a:pt x="3504248" y="231500"/>
                      <a:pt x="3504248" y="231500"/>
                    </a:cubicBezTo>
                    <a:cubicBezTo>
                      <a:pt x="3504248" y="231500"/>
                      <a:pt x="3498533" y="230548"/>
                      <a:pt x="3489960" y="225785"/>
                    </a:cubicBezTo>
                    <a:cubicBezTo>
                      <a:pt x="3481388" y="221023"/>
                      <a:pt x="3489960" y="225785"/>
                      <a:pt x="3489008" y="222928"/>
                    </a:cubicBezTo>
                    <a:cubicBezTo>
                      <a:pt x="3487103" y="220070"/>
                      <a:pt x="3480435" y="214355"/>
                      <a:pt x="3480435" y="214355"/>
                    </a:cubicBezTo>
                    <a:lnTo>
                      <a:pt x="3476625" y="206735"/>
                    </a:lnTo>
                    <a:lnTo>
                      <a:pt x="3462338" y="201973"/>
                    </a:lnTo>
                    <a:lnTo>
                      <a:pt x="3456623" y="198163"/>
                    </a:lnTo>
                    <a:lnTo>
                      <a:pt x="3442335" y="194353"/>
                    </a:lnTo>
                    <a:cubicBezTo>
                      <a:pt x="3442335" y="194353"/>
                      <a:pt x="3442335" y="194353"/>
                      <a:pt x="3441383" y="191495"/>
                    </a:cubicBezTo>
                    <a:cubicBezTo>
                      <a:pt x="3440430" y="188638"/>
                      <a:pt x="3419475" y="185780"/>
                      <a:pt x="3419475" y="185780"/>
                    </a:cubicBezTo>
                    <a:cubicBezTo>
                      <a:pt x="3419475" y="185780"/>
                      <a:pt x="3408998" y="182923"/>
                      <a:pt x="3406140" y="180065"/>
                    </a:cubicBezTo>
                    <a:cubicBezTo>
                      <a:pt x="3403283" y="177208"/>
                      <a:pt x="3389948" y="177208"/>
                      <a:pt x="3389948" y="177208"/>
                    </a:cubicBezTo>
                    <a:cubicBezTo>
                      <a:pt x="3389948" y="177208"/>
                      <a:pt x="3368040" y="175303"/>
                      <a:pt x="3362325" y="172445"/>
                    </a:cubicBezTo>
                    <a:cubicBezTo>
                      <a:pt x="3356610" y="169588"/>
                      <a:pt x="3354705" y="172445"/>
                      <a:pt x="3348990" y="172445"/>
                    </a:cubicBezTo>
                    <a:cubicBezTo>
                      <a:pt x="3343275" y="172445"/>
                      <a:pt x="3340418" y="172445"/>
                      <a:pt x="3334703" y="172445"/>
                    </a:cubicBezTo>
                    <a:cubicBezTo>
                      <a:pt x="3328988" y="172445"/>
                      <a:pt x="3323273" y="172445"/>
                      <a:pt x="3318510" y="172445"/>
                    </a:cubicBezTo>
                    <a:cubicBezTo>
                      <a:pt x="3313748" y="172445"/>
                      <a:pt x="3301365" y="170540"/>
                      <a:pt x="3301365" y="170540"/>
                    </a:cubicBezTo>
                    <a:lnTo>
                      <a:pt x="3277553" y="166730"/>
                    </a:lnTo>
                    <a:lnTo>
                      <a:pt x="3255645" y="168635"/>
                    </a:lnTo>
                    <a:lnTo>
                      <a:pt x="3247073" y="170540"/>
                    </a:lnTo>
                    <a:lnTo>
                      <a:pt x="3244215" y="184828"/>
                    </a:lnTo>
                    <a:lnTo>
                      <a:pt x="3238500" y="185780"/>
                    </a:lnTo>
                    <a:cubicBezTo>
                      <a:pt x="3238500" y="185780"/>
                      <a:pt x="3222308" y="184828"/>
                      <a:pt x="3219450" y="180065"/>
                    </a:cubicBezTo>
                    <a:cubicBezTo>
                      <a:pt x="3216593" y="175303"/>
                      <a:pt x="3219450" y="180065"/>
                      <a:pt x="3221355" y="172445"/>
                    </a:cubicBezTo>
                    <a:lnTo>
                      <a:pt x="3218498" y="162920"/>
                    </a:lnTo>
                    <a:lnTo>
                      <a:pt x="3197543" y="162920"/>
                    </a:lnTo>
                    <a:cubicBezTo>
                      <a:pt x="3197543" y="162920"/>
                      <a:pt x="3189923" y="164825"/>
                      <a:pt x="3176588" y="166730"/>
                    </a:cubicBezTo>
                    <a:cubicBezTo>
                      <a:pt x="3163253" y="168635"/>
                      <a:pt x="3176588" y="166730"/>
                      <a:pt x="3168015" y="168635"/>
                    </a:cubicBezTo>
                    <a:cubicBezTo>
                      <a:pt x="3159443" y="170540"/>
                      <a:pt x="3157538" y="169588"/>
                      <a:pt x="3148965" y="169588"/>
                    </a:cubicBezTo>
                    <a:cubicBezTo>
                      <a:pt x="3140393" y="169588"/>
                      <a:pt x="3138488" y="169588"/>
                      <a:pt x="3138488" y="169588"/>
                    </a:cubicBezTo>
                    <a:cubicBezTo>
                      <a:pt x="3138488" y="169588"/>
                      <a:pt x="3125153" y="169588"/>
                      <a:pt x="3098483" y="168635"/>
                    </a:cubicBezTo>
                    <a:cubicBezTo>
                      <a:pt x="3071813" y="167683"/>
                      <a:pt x="3082290" y="167683"/>
                      <a:pt x="3076575" y="165778"/>
                    </a:cubicBezTo>
                    <a:cubicBezTo>
                      <a:pt x="3070860" y="163873"/>
                      <a:pt x="3070860" y="161968"/>
                      <a:pt x="3063240" y="157205"/>
                    </a:cubicBezTo>
                    <a:cubicBezTo>
                      <a:pt x="3055620" y="152443"/>
                      <a:pt x="3055620" y="150538"/>
                      <a:pt x="3055620" y="150538"/>
                    </a:cubicBezTo>
                    <a:lnTo>
                      <a:pt x="3049905" y="147680"/>
                    </a:lnTo>
                    <a:lnTo>
                      <a:pt x="3016568" y="147680"/>
                    </a:lnTo>
                    <a:lnTo>
                      <a:pt x="3002280" y="147680"/>
                    </a:lnTo>
                    <a:cubicBezTo>
                      <a:pt x="3002280" y="147680"/>
                      <a:pt x="2986088" y="147680"/>
                      <a:pt x="2980373" y="144823"/>
                    </a:cubicBezTo>
                    <a:cubicBezTo>
                      <a:pt x="2974658" y="141965"/>
                      <a:pt x="2963228" y="144823"/>
                      <a:pt x="2952750" y="141965"/>
                    </a:cubicBezTo>
                    <a:cubicBezTo>
                      <a:pt x="2942273" y="139108"/>
                      <a:pt x="2942273" y="139108"/>
                      <a:pt x="2938463" y="137203"/>
                    </a:cubicBezTo>
                    <a:cubicBezTo>
                      <a:pt x="2933700" y="135298"/>
                      <a:pt x="2929890" y="136250"/>
                      <a:pt x="2919413" y="131488"/>
                    </a:cubicBezTo>
                    <a:cubicBezTo>
                      <a:pt x="2908935" y="126725"/>
                      <a:pt x="2919413" y="131488"/>
                      <a:pt x="2913698" y="129583"/>
                    </a:cubicBezTo>
                    <a:cubicBezTo>
                      <a:pt x="2907983" y="127678"/>
                      <a:pt x="2892743" y="128630"/>
                      <a:pt x="2892743" y="128630"/>
                    </a:cubicBezTo>
                    <a:cubicBezTo>
                      <a:pt x="2892743" y="128630"/>
                      <a:pt x="2878455" y="128630"/>
                      <a:pt x="2873693" y="126725"/>
                    </a:cubicBezTo>
                    <a:cubicBezTo>
                      <a:pt x="2868930" y="124820"/>
                      <a:pt x="2873693" y="126725"/>
                      <a:pt x="2868930" y="124820"/>
                    </a:cubicBezTo>
                    <a:cubicBezTo>
                      <a:pt x="2864168" y="122915"/>
                      <a:pt x="2861310" y="123868"/>
                      <a:pt x="2851785" y="120058"/>
                    </a:cubicBezTo>
                    <a:cubicBezTo>
                      <a:pt x="2841308" y="116248"/>
                      <a:pt x="2840355" y="120058"/>
                      <a:pt x="2834640" y="115295"/>
                    </a:cubicBezTo>
                    <a:cubicBezTo>
                      <a:pt x="2828925" y="110533"/>
                      <a:pt x="2821305" y="114343"/>
                      <a:pt x="2817495" y="113390"/>
                    </a:cubicBezTo>
                    <a:cubicBezTo>
                      <a:pt x="2812733" y="112438"/>
                      <a:pt x="2806065" y="112438"/>
                      <a:pt x="2800350" y="112438"/>
                    </a:cubicBezTo>
                    <a:cubicBezTo>
                      <a:pt x="2794635" y="112438"/>
                      <a:pt x="2789873" y="114343"/>
                      <a:pt x="2785110" y="114343"/>
                    </a:cubicBezTo>
                    <a:cubicBezTo>
                      <a:pt x="2780348" y="114343"/>
                      <a:pt x="2767965" y="113390"/>
                      <a:pt x="2761298" y="113390"/>
                    </a:cubicBezTo>
                    <a:cubicBezTo>
                      <a:pt x="2755583" y="113390"/>
                      <a:pt x="2749868" y="113390"/>
                      <a:pt x="2740343" y="113390"/>
                    </a:cubicBezTo>
                    <a:cubicBezTo>
                      <a:pt x="2731770" y="113390"/>
                      <a:pt x="2718435" y="121963"/>
                      <a:pt x="2718435" y="121963"/>
                    </a:cubicBezTo>
                    <a:cubicBezTo>
                      <a:pt x="2718435" y="121963"/>
                      <a:pt x="2718435" y="121963"/>
                      <a:pt x="2713673" y="121963"/>
                    </a:cubicBezTo>
                    <a:cubicBezTo>
                      <a:pt x="2708910" y="121963"/>
                      <a:pt x="2708910" y="126725"/>
                      <a:pt x="2708910" y="126725"/>
                    </a:cubicBezTo>
                    <a:lnTo>
                      <a:pt x="2704148" y="133393"/>
                    </a:lnTo>
                    <a:lnTo>
                      <a:pt x="2692718" y="133393"/>
                    </a:lnTo>
                    <a:lnTo>
                      <a:pt x="2676525" y="133393"/>
                    </a:lnTo>
                    <a:lnTo>
                      <a:pt x="2654618" y="133393"/>
                    </a:lnTo>
                    <a:lnTo>
                      <a:pt x="2646998" y="139108"/>
                    </a:lnTo>
                    <a:cubicBezTo>
                      <a:pt x="2646998" y="139108"/>
                      <a:pt x="2639378" y="140060"/>
                      <a:pt x="2635568" y="140060"/>
                    </a:cubicBezTo>
                    <a:cubicBezTo>
                      <a:pt x="2630805" y="140060"/>
                      <a:pt x="2616518" y="140060"/>
                      <a:pt x="2616518" y="140060"/>
                    </a:cubicBezTo>
                    <a:cubicBezTo>
                      <a:pt x="2616518" y="140060"/>
                      <a:pt x="2610803" y="139108"/>
                      <a:pt x="2606040" y="133393"/>
                    </a:cubicBezTo>
                    <a:cubicBezTo>
                      <a:pt x="2602230" y="127678"/>
                      <a:pt x="2606040" y="133393"/>
                      <a:pt x="2606040" y="130535"/>
                    </a:cubicBezTo>
                    <a:cubicBezTo>
                      <a:pt x="2606040" y="127678"/>
                      <a:pt x="2597468" y="128630"/>
                      <a:pt x="2597468" y="128630"/>
                    </a:cubicBezTo>
                    <a:lnTo>
                      <a:pt x="2586038" y="128630"/>
                    </a:lnTo>
                    <a:lnTo>
                      <a:pt x="2578418" y="132440"/>
                    </a:lnTo>
                    <a:lnTo>
                      <a:pt x="2572703" y="141965"/>
                    </a:lnTo>
                    <a:lnTo>
                      <a:pt x="2562225" y="141965"/>
                    </a:lnTo>
                    <a:cubicBezTo>
                      <a:pt x="2562225" y="141965"/>
                      <a:pt x="2548890" y="140060"/>
                      <a:pt x="2545080" y="139108"/>
                    </a:cubicBezTo>
                    <a:cubicBezTo>
                      <a:pt x="2540318" y="138155"/>
                      <a:pt x="2533650" y="135298"/>
                      <a:pt x="2530793" y="130535"/>
                    </a:cubicBezTo>
                    <a:cubicBezTo>
                      <a:pt x="2527935" y="125773"/>
                      <a:pt x="2527935" y="124820"/>
                      <a:pt x="2527935" y="117200"/>
                    </a:cubicBezTo>
                    <a:cubicBezTo>
                      <a:pt x="2527935" y="109580"/>
                      <a:pt x="2526983" y="109580"/>
                      <a:pt x="2526983" y="109580"/>
                    </a:cubicBezTo>
                    <a:lnTo>
                      <a:pt x="2521268" y="104818"/>
                    </a:lnTo>
                    <a:lnTo>
                      <a:pt x="2506980" y="100055"/>
                    </a:lnTo>
                    <a:lnTo>
                      <a:pt x="2499360" y="98150"/>
                    </a:lnTo>
                    <a:lnTo>
                      <a:pt x="2480310" y="95293"/>
                    </a:lnTo>
                    <a:lnTo>
                      <a:pt x="2450783" y="94340"/>
                    </a:lnTo>
                    <a:lnTo>
                      <a:pt x="2443163" y="97198"/>
                    </a:lnTo>
                    <a:lnTo>
                      <a:pt x="2430780" y="104818"/>
                    </a:lnTo>
                    <a:cubicBezTo>
                      <a:pt x="2430780" y="104818"/>
                      <a:pt x="2430780" y="104818"/>
                      <a:pt x="2426018" y="103865"/>
                    </a:cubicBezTo>
                    <a:cubicBezTo>
                      <a:pt x="2421255" y="102913"/>
                      <a:pt x="2412683" y="104818"/>
                      <a:pt x="2407920" y="103865"/>
                    </a:cubicBezTo>
                    <a:cubicBezTo>
                      <a:pt x="2403158" y="102913"/>
                      <a:pt x="2396490" y="102913"/>
                      <a:pt x="2391728" y="101008"/>
                    </a:cubicBezTo>
                    <a:cubicBezTo>
                      <a:pt x="2386965" y="99103"/>
                      <a:pt x="2375535" y="96245"/>
                      <a:pt x="2375535" y="96245"/>
                    </a:cubicBezTo>
                    <a:cubicBezTo>
                      <a:pt x="2375535" y="96245"/>
                      <a:pt x="2375535" y="96245"/>
                      <a:pt x="2370773" y="93388"/>
                    </a:cubicBezTo>
                    <a:cubicBezTo>
                      <a:pt x="2366010" y="90530"/>
                      <a:pt x="2365058" y="91483"/>
                      <a:pt x="2359343" y="90530"/>
                    </a:cubicBezTo>
                    <a:cubicBezTo>
                      <a:pt x="2353628" y="89578"/>
                      <a:pt x="2351723" y="91483"/>
                      <a:pt x="2347913" y="90530"/>
                    </a:cubicBezTo>
                    <a:cubicBezTo>
                      <a:pt x="2343150" y="89578"/>
                      <a:pt x="2339340" y="90530"/>
                      <a:pt x="2339340" y="90530"/>
                    </a:cubicBezTo>
                    <a:lnTo>
                      <a:pt x="2328863" y="90530"/>
                    </a:lnTo>
                    <a:lnTo>
                      <a:pt x="2314575" y="91483"/>
                    </a:lnTo>
                    <a:cubicBezTo>
                      <a:pt x="2314575" y="91483"/>
                      <a:pt x="2308860" y="91483"/>
                      <a:pt x="2304098" y="91483"/>
                    </a:cubicBezTo>
                    <a:cubicBezTo>
                      <a:pt x="2299335" y="91483"/>
                      <a:pt x="2298383" y="91483"/>
                      <a:pt x="2292668" y="91483"/>
                    </a:cubicBezTo>
                    <a:cubicBezTo>
                      <a:pt x="2286953" y="91483"/>
                      <a:pt x="2279333" y="88625"/>
                      <a:pt x="2279333" y="88625"/>
                    </a:cubicBezTo>
                    <a:cubicBezTo>
                      <a:pt x="2279333" y="88625"/>
                      <a:pt x="2267903" y="88625"/>
                      <a:pt x="2262188" y="85768"/>
                    </a:cubicBezTo>
                    <a:cubicBezTo>
                      <a:pt x="2256473" y="82910"/>
                      <a:pt x="2237423" y="84815"/>
                      <a:pt x="2237423" y="84815"/>
                    </a:cubicBezTo>
                    <a:cubicBezTo>
                      <a:pt x="2237423" y="84815"/>
                      <a:pt x="2237423" y="84815"/>
                      <a:pt x="2232660" y="82910"/>
                    </a:cubicBezTo>
                    <a:cubicBezTo>
                      <a:pt x="2227898" y="81005"/>
                      <a:pt x="2225040" y="82910"/>
                      <a:pt x="2225040" y="82910"/>
                    </a:cubicBezTo>
                    <a:lnTo>
                      <a:pt x="2213610" y="85768"/>
                    </a:lnTo>
                    <a:cubicBezTo>
                      <a:pt x="2213610" y="85768"/>
                      <a:pt x="2197418" y="91483"/>
                      <a:pt x="2189798" y="94340"/>
                    </a:cubicBezTo>
                    <a:cubicBezTo>
                      <a:pt x="2189798" y="94340"/>
                      <a:pt x="2176463" y="94340"/>
                      <a:pt x="2170748" y="95293"/>
                    </a:cubicBezTo>
                    <a:cubicBezTo>
                      <a:pt x="2165033" y="96245"/>
                      <a:pt x="2163128" y="97198"/>
                      <a:pt x="2159318" y="99103"/>
                    </a:cubicBezTo>
                    <a:cubicBezTo>
                      <a:pt x="2154555" y="101008"/>
                      <a:pt x="2148840" y="104818"/>
                      <a:pt x="2141220" y="104818"/>
                    </a:cubicBezTo>
                    <a:cubicBezTo>
                      <a:pt x="2133600" y="104818"/>
                      <a:pt x="2141220" y="104818"/>
                      <a:pt x="2127885" y="103865"/>
                    </a:cubicBezTo>
                    <a:cubicBezTo>
                      <a:pt x="2114550" y="102913"/>
                      <a:pt x="2117408" y="101008"/>
                      <a:pt x="2117408" y="101008"/>
                    </a:cubicBezTo>
                    <a:lnTo>
                      <a:pt x="2123123" y="96245"/>
                    </a:lnTo>
                    <a:cubicBezTo>
                      <a:pt x="2123123" y="96245"/>
                      <a:pt x="2144078" y="93388"/>
                      <a:pt x="2146935" y="90530"/>
                    </a:cubicBezTo>
                    <a:cubicBezTo>
                      <a:pt x="2149793" y="87673"/>
                      <a:pt x="2157413" y="86720"/>
                      <a:pt x="2162175" y="84815"/>
                    </a:cubicBezTo>
                    <a:cubicBezTo>
                      <a:pt x="2166938" y="82910"/>
                      <a:pt x="2167890" y="84815"/>
                      <a:pt x="2170748" y="81958"/>
                    </a:cubicBezTo>
                    <a:cubicBezTo>
                      <a:pt x="2173605" y="79100"/>
                      <a:pt x="2192655" y="75290"/>
                      <a:pt x="2194560" y="67670"/>
                    </a:cubicBezTo>
                    <a:cubicBezTo>
                      <a:pt x="2194560" y="67670"/>
                      <a:pt x="2200275" y="67670"/>
                      <a:pt x="2205038" y="67670"/>
                    </a:cubicBezTo>
                    <a:cubicBezTo>
                      <a:pt x="2209800" y="67670"/>
                      <a:pt x="2216468" y="67670"/>
                      <a:pt x="2222183" y="67670"/>
                    </a:cubicBezTo>
                    <a:cubicBezTo>
                      <a:pt x="2227898" y="67670"/>
                      <a:pt x="2241233" y="67670"/>
                      <a:pt x="2241233" y="67670"/>
                    </a:cubicBezTo>
                    <a:lnTo>
                      <a:pt x="2265045" y="61955"/>
                    </a:lnTo>
                    <a:lnTo>
                      <a:pt x="2266950" y="55288"/>
                    </a:lnTo>
                    <a:cubicBezTo>
                      <a:pt x="2266950" y="55288"/>
                      <a:pt x="2268855" y="51478"/>
                      <a:pt x="2265998" y="45763"/>
                    </a:cubicBezTo>
                    <a:cubicBezTo>
                      <a:pt x="2263140" y="40048"/>
                      <a:pt x="2263140" y="38143"/>
                      <a:pt x="2263140" y="38143"/>
                    </a:cubicBezTo>
                    <a:lnTo>
                      <a:pt x="2257425" y="25760"/>
                    </a:lnTo>
                    <a:lnTo>
                      <a:pt x="2241233" y="22903"/>
                    </a:lnTo>
                    <a:lnTo>
                      <a:pt x="2225040" y="19093"/>
                    </a:lnTo>
                    <a:cubicBezTo>
                      <a:pt x="2225040" y="19093"/>
                      <a:pt x="2225040" y="19093"/>
                      <a:pt x="2216468" y="19093"/>
                    </a:cubicBezTo>
                    <a:cubicBezTo>
                      <a:pt x="2207895" y="19093"/>
                      <a:pt x="2216468" y="19093"/>
                      <a:pt x="2211705" y="18140"/>
                    </a:cubicBezTo>
                    <a:cubicBezTo>
                      <a:pt x="2206943" y="17188"/>
                      <a:pt x="2201228" y="20045"/>
                      <a:pt x="2195513" y="19093"/>
                    </a:cubicBezTo>
                    <a:cubicBezTo>
                      <a:pt x="2189798" y="18140"/>
                      <a:pt x="2182178" y="17188"/>
                      <a:pt x="2182178" y="17188"/>
                    </a:cubicBezTo>
                    <a:cubicBezTo>
                      <a:pt x="2182178" y="17188"/>
                      <a:pt x="2170748" y="17188"/>
                      <a:pt x="2161223" y="16235"/>
                    </a:cubicBezTo>
                    <a:cubicBezTo>
                      <a:pt x="2161223" y="16235"/>
                      <a:pt x="2146935" y="17188"/>
                      <a:pt x="2142173" y="16235"/>
                    </a:cubicBezTo>
                    <a:cubicBezTo>
                      <a:pt x="2137410" y="15283"/>
                      <a:pt x="2134553" y="16235"/>
                      <a:pt x="2131695" y="13378"/>
                    </a:cubicBezTo>
                    <a:cubicBezTo>
                      <a:pt x="2128838" y="10520"/>
                      <a:pt x="2130743" y="1948"/>
                      <a:pt x="2130743" y="1948"/>
                    </a:cubicBezTo>
                    <a:lnTo>
                      <a:pt x="2120265" y="995"/>
                    </a:lnTo>
                    <a:lnTo>
                      <a:pt x="2093595" y="1948"/>
                    </a:lnTo>
                    <a:lnTo>
                      <a:pt x="2074545" y="995"/>
                    </a:lnTo>
                    <a:cubicBezTo>
                      <a:pt x="2074545" y="995"/>
                      <a:pt x="2061210" y="995"/>
                      <a:pt x="2057400" y="43"/>
                    </a:cubicBezTo>
                    <a:cubicBezTo>
                      <a:pt x="2052638" y="-910"/>
                      <a:pt x="2052638" y="14330"/>
                      <a:pt x="2052638" y="14330"/>
                    </a:cubicBezTo>
                    <a:lnTo>
                      <a:pt x="2052638" y="19093"/>
                    </a:lnTo>
                    <a:lnTo>
                      <a:pt x="2049780" y="22903"/>
                    </a:lnTo>
                    <a:cubicBezTo>
                      <a:pt x="2049780" y="22903"/>
                      <a:pt x="2042160" y="25760"/>
                      <a:pt x="2038350" y="27665"/>
                    </a:cubicBezTo>
                    <a:cubicBezTo>
                      <a:pt x="2033588" y="29570"/>
                      <a:pt x="2026920" y="31475"/>
                      <a:pt x="2026920" y="31475"/>
                    </a:cubicBezTo>
                    <a:lnTo>
                      <a:pt x="2010728" y="33380"/>
                    </a:lnTo>
                    <a:lnTo>
                      <a:pt x="1985963" y="36238"/>
                    </a:lnTo>
                    <a:cubicBezTo>
                      <a:pt x="1985963" y="36238"/>
                      <a:pt x="1985963" y="36238"/>
                      <a:pt x="1981200" y="35285"/>
                    </a:cubicBezTo>
                    <a:cubicBezTo>
                      <a:pt x="1976438" y="34333"/>
                      <a:pt x="1960245" y="34333"/>
                      <a:pt x="1960245" y="34333"/>
                    </a:cubicBezTo>
                    <a:lnTo>
                      <a:pt x="1949768" y="34333"/>
                    </a:lnTo>
                    <a:lnTo>
                      <a:pt x="1939290" y="35285"/>
                    </a:lnTo>
                    <a:lnTo>
                      <a:pt x="1918335" y="39095"/>
                    </a:lnTo>
                    <a:lnTo>
                      <a:pt x="1897380" y="42905"/>
                    </a:lnTo>
                    <a:lnTo>
                      <a:pt x="1873568" y="46715"/>
                    </a:lnTo>
                    <a:lnTo>
                      <a:pt x="1855470" y="47668"/>
                    </a:lnTo>
                    <a:cubicBezTo>
                      <a:pt x="1855470" y="47668"/>
                      <a:pt x="1855470" y="47668"/>
                      <a:pt x="1850708" y="47668"/>
                    </a:cubicBezTo>
                    <a:cubicBezTo>
                      <a:pt x="1845945" y="47668"/>
                      <a:pt x="1825943" y="54335"/>
                      <a:pt x="1825943" y="54335"/>
                    </a:cubicBezTo>
                    <a:lnTo>
                      <a:pt x="1812608" y="58145"/>
                    </a:lnTo>
                    <a:cubicBezTo>
                      <a:pt x="1812608" y="58145"/>
                      <a:pt x="1807845" y="65765"/>
                      <a:pt x="1804035" y="65765"/>
                    </a:cubicBezTo>
                    <a:cubicBezTo>
                      <a:pt x="1799273" y="65765"/>
                      <a:pt x="1795463" y="74338"/>
                      <a:pt x="1795463" y="74338"/>
                    </a:cubicBezTo>
                    <a:lnTo>
                      <a:pt x="1786890" y="76243"/>
                    </a:lnTo>
                    <a:cubicBezTo>
                      <a:pt x="1786890" y="76243"/>
                      <a:pt x="1775460" y="80053"/>
                      <a:pt x="1770698" y="80053"/>
                    </a:cubicBezTo>
                    <a:cubicBezTo>
                      <a:pt x="1765935" y="80053"/>
                      <a:pt x="1763078" y="85768"/>
                      <a:pt x="1755458" y="86720"/>
                    </a:cubicBezTo>
                    <a:cubicBezTo>
                      <a:pt x="1747838" y="87673"/>
                      <a:pt x="1733550" y="87673"/>
                      <a:pt x="1728788" y="87673"/>
                    </a:cubicBezTo>
                    <a:cubicBezTo>
                      <a:pt x="1724025" y="87673"/>
                      <a:pt x="1721168" y="87673"/>
                      <a:pt x="1721168" y="87673"/>
                    </a:cubicBezTo>
                    <a:lnTo>
                      <a:pt x="1712595" y="88625"/>
                    </a:lnTo>
                    <a:lnTo>
                      <a:pt x="1709738" y="93388"/>
                    </a:lnTo>
                    <a:lnTo>
                      <a:pt x="1704975" y="102913"/>
                    </a:lnTo>
                    <a:lnTo>
                      <a:pt x="1704975" y="108628"/>
                    </a:lnTo>
                    <a:lnTo>
                      <a:pt x="1703070" y="115295"/>
                    </a:lnTo>
                    <a:lnTo>
                      <a:pt x="1701165" y="123868"/>
                    </a:lnTo>
                    <a:lnTo>
                      <a:pt x="1698308" y="127678"/>
                    </a:lnTo>
                    <a:lnTo>
                      <a:pt x="1675448" y="121010"/>
                    </a:lnTo>
                    <a:lnTo>
                      <a:pt x="1674495" y="114343"/>
                    </a:lnTo>
                    <a:lnTo>
                      <a:pt x="1666875" y="111485"/>
                    </a:lnTo>
                    <a:cubicBezTo>
                      <a:pt x="1666875" y="111485"/>
                      <a:pt x="1658303" y="111485"/>
                      <a:pt x="1652588" y="111485"/>
                    </a:cubicBezTo>
                    <a:cubicBezTo>
                      <a:pt x="1646873" y="111485"/>
                      <a:pt x="1644968" y="111485"/>
                      <a:pt x="1644968" y="111485"/>
                    </a:cubicBezTo>
                    <a:lnTo>
                      <a:pt x="1637348" y="121963"/>
                    </a:lnTo>
                    <a:cubicBezTo>
                      <a:pt x="1637348" y="121963"/>
                      <a:pt x="1637348" y="121963"/>
                      <a:pt x="1626870" y="124820"/>
                    </a:cubicBezTo>
                    <a:cubicBezTo>
                      <a:pt x="1626870" y="124820"/>
                      <a:pt x="1626870" y="124820"/>
                      <a:pt x="1626870" y="127678"/>
                    </a:cubicBezTo>
                    <a:cubicBezTo>
                      <a:pt x="1626870" y="130535"/>
                      <a:pt x="1624013" y="133393"/>
                      <a:pt x="1624013" y="133393"/>
                    </a:cubicBezTo>
                    <a:lnTo>
                      <a:pt x="1609725" y="130535"/>
                    </a:lnTo>
                    <a:cubicBezTo>
                      <a:pt x="1609725" y="130535"/>
                      <a:pt x="1606868" y="125773"/>
                      <a:pt x="1605915" y="120058"/>
                    </a:cubicBezTo>
                    <a:cubicBezTo>
                      <a:pt x="1604963" y="114343"/>
                      <a:pt x="1607820" y="113390"/>
                      <a:pt x="1607820" y="109580"/>
                    </a:cubicBezTo>
                    <a:cubicBezTo>
                      <a:pt x="1607820" y="105770"/>
                      <a:pt x="1606868" y="103865"/>
                      <a:pt x="1606868" y="103865"/>
                    </a:cubicBezTo>
                    <a:lnTo>
                      <a:pt x="1599248" y="111485"/>
                    </a:lnTo>
                    <a:cubicBezTo>
                      <a:pt x="1599248" y="111485"/>
                      <a:pt x="1590675" y="118153"/>
                      <a:pt x="1584008" y="119105"/>
                    </a:cubicBezTo>
                    <a:cubicBezTo>
                      <a:pt x="1578293" y="120058"/>
                      <a:pt x="1575435" y="128630"/>
                      <a:pt x="1575435" y="128630"/>
                    </a:cubicBezTo>
                    <a:lnTo>
                      <a:pt x="1572578" y="133393"/>
                    </a:lnTo>
                    <a:lnTo>
                      <a:pt x="1572578" y="146728"/>
                    </a:lnTo>
                    <a:lnTo>
                      <a:pt x="1585913" y="154348"/>
                    </a:lnTo>
                    <a:lnTo>
                      <a:pt x="1591628" y="157205"/>
                    </a:lnTo>
                    <a:lnTo>
                      <a:pt x="1592580" y="162920"/>
                    </a:lnTo>
                    <a:lnTo>
                      <a:pt x="1589723" y="168635"/>
                    </a:lnTo>
                    <a:lnTo>
                      <a:pt x="1587818" y="177208"/>
                    </a:lnTo>
                    <a:lnTo>
                      <a:pt x="1593533" y="177208"/>
                    </a:lnTo>
                    <a:lnTo>
                      <a:pt x="1604010" y="180065"/>
                    </a:lnTo>
                    <a:lnTo>
                      <a:pt x="1602105" y="184828"/>
                    </a:lnTo>
                    <a:lnTo>
                      <a:pt x="1599248" y="191495"/>
                    </a:lnTo>
                    <a:lnTo>
                      <a:pt x="1589723" y="202925"/>
                    </a:lnTo>
                    <a:lnTo>
                      <a:pt x="1584008" y="208640"/>
                    </a:lnTo>
                    <a:lnTo>
                      <a:pt x="1579245" y="213403"/>
                    </a:lnTo>
                    <a:cubicBezTo>
                      <a:pt x="1579245" y="213403"/>
                      <a:pt x="1579245" y="213403"/>
                      <a:pt x="1574483" y="215308"/>
                    </a:cubicBezTo>
                    <a:cubicBezTo>
                      <a:pt x="1569720" y="217213"/>
                      <a:pt x="1564005" y="225785"/>
                      <a:pt x="1564005" y="225785"/>
                    </a:cubicBezTo>
                    <a:lnTo>
                      <a:pt x="1555433" y="229595"/>
                    </a:lnTo>
                    <a:lnTo>
                      <a:pt x="1542098" y="234358"/>
                    </a:lnTo>
                    <a:lnTo>
                      <a:pt x="1537335" y="239120"/>
                    </a:lnTo>
                    <a:cubicBezTo>
                      <a:pt x="1537335" y="239120"/>
                      <a:pt x="1531620" y="241978"/>
                      <a:pt x="1526858" y="241025"/>
                    </a:cubicBezTo>
                    <a:cubicBezTo>
                      <a:pt x="1522095" y="240073"/>
                      <a:pt x="1521143" y="237215"/>
                      <a:pt x="1521143" y="237215"/>
                    </a:cubicBezTo>
                    <a:lnTo>
                      <a:pt x="1525905" y="232453"/>
                    </a:lnTo>
                    <a:lnTo>
                      <a:pt x="1539240" y="225785"/>
                    </a:lnTo>
                    <a:cubicBezTo>
                      <a:pt x="1539240" y="225785"/>
                      <a:pt x="1546860" y="223880"/>
                      <a:pt x="1552575" y="218165"/>
                    </a:cubicBezTo>
                    <a:cubicBezTo>
                      <a:pt x="1552575" y="218165"/>
                      <a:pt x="1560195" y="209593"/>
                      <a:pt x="1560195" y="206735"/>
                    </a:cubicBezTo>
                    <a:cubicBezTo>
                      <a:pt x="1560195" y="203878"/>
                      <a:pt x="1563053" y="198163"/>
                      <a:pt x="1563053" y="198163"/>
                    </a:cubicBezTo>
                    <a:lnTo>
                      <a:pt x="1562100" y="193400"/>
                    </a:lnTo>
                    <a:lnTo>
                      <a:pt x="1561148" y="186733"/>
                    </a:lnTo>
                    <a:lnTo>
                      <a:pt x="1558290" y="176255"/>
                    </a:lnTo>
                    <a:lnTo>
                      <a:pt x="1561148" y="166730"/>
                    </a:lnTo>
                    <a:cubicBezTo>
                      <a:pt x="1561148" y="166730"/>
                      <a:pt x="1561148" y="166730"/>
                      <a:pt x="1554480" y="156253"/>
                    </a:cubicBezTo>
                    <a:cubicBezTo>
                      <a:pt x="1547813" y="145775"/>
                      <a:pt x="1557338" y="147680"/>
                      <a:pt x="1557338" y="144823"/>
                    </a:cubicBezTo>
                    <a:cubicBezTo>
                      <a:pt x="1557338" y="141965"/>
                      <a:pt x="1550670" y="133393"/>
                      <a:pt x="1550670" y="130535"/>
                    </a:cubicBezTo>
                    <a:cubicBezTo>
                      <a:pt x="1550670" y="127678"/>
                      <a:pt x="1553528" y="122915"/>
                      <a:pt x="1553528" y="122915"/>
                    </a:cubicBezTo>
                    <a:cubicBezTo>
                      <a:pt x="1553528" y="122915"/>
                      <a:pt x="1559243" y="119105"/>
                      <a:pt x="1558290" y="116248"/>
                    </a:cubicBezTo>
                    <a:cubicBezTo>
                      <a:pt x="1557338" y="113390"/>
                      <a:pt x="1560195" y="110533"/>
                      <a:pt x="1557338" y="107675"/>
                    </a:cubicBezTo>
                    <a:cubicBezTo>
                      <a:pt x="1554480" y="104818"/>
                      <a:pt x="1549718" y="104818"/>
                      <a:pt x="1549718" y="104818"/>
                    </a:cubicBezTo>
                    <a:cubicBezTo>
                      <a:pt x="1549718" y="104818"/>
                      <a:pt x="1536383" y="104818"/>
                      <a:pt x="1525905" y="104818"/>
                    </a:cubicBezTo>
                    <a:lnTo>
                      <a:pt x="1517333" y="107675"/>
                    </a:lnTo>
                    <a:cubicBezTo>
                      <a:pt x="1517333" y="107675"/>
                      <a:pt x="1511618" y="109580"/>
                      <a:pt x="1505903" y="110533"/>
                    </a:cubicBezTo>
                    <a:cubicBezTo>
                      <a:pt x="1500188" y="111485"/>
                      <a:pt x="1501140" y="116248"/>
                      <a:pt x="1501140" y="116248"/>
                    </a:cubicBezTo>
                    <a:cubicBezTo>
                      <a:pt x="1501140" y="116248"/>
                      <a:pt x="1493520" y="122915"/>
                      <a:pt x="1485900" y="128630"/>
                    </a:cubicBezTo>
                    <a:cubicBezTo>
                      <a:pt x="1478280" y="134345"/>
                      <a:pt x="1485900" y="128630"/>
                      <a:pt x="1477328" y="130535"/>
                    </a:cubicBezTo>
                    <a:lnTo>
                      <a:pt x="1469708" y="141013"/>
                    </a:lnTo>
                    <a:lnTo>
                      <a:pt x="1462088" y="150538"/>
                    </a:lnTo>
                    <a:lnTo>
                      <a:pt x="1463040" y="162920"/>
                    </a:lnTo>
                    <a:lnTo>
                      <a:pt x="1471613" y="165778"/>
                    </a:lnTo>
                    <a:lnTo>
                      <a:pt x="1474470" y="174350"/>
                    </a:lnTo>
                    <a:lnTo>
                      <a:pt x="1478280" y="181018"/>
                    </a:lnTo>
                    <a:lnTo>
                      <a:pt x="1483043" y="184828"/>
                    </a:lnTo>
                    <a:lnTo>
                      <a:pt x="1497330" y="188638"/>
                    </a:lnTo>
                    <a:lnTo>
                      <a:pt x="1497330" y="175303"/>
                    </a:lnTo>
                    <a:lnTo>
                      <a:pt x="1495425" y="179113"/>
                    </a:lnTo>
                    <a:lnTo>
                      <a:pt x="1479233" y="177208"/>
                    </a:lnTo>
                    <a:cubicBezTo>
                      <a:pt x="1479233" y="177208"/>
                      <a:pt x="1470660" y="177208"/>
                      <a:pt x="1465898" y="175303"/>
                    </a:cubicBezTo>
                    <a:cubicBezTo>
                      <a:pt x="1461135" y="173398"/>
                      <a:pt x="1458278" y="172445"/>
                      <a:pt x="1455420" y="169588"/>
                    </a:cubicBezTo>
                    <a:cubicBezTo>
                      <a:pt x="1452563" y="166730"/>
                      <a:pt x="1449705" y="164825"/>
                      <a:pt x="1449705" y="164825"/>
                    </a:cubicBezTo>
                    <a:lnTo>
                      <a:pt x="1441133" y="159110"/>
                    </a:lnTo>
                    <a:cubicBezTo>
                      <a:pt x="1441133" y="159110"/>
                      <a:pt x="1432560" y="157205"/>
                      <a:pt x="1427798" y="155300"/>
                    </a:cubicBezTo>
                    <a:cubicBezTo>
                      <a:pt x="1423035" y="153395"/>
                      <a:pt x="1411605" y="154348"/>
                      <a:pt x="1403033" y="150538"/>
                    </a:cubicBezTo>
                    <a:lnTo>
                      <a:pt x="1394460" y="150538"/>
                    </a:lnTo>
                    <a:lnTo>
                      <a:pt x="1383983" y="149585"/>
                    </a:lnTo>
                    <a:lnTo>
                      <a:pt x="1369695" y="148633"/>
                    </a:lnTo>
                    <a:cubicBezTo>
                      <a:pt x="1369695" y="148633"/>
                      <a:pt x="1355408" y="145775"/>
                      <a:pt x="1348740" y="144823"/>
                    </a:cubicBezTo>
                    <a:cubicBezTo>
                      <a:pt x="1343025" y="143870"/>
                      <a:pt x="1341120" y="141013"/>
                      <a:pt x="1341120" y="141013"/>
                    </a:cubicBezTo>
                    <a:lnTo>
                      <a:pt x="1330643" y="141013"/>
                    </a:lnTo>
                    <a:lnTo>
                      <a:pt x="1327785" y="147680"/>
                    </a:lnTo>
                    <a:lnTo>
                      <a:pt x="1338263" y="152443"/>
                    </a:lnTo>
                    <a:lnTo>
                      <a:pt x="1346835" y="158158"/>
                    </a:lnTo>
                    <a:lnTo>
                      <a:pt x="1346835" y="163873"/>
                    </a:lnTo>
                    <a:lnTo>
                      <a:pt x="1342073" y="167683"/>
                    </a:lnTo>
                    <a:lnTo>
                      <a:pt x="1331595" y="168635"/>
                    </a:lnTo>
                    <a:lnTo>
                      <a:pt x="1320165" y="170540"/>
                    </a:lnTo>
                    <a:lnTo>
                      <a:pt x="1308735" y="170540"/>
                    </a:lnTo>
                    <a:lnTo>
                      <a:pt x="1292543" y="171493"/>
                    </a:lnTo>
                    <a:lnTo>
                      <a:pt x="1274445" y="174350"/>
                    </a:lnTo>
                    <a:lnTo>
                      <a:pt x="1265873" y="175303"/>
                    </a:lnTo>
                    <a:lnTo>
                      <a:pt x="1255395" y="176255"/>
                    </a:lnTo>
                    <a:lnTo>
                      <a:pt x="1244918" y="175303"/>
                    </a:lnTo>
                    <a:lnTo>
                      <a:pt x="1231583" y="171493"/>
                    </a:lnTo>
                    <a:cubicBezTo>
                      <a:pt x="1231583" y="171493"/>
                      <a:pt x="1231583" y="171493"/>
                      <a:pt x="1226820" y="168635"/>
                    </a:cubicBezTo>
                    <a:cubicBezTo>
                      <a:pt x="1222058" y="165778"/>
                      <a:pt x="1221105" y="168635"/>
                      <a:pt x="1221105" y="168635"/>
                    </a:cubicBezTo>
                    <a:cubicBezTo>
                      <a:pt x="1221105" y="168635"/>
                      <a:pt x="1207770" y="169588"/>
                      <a:pt x="1194435" y="171493"/>
                    </a:cubicBezTo>
                    <a:cubicBezTo>
                      <a:pt x="1181100" y="173398"/>
                      <a:pt x="1185863" y="177208"/>
                      <a:pt x="1185863" y="177208"/>
                    </a:cubicBezTo>
                    <a:lnTo>
                      <a:pt x="1161098" y="184828"/>
                    </a:lnTo>
                    <a:lnTo>
                      <a:pt x="1153478" y="187685"/>
                    </a:lnTo>
                    <a:cubicBezTo>
                      <a:pt x="1153478" y="187685"/>
                      <a:pt x="1140143" y="193400"/>
                      <a:pt x="1134428" y="196258"/>
                    </a:cubicBezTo>
                    <a:cubicBezTo>
                      <a:pt x="1128713" y="199115"/>
                      <a:pt x="1121093" y="196258"/>
                      <a:pt x="1121093" y="196258"/>
                    </a:cubicBezTo>
                    <a:lnTo>
                      <a:pt x="1113473" y="201973"/>
                    </a:lnTo>
                    <a:cubicBezTo>
                      <a:pt x="1113473" y="201973"/>
                      <a:pt x="1102043" y="200068"/>
                      <a:pt x="1097280" y="199115"/>
                    </a:cubicBezTo>
                    <a:cubicBezTo>
                      <a:pt x="1092518" y="198163"/>
                      <a:pt x="1088708" y="191495"/>
                      <a:pt x="1088708" y="191495"/>
                    </a:cubicBezTo>
                    <a:cubicBezTo>
                      <a:pt x="1088708" y="191495"/>
                      <a:pt x="1088708" y="191495"/>
                      <a:pt x="1087755" y="188638"/>
                    </a:cubicBezTo>
                    <a:cubicBezTo>
                      <a:pt x="1085850" y="185780"/>
                      <a:pt x="1099185" y="188638"/>
                      <a:pt x="1099185" y="188638"/>
                    </a:cubicBezTo>
                    <a:lnTo>
                      <a:pt x="1121093" y="181018"/>
                    </a:lnTo>
                    <a:cubicBezTo>
                      <a:pt x="1121093" y="181018"/>
                      <a:pt x="1091565" y="180065"/>
                      <a:pt x="1087755" y="179113"/>
                    </a:cubicBezTo>
                    <a:cubicBezTo>
                      <a:pt x="1082993" y="178160"/>
                      <a:pt x="1077278" y="180065"/>
                      <a:pt x="1071563" y="179113"/>
                    </a:cubicBezTo>
                    <a:cubicBezTo>
                      <a:pt x="1065848" y="178160"/>
                      <a:pt x="1062990" y="182923"/>
                      <a:pt x="1062990" y="182923"/>
                    </a:cubicBezTo>
                    <a:lnTo>
                      <a:pt x="1058228" y="190543"/>
                    </a:lnTo>
                    <a:cubicBezTo>
                      <a:pt x="1058228" y="190543"/>
                      <a:pt x="1056323" y="198163"/>
                      <a:pt x="1055370" y="203878"/>
                    </a:cubicBezTo>
                    <a:cubicBezTo>
                      <a:pt x="1053465" y="209593"/>
                      <a:pt x="1048703" y="218165"/>
                      <a:pt x="1048703" y="218165"/>
                    </a:cubicBezTo>
                    <a:cubicBezTo>
                      <a:pt x="1048703" y="218165"/>
                      <a:pt x="1038225" y="216260"/>
                      <a:pt x="1034415" y="214355"/>
                    </a:cubicBezTo>
                    <a:cubicBezTo>
                      <a:pt x="1029653" y="212450"/>
                      <a:pt x="1025843" y="216260"/>
                      <a:pt x="1025843" y="216260"/>
                    </a:cubicBezTo>
                    <a:cubicBezTo>
                      <a:pt x="1025843" y="216260"/>
                      <a:pt x="1025843" y="216260"/>
                      <a:pt x="1021080" y="219118"/>
                    </a:cubicBezTo>
                    <a:cubicBezTo>
                      <a:pt x="1016318" y="221975"/>
                      <a:pt x="1010603" y="224833"/>
                      <a:pt x="1010603" y="224833"/>
                    </a:cubicBezTo>
                    <a:lnTo>
                      <a:pt x="1002983" y="225785"/>
                    </a:lnTo>
                    <a:lnTo>
                      <a:pt x="997268" y="227690"/>
                    </a:lnTo>
                    <a:lnTo>
                      <a:pt x="995363" y="233405"/>
                    </a:lnTo>
                    <a:lnTo>
                      <a:pt x="990600" y="240073"/>
                    </a:lnTo>
                    <a:lnTo>
                      <a:pt x="980123" y="246740"/>
                    </a:lnTo>
                    <a:lnTo>
                      <a:pt x="969645" y="245788"/>
                    </a:lnTo>
                    <a:lnTo>
                      <a:pt x="958215" y="241978"/>
                    </a:lnTo>
                    <a:lnTo>
                      <a:pt x="950595" y="239120"/>
                    </a:lnTo>
                    <a:cubicBezTo>
                      <a:pt x="950595" y="239120"/>
                      <a:pt x="950595" y="239120"/>
                      <a:pt x="940118" y="238168"/>
                    </a:cubicBezTo>
                    <a:cubicBezTo>
                      <a:pt x="929640" y="237215"/>
                      <a:pt x="932498" y="241978"/>
                      <a:pt x="932498" y="241978"/>
                    </a:cubicBezTo>
                    <a:lnTo>
                      <a:pt x="933450" y="250550"/>
                    </a:lnTo>
                    <a:lnTo>
                      <a:pt x="949643" y="258170"/>
                    </a:lnTo>
                    <a:lnTo>
                      <a:pt x="925830" y="257218"/>
                    </a:lnTo>
                    <a:cubicBezTo>
                      <a:pt x="925830" y="257218"/>
                      <a:pt x="915353" y="254360"/>
                      <a:pt x="908685" y="248645"/>
                    </a:cubicBezTo>
                    <a:cubicBezTo>
                      <a:pt x="901065" y="242930"/>
                      <a:pt x="908685" y="248645"/>
                      <a:pt x="908685" y="245788"/>
                    </a:cubicBezTo>
                    <a:cubicBezTo>
                      <a:pt x="908685" y="242930"/>
                      <a:pt x="907733" y="238168"/>
                      <a:pt x="907733" y="238168"/>
                    </a:cubicBezTo>
                    <a:lnTo>
                      <a:pt x="907733" y="231500"/>
                    </a:lnTo>
                    <a:lnTo>
                      <a:pt x="907733" y="225785"/>
                    </a:lnTo>
                    <a:lnTo>
                      <a:pt x="887730" y="215308"/>
                    </a:lnTo>
                    <a:cubicBezTo>
                      <a:pt x="887730" y="215308"/>
                      <a:pt x="887730" y="215308"/>
                      <a:pt x="892493" y="215308"/>
                    </a:cubicBezTo>
                    <a:cubicBezTo>
                      <a:pt x="893445" y="215308"/>
                      <a:pt x="894398" y="215308"/>
                      <a:pt x="895350" y="215308"/>
                    </a:cubicBezTo>
                    <a:cubicBezTo>
                      <a:pt x="898208" y="216260"/>
                      <a:pt x="899160" y="217213"/>
                      <a:pt x="902970" y="216260"/>
                    </a:cubicBezTo>
                    <a:cubicBezTo>
                      <a:pt x="907733" y="215308"/>
                      <a:pt x="923925" y="218165"/>
                      <a:pt x="923925" y="218165"/>
                    </a:cubicBezTo>
                    <a:cubicBezTo>
                      <a:pt x="923925" y="218165"/>
                      <a:pt x="938213" y="217213"/>
                      <a:pt x="942975" y="215308"/>
                    </a:cubicBezTo>
                    <a:cubicBezTo>
                      <a:pt x="947738" y="213403"/>
                      <a:pt x="951548" y="215308"/>
                      <a:pt x="951548" y="215308"/>
                    </a:cubicBezTo>
                    <a:lnTo>
                      <a:pt x="962025" y="217213"/>
                    </a:lnTo>
                    <a:lnTo>
                      <a:pt x="983933" y="219118"/>
                    </a:lnTo>
                    <a:lnTo>
                      <a:pt x="1002030" y="213403"/>
                    </a:lnTo>
                    <a:lnTo>
                      <a:pt x="1007745" y="201973"/>
                    </a:lnTo>
                    <a:cubicBezTo>
                      <a:pt x="1007745" y="201973"/>
                      <a:pt x="1004888" y="193400"/>
                      <a:pt x="1001078" y="189590"/>
                    </a:cubicBezTo>
                    <a:cubicBezTo>
                      <a:pt x="996315" y="185780"/>
                      <a:pt x="989648" y="186733"/>
                      <a:pt x="984885" y="185780"/>
                    </a:cubicBezTo>
                    <a:cubicBezTo>
                      <a:pt x="980123" y="184828"/>
                      <a:pt x="968693" y="179113"/>
                      <a:pt x="968693" y="179113"/>
                    </a:cubicBezTo>
                    <a:lnTo>
                      <a:pt x="952500" y="173398"/>
                    </a:lnTo>
                    <a:lnTo>
                      <a:pt x="942023" y="169588"/>
                    </a:lnTo>
                    <a:lnTo>
                      <a:pt x="927735" y="166730"/>
                    </a:lnTo>
                    <a:lnTo>
                      <a:pt x="916305" y="163873"/>
                    </a:lnTo>
                    <a:lnTo>
                      <a:pt x="896303" y="159110"/>
                    </a:lnTo>
                    <a:lnTo>
                      <a:pt x="887730" y="155300"/>
                    </a:lnTo>
                    <a:cubicBezTo>
                      <a:pt x="887730" y="155300"/>
                      <a:pt x="873443" y="151490"/>
                      <a:pt x="868680" y="151490"/>
                    </a:cubicBezTo>
                    <a:cubicBezTo>
                      <a:pt x="863918" y="151490"/>
                      <a:pt x="855345" y="147680"/>
                      <a:pt x="851535" y="146728"/>
                    </a:cubicBezTo>
                    <a:cubicBezTo>
                      <a:pt x="846773" y="145775"/>
                      <a:pt x="840105" y="142918"/>
                      <a:pt x="834390" y="139108"/>
                    </a:cubicBezTo>
                    <a:lnTo>
                      <a:pt x="818198" y="137203"/>
                    </a:lnTo>
                    <a:lnTo>
                      <a:pt x="787718" y="136250"/>
                    </a:lnTo>
                    <a:lnTo>
                      <a:pt x="760095" y="133393"/>
                    </a:lnTo>
                    <a:lnTo>
                      <a:pt x="754380" y="133393"/>
                    </a:lnTo>
                    <a:lnTo>
                      <a:pt x="736283" y="134345"/>
                    </a:lnTo>
                    <a:cubicBezTo>
                      <a:pt x="736283" y="134345"/>
                      <a:pt x="720090" y="135298"/>
                      <a:pt x="715328" y="135298"/>
                    </a:cubicBezTo>
                    <a:cubicBezTo>
                      <a:pt x="710565" y="135298"/>
                      <a:pt x="701993" y="140060"/>
                      <a:pt x="701993" y="140060"/>
                    </a:cubicBezTo>
                    <a:lnTo>
                      <a:pt x="690563" y="140060"/>
                    </a:lnTo>
                    <a:lnTo>
                      <a:pt x="684848" y="140060"/>
                    </a:lnTo>
                    <a:lnTo>
                      <a:pt x="670560" y="141965"/>
                    </a:lnTo>
                    <a:lnTo>
                      <a:pt x="662940" y="142918"/>
                    </a:lnTo>
                    <a:lnTo>
                      <a:pt x="652463" y="147680"/>
                    </a:lnTo>
                    <a:cubicBezTo>
                      <a:pt x="652463" y="147680"/>
                      <a:pt x="641985" y="153395"/>
                      <a:pt x="637223" y="153395"/>
                    </a:cubicBezTo>
                    <a:cubicBezTo>
                      <a:pt x="632460" y="153395"/>
                      <a:pt x="619125" y="158158"/>
                      <a:pt x="619125" y="158158"/>
                    </a:cubicBezTo>
                    <a:lnTo>
                      <a:pt x="605790" y="161968"/>
                    </a:lnTo>
                    <a:lnTo>
                      <a:pt x="598170" y="165778"/>
                    </a:lnTo>
                    <a:lnTo>
                      <a:pt x="587693" y="170540"/>
                    </a:lnTo>
                    <a:lnTo>
                      <a:pt x="579120" y="180065"/>
                    </a:lnTo>
                    <a:lnTo>
                      <a:pt x="576263" y="183875"/>
                    </a:lnTo>
                    <a:lnTo>
                      <a:pt x="560070" y="195305"/>
                    </a:lnTo>
                    <a:lnTo>
                      <a:pt x="551498" y="200068"/>
                    </a:lnTo>
                    <a:cubicBezTo>
                      <a:pt x="551498" y="200068"/>
                      <a:pt x="541020" y="206735"/>
                      <a:pt x="535305" y="208640"/>
                    </a:cubicBezTo>
                    <a:cubicBezTo>
                      <a:pt x="529590" y="210545"/>
                      <a:pt x="529590" y="218165"/>
                      <a:pt x="524828" y="220070"/>
                    </a:cubicBezTo>
                    <a:cubicBezTo>
                      <a:pt x="520065" y="221975"/>
                      <a:pt x="520065" y="227690"/>
                      <a:pt x="520065" y="227690"/>
                    </a:cubicBezTo>
                    <a:lnTo>
                      <a:pt x="512445" y="237215"/>
                    </a:lnTo>
                    <a:cubicBezTo>
                      <a:pt x="512445" y="237215"/>
                      <a:pt x="499110" y="244835"/>
                      <a:pt x="494348" y="245788"/>
                    </a:cubicBezTo>
                    <a:cubicBezTo>
                      <a:pt x="489585" y="246740"/>
                      <a:pt x="485775" y="255313"/>
                      <a:pt x="478155" y="257218"/>
                    </a:cubicBezTo>
                    <a:cubicBezTo>
                      <a:pt x="470535" y="259123"/>
                      <a:pt x="478155" y="257218"/>
                      <a:pt x="467678" y="259123"/>
                    </a:cubicBezTo>
                    <a:cubicBezTo>
                      <a:pt x="457200" y="261028"/>
                      <a:pt x="461963" y="263885"/>
                      <a:pt x="457200" y="265790"/>
                    </a:cubicBezTo>
                    <a:cubicBezTo>
                      <a:pt x="452438" y="267695"/>
                      <a:pt x="439103" y="268648"/>
                      <a:pt x="439103" y="268648"/>
                    </a:cubicBezTo>
                    <a:lnTo>
                      <a:pt x="428625" y="274363"/>
                    </a:lnTo>
                    <a:lnTo>
                      <a:pt x="422910" y="278173"/>
                    </a:lnTo>
                    <a:lnTo>
                      <a:pt x="415290" y="283888"/>
                    </a:lnTo>
                    <a:lnTo>
                      <a:pt x="409575" y="286745"/>
                    </a:lnTo>
                    <a:lnTo>
                      <a:pt x="401003" y="295318"/>
                    </a:lnTo>
                    <a:lnTo>
                      <a:pt x="395288" y="304843"/>
                    </a:lnTo>
                    <a:cubicBezTo>
                      <a:pt x="395288" y="304843"/>
                      <a:pt x="399098" y="314368"/>
                      <a:pt x="398145" y="317225"/>
                    </a:cubicBezTo>
                    <a:cubicBezTo>
                      <a:pt x="396240" y="320083"/>
                      <a:pt x="401003" y="329608"/>
                      <a:pt x="401003" y="329608"/>
                    </a:cubicBezTo>
                    <a:lnTo>
                      <a:pt x="401003" y="334370"/>
                    </a:lnTo>
                    <a:lnTo>
                      <a:pt x="405765" y="338180"/>
                    </a:lnTo>
                    <a:lnTo>
                      <a:pt x="411480" y="342943"/>
                    </a:lnTo>
                    <a:lnTo>
                      <a:pt x="414338" y="351515"/>
                    </a:lnTo>
                    <a:lnTo>
                      <a:pt x="420053" y="361993"/>
                    </a:lnTo>
                    <a:lnTo>
                      <a:pt x="427673" y="361993"/>
                    </a:lnTo>
                    <a:lnTo>
                      <a:pt x="443865" y="360088"/>
                    </a:lnTo>
                    <a:lnTo>
                      <a:pt x="452438" y="355325"/>
                    </a:lnTo>
                    <a:lnTo>
                      <a:pt x="460058" y="352468"/>
                    </a:lnTo>
                    <a:lnTo>
                      <a:pt x="462915" y="348658"/>
                    </a:lnTo>
                    <a:lnTo>
                      <a:pt x="467678" y="343895"/>
                    </a:lnTo>
                    <a:lnTo>
                      <a:pt x="478155" y="341990"/>
                    </a:lnTo>
                    <a:lnTo>
                      <a:pt x="483870" y="341038"/>
                    </a:lnTo>
                    <a:lnTo>
                      <a:pt x="492443" y="341990"/>
                    </a:lnTo>
                    <a:lnTo>
                      <a:pt x="493395" y="351515"/>
                    </a:lnTo>
                    <a:lnTo>
                      <a:pt x="499110" y="358183"/>
                    </a:lnTo>
                    <a:lnTo>
                      <a:pt x="504825" y="363898"/>
                    </a:lnTo>
                    <a:lnTo>
                      <a:pt x="512445" y="367708"/>
                    </a:lnTo>
                    <a:lnTo>
                      <a:pt x="522923" y="377233"/>
                    </a:lnTo>
                    <a:lnTo>
                      <a:pt x="521018" y="384853"/>
                    </a:lnTo>
                    <a:lnTo>
                      <a:pt x="523875" y="395330"/>
                    </a:lnTo>
                    <a:lnTo>
                      <a:pt x="538163" y="399140"/>
                    </a:lnTo>
                    <a:lnTo>
                      <a:pt x="549593" y="398188"/>
                    </a:lnTo>
                    <a:lnTo>
                      <a:pt x="558165" y="393425"/>
                    </a:lnTo>
                    <a:lnTo>
                      <a:pt x="569595" y="389615"/>
                    </a:lnTo>
                    <a:cubicBezTo>
                      <a:pt x="569595" y="389615"/>
                      <a:pt x="578168" y="385805"/>
                      <a:pt x="580073" y="382948"/>
                    </a:cubicBezTo>
                    <a:cubicBezTo>
                      <a:pt x="581978" y="380090"/>
                      <a:pt x="585788" y="381995"/>
                      <a:pt x="585788" y="379138"/>
                    </a:cubicBezTo>
                    <a:cubicBezTo>
                      <a:pt x="585788" y="376280"/>
                      <a:pt x="585788" y="373423"/>
                      <a:pt x="585788" y="373423"/>
                    </a:cubicBezTo>
                    <a:lnTo>
                      <a:pt x="596265" y="361993"/>
                    </a:lnTo>
                    <a:lnTo>
                      <a:pt x="601028" y="355325"/>
                    </a:lnTo>
                    <a:cubicBezTo>
                      <a:pt x="601028" y="355325"/>
                      <a:pt x="606743" y="351515"/>
                      <a:pt x="606743" y="348658"/>
                    </a:cubicBezTo>
                    <a:cubicBezTo>
                      <a:pt x="606743" y="345800"/>
                      <a:pt x="614363" y="344848"/>
                      <a:pt x="614363" y="341990"/>
                    </a:cubicBezTo>
                    <a:cubicBezTo>
                      <a:pt x="614363" y="339133"/>
                      <a:pt x="620078" y="337228"/>
                      <a:pt x="620078" y="337228"/>
                    </a:cubicBezTo>
                    <a:lnTo>
                      <a:pt x="621983" y="323893"/>
                    </a:lnTo>
                    <a:lnTo>
                      <a:pt x="621983" y="319130"/>
                    </a:lnTo>
                    <a:lnTo>
                      <a:pt x="616268" y="318178"/>
                    </a:lnTo>
                    <a:lnTo>
                      <a:pt x="604838" y="317225"/>
                    </a:lnTo>
                    <a:lnTo>
                      <a:pt x="599123" y="314368"/>
                    </a:lnTo>
                    <a:lnTo>
                      <a:pt x="599123" y="307700"/>
                    </a:lnTo>
                    <a:cubicBezTo>
                      <a:pt x="599123" y="307700"/>
                      <a:pt x="599123" y="307700"/>
                      <a:pt x="601028" y="301033"/>
                    </a:cubicBezTo>
                    <a:cubicBezTo>
                      <a:pt x="601028" y="301033"/>
                      <a:pt x="601028" y="301033"/>
                      <a:pt x="614363" y="291508"/>
                    </a:cubicBezTo>
                    <a:cubicBezTo>
                      <a:pt x="614363" y="291508"/>
                      <a:pt x="621983" y="290555"/>
                      <a:pt x="622935" y="287698"/>
                    </a:cubicBezTo>
                    <a:cubicBezTo>
                      <a:pt x="624840" y="284840"/>
                      <a:pt x="631508" y="283888"/>
                      <a:pt x="636270" y="277220"/>
                    </a:cubicBezTo>
                    <a:cubicBezTo>
                      <a:pt x="641033" y="270553"/>
                      <a:pt x="636270" y="277220"/>
                      <a:pt x="641033" y="273410"/>
                    </a:cubicBezTo>
                    <a:cubicBezTo>
                      <a:pt x="645795" y="269600"/>
                      <a:pt x="649605" y="269600"/>
                      <a:pt x="649605" y="265790"/>
                    </a:cubicBezTo>
                    <a:cubicBezTo>
                      <a:pt x="649605" y="261980"/>
                      <a:pt x="658178" y="260075"/>
                      <a:pt x="658178" y="260075"/>
                    </a:cubicBezTo>
                    <a:lnTo>
                      <a:pt x="661035" y="250550"/>
                    </a:lnTo>
                    <a:cubicBezTo>
                      <a:pt x="661035" y="250550"/>
                      <a:pt x="661035" y="250550"/>
                      <a:pt x="662940" y="245788"/>
                    </a:cubicBezTo>
                    <a:cubicBezTo>
                      <a:pt x="664845" y="241025"/>
                      <a:pt x="668655" y="240073"/>
                      <a:pt x="668655" y="240073"/>
                    </a:cubicBezTo>
                    <a:lnTo>
                      <a:pt x="680085" y="233405"/>
                    </a:lnTo>
                    <a:lnTo>
                      <a:pt x="688658" y="231500"/>
                    </a:lnTo>
                    <a:lnTo>
                      <a:pt x="696278" y="228643"/>
                    </a:lnTo>
                    <a:lnTo>
                      <a:pt x="707708" y="227690"/>
                    </a:lnTo>
                    <a:cubicBezTo>
                      <a:pt x="707708" y="227690"/>
                      <a:pt x="713423" y="229595"/>
                      <a:pt x="719138" y="228643"/>
                    </a:cubicBezTo>
                    <a:cubicBezTo>
                      <a:pt x="724853" y="227690"/>
                      <a:pt x="733425" y="231500"/>
                      <a:pt x="733425" y="231500"/>
                    </a:cubicBezTo>
                    <a:lnTo>
                      <a:pt x="733425" y="237215"/>
                    </a:lnTo>
                    <a:lnTo>
                      <a:pt x="730568" y="244835"/>
                    </a:lnTo>
                    <a:lnTo>
                      <a:pt x="727710" y="251503"/>
                    </a:lnTo>
                    <a:lnTo>
                      <a:pt x="724853" y="256265"/>
                    </a:lnTo>
                    <a:lnTo>
                      <a:pt x="720090" y="261028"/>
                    </a:lnTo>
                    <a:cubicBezTo>
                      <a:pt x="720090" y="261028"/>
                      <a:pt x="706755" y="266743"/>
                      <a:pt x="701993" y="266743"/>
                    </a:cubicBezTo>
                    <a:cubicBezTo>
                      <a:pt x="697230" y="266743"/>
                      <a:pt x="685800" y="271505"/>
                      <a:pt x="685800" y="271505"/>
                    </a:cubicBezTo>
                    <a:cubicBezTo>
                      <a:pt x="685800" y="271505"/>
                      <a:pt x="682943" y="275315"/>
                      <a:pt x="678180" y="275315"/>
                    </a:cubicBezTo>
                    <a:cubicBezTo>
                      <a:pt x="673418" y="275315"/>
                      <a:pt x="678180" y="281030"/>
                      <a:pt x="678180" y="281030"/>
                    </a:cubicBezTo>
                    <a:lnTo>
                      <a:pt x="676275" y="291508"/>
                    </a:lnTo>
                    <a:lnTo>
                      <a:pt x="677228" y="301033"/>
                    </a:lnTo>
                    <a:lnTo>
                      <a:pt x="672465" y="311510"/>
                    </a:lnTo>
                    <a:lnTo>
                      <a:pt x="678180" y="321988"/>
                    </a:lnTo>
                    <a:lnTo>
                      <a:pt x="683895" y="324845"/>
                    </a:lnTo>
                    <a:lnTo>
                      <a:pt x="695325" y="324845"/>
                    </a:lnTo>
                    <a:lnTo>
                      <a:pt x="705803" y="328655"/>
                    </a:lnTo>
                    <a:lnTo>
                      <a:pt x="720090" y="329608"/>
                    </a:lnTo>
                    <a:lnTo>
                      <a:pt x="733425" y="328655"/>
                    </a:lnTo>
                    <a:lnTo>
                      <a:pt x="743903" y="326750"/>
                    </a:lnTo>
                    <a:lnTo>
                      <a:pt x="752475" y="323893"/>
                    </a:lnTo>
                    <a:lnTo>
                      <a:pt x="760095" y="323893"/>
                    </a:lnTo>
                    <a:lnTo>
                      <a:pt x="779145" y="323893"/>
                    </a:lnTo>
                    <a:lnTo>
                      <a:pt x="793433" y="324845"/>
                    </a:lnTo>
                    <a:lnTo>
                      <a:pt x="796290" y="328655"/>
                    </a:lnTo>
                    <a:lnTo>
                      <a:pt x="790575" y="337228"/>
                    </a:lnTo>
                    <a:lnTo>
                      <a:pt x="782003" y="337228"/>
                    </a:lnTo>
                    <a:lnTo>
                      <a:pt x="776288" y="339133"/>
                    </a:lnTo>
                    <a:lnTo>
                      <a:pt x="758190" y="340085"/>
                    </a:lnTo>
                    <a:lnTo>
                      <a:pt x="740093" y="341990"/>
                    </a:lnTo>
                    <a:lnTo>
                      <a:pt x="725805" y="343895"/>
                    </a:lnTo>
                    <a:lnTo>
                      <a:pt x="721043" y="347705"/>
                    </a:lnTo>
                    <a:lnTo>
                      <a:pt x="719138" y="353420"/>
                    </a:lnTo>
                    <a:lnTo>
                      <a:pt x="713423" y="360088"/>
                    </a:lnTo>
                    <a:lnTo>
                      <a:pt x="705803" y="368660"/>
                    </a:lnTo>
                    <a:lnTo>
                      <a:pt x="695325" y="370565"/>
                    </a:lnTo>
                    <a:lnTo>
                      <a:pt x="687705" y="370565"/>
                    </a:lnTo>
                    <a:lnTo>
                      <a:pt x="674370" y="372470"/>
                    </a:lnTo>
                    <a:lnTo>
                      <a:pt x="669608" y="378185"/>
                    </a:lnTo>
                    <a:lnTo>
                      <a:pt x="664845" y="382948"/>
                    </a:lnTo>
                    <a:lnTo>
                      <a:pt x="662940" y="388663"/>
                    </a:lnTo>
                    <a:lnTo>
                      <a:pt x="657225" y="398188"/>
                    </a:lnTo>
                    <a:lnTo>
                      <a:pt x="649605" y="404855"/>
                    </a:lnTo>
                    <a:lnTo>
                      <a:pt x="627698" y="409618"/>
                    </a:lnTo>
                    <a:lnTo>
                      <a:pt x="600075" y="414380"/>
                    </a:lnTo>
                    <a:lnTo>
                      <a:pt x="594360" y="414380"/>
                    </a:lnTo>
                    <a:cubicBezTo>
                      <a:pt x="594360" y="414380"/>
                      <a:pt x="583883" y="416285"/>
                      <a:pt x="578168" y="415333"/>
                    </a:cubicBezTo>
                    <a:cubicBezTo>
                      <a:pt x="572453" y="414380"/>
                      <a:pt x="564833" y="418190"/>
                      <a:pt x="560070" y="417238"/>
                    </a:cubicBezTo>
                    <a:cubicBezTo>
                      <a:pt x="555308" y="416285"/>
                      <a:pt x="551498" y="418190"/>
                      <a:pt x="551498" y="418190"/>
                    </a:cubicBezTo>
                    <a:lnTo>
                      <a:pt x="540068" y="417238"/>
                    </a:lnTo>
                    <a:lnTo>
                      <a:pt x="523875" y="414380"/>
                    </a:lnTo>
                    <a:cubicBezTo>
                      <a:pt x="523875" y="414380"/>
                      <a:pt x="510540" y="414380"/>
                      <a:pt x="506730" y="413428"/>
                    </a:cubicBezTo>
                    <a:cubicBezTo>
                      <a:pt x="501968" y="412475"/>
                      <a:pt x="498158" y="413428"/>
                      <a:pt x="498158" y="413428"/>
                    </a:cubicBezTo>
                    <a:lnTo>
                      <a:pt x="486728" y="413428"/>
                    </a:lnTo>
                    <a:cubicBezTo>
                      <a:pt x="486728" y="413428"/>
                      <a:pt x="486728" y="413428"/>
                      <a:pt x="481965" y="407713"/>
                    </a:cubicBezTo>
                    <a:lnTo>
                      <a:pt x="498158" y="401045"/>
                    </a:lnTo>
                    <a:lnTo>
                      <a:pt x="493395" y="395330"/>
                    </a:lnTo>
                    <a:lnTo>
                      <a:pt x="484823" y="391520"/>
                    </a:lnTo>
                    <a:lnTo>
                      <a:pt x="484823" y="386758"/>
                    </a:lnTo>
                    <a:lnTo>
                      <a:pt x="477203" y="376280"/>
                    </a:lnTo>
                    <a:lnTo>
                      <a:pt x="474345" y="369613"/>
                    </a:lnTo>
                    <a:lnTo>
                      <a:pt x="466725" y="368660"/>
                    </a:lnTo>
                    <a:lnTo>
                      <a:pt x="461010" y="374375"/>
                    </a:lnTo>
                    <a:lnTo>
                      <a:pt x="450533" y="377233"/>
                    </a:lnTo>
                    <a:lnTo>
                      <a:pt x="445770" y="381995"/>
                    </a:lnTo>
                    <a:lnTo>
                      <a:pt x="443865" y="390568"/>
                    </a:lnTo>
                    <a:lnTo>
                      <a:pt x="443865" y="399140"/>
                    </a:lnTo>
                    <a:lnTo>
                      <a:pt x="446723" y="408665"/>
                    </a:lnTo>
                    <a:lnTo>
                      <a:pt x="449580" y="403903"/>
                    </a:lnTo>
                    <a:lnTo>
                      <a:pt x="446723" y="414380"/>
                    </a:lnTo>
                    <a:lnTo>
                      <a:pt x="435293" y="416285"/>
                    </a:lnTo>
                    <a:cubicBezTo>
                      <a:pt x="435293" y="416285"/>
                      <a:pt x="435293" y="416285"/>
                      <a:pt x="430530" y="416285"/>
                    </a:cubicBezTo>
                    <a:cubicBezTo>
                      <a:pt x="425768" y="416285"/>
                      <a:pt x="424815" y="418190"/>
                      <a:pt x="420053" y="417238"/>
                    </a:cubicBezTo>
                    <a:cubicBezTo>
                      <a:pt x="415290" y="416285"/>
                      <a:pt x="411480" y="417238"/>
                      <a:pt x="411480" y="417238"/>
                    </a:cubicBezTo>
                    <a:lnTo>
                      <a:pt x="389573" y="421048"/>
                    </a:lnTo>
                    <a:cubicBezTo>
                      <a:pt x="389573" y="421048"/>
                      <a:pt x="387668" y="425810"/>
                      <a:pt x="383858" y="427715"/>
                    </a:cubicBezTo>
                    <a:cubicBezTo>
                      <a:pt x="379095" y="429620"/>
                      <a:pt x="379095" y="433430"/>
                      <a:pt x="379095" y="433430"/>
                    </a:cubicBezTo>
                    <a:lnTo>
                      <a:pt x="376238" y="440098"/>
                    </a:lnTo>
                    <a:cubicBezTo>
                      <a:pt x="376238" y="440098"/>
                      <a:pt x="367665" y="446765"/>
                      <a:pt x="362903" y="447718"/>
                    </a:cubicBezTo>
                    <a:cubicBezTo>
                      <a:pt x="358140" y="448670"/>
                      <a:pt x="352425" y="450575"/>
                      <a:pt x="348615" y="451528"/>
                    </a:cubicBezTo>
                    <a:cubicBezTo>
                      <a:pt x="343853" y="452480"/>
                      <a:pt x="340043" y="457243"/>
                      <a:pt x="340043" y="457243"/>
                    </a:cubicBezTo>
                    <a:lnTo>
                      <a:pt x="334328" y="464863"/>
                    </a:lnTo>
                    <a:lnTo>
                      <a:pt x="328613" y="468673"/>
                    </a:lnTo>
                    <a:cubicBezTo>
                      <a:pt x="328613" y="468673"/>
                      <a:pt x="320040" y="471530"/>
                      <a:pt x="312420" y="472483"/>
                    </a:cubicBezTo>
                    <a:cubicBezTo>
                      <a:pt x="304800" y="473435"/>
                      <a:pt x="299085" y="477245"/>
                      <a:pt x="299085" y="477245"/>
                    </a:cubicBezTo>
                    <a:lnTo>
                      <a:pt x="293370" y="480103"/>
                    </a:lnTo>
                    <a:lnTo>
                      <a:pt x="282893" y="481055"/>
                    </a:lnTo>
                    <a:lnTo>
                      <a:pt x="275273" y="484865"/>
                    </a:lnTo>
                    <a:lnTo>
                      <a:pt x="260033" y="489628"/>
                    </a:lnTo>
                    <a:lnTo>
                      <a:pt x="248603" y="489628"/>
                    </a:lnTo>
                    <a:lnTo>
                      <a:pt x="224790" y="490580"/>
                    </a:lnTo>
                    <a:lnTo>
                      <a:pt x="214313" y="496295"/>
                    </a:lnTo>
                    <a:lnTo>
                      <a:pt x="217170" y="500105"/>
                    </a:lnTo>
                    <a:lnTo>
                      <a:pt x="222885" y="502963"/>
                    </a:lnTo>
                    <a:lnTo>
                      <a:pt x="228600" y="505820"/>
                    </a:lnTo>
                    <a:lnTo>
                      <a:pt x="234315" y="506773"/>
                    </a:lnTo>
                    <a:lnTo>
                      <a:pt x="245745" y="508678"/>
                    </a:lnTo>
                    <a:lnTo>
                      <a:pt x="254318" y="509630"/>
                    </a:lnTo>
                    <a:cubicBezTo>
                      <a:pt x="254318" y="509630"/>
                      <a:pt x="260033" y="513440"/>
                      <a:pt x="273368" y="520108"/>
                    </a:cubicBezTo>
                    <a:cubicBezTo>
                      <a:pt x="286703" y="526775"/>
                      <a:pt x="276225" y="524870"/>
                      <a:pt x="276225" y="524870"/>
                    </a:cubicBezTo>
                    <a:cubicBezTo>
                      <a:pt x="276225" y="524870"/>
                      <a:pt x="277178" y="529633"/>
                      <a:pt x="276225" y="532490"/>
                    </a:cubicBezTo>
                    <a:cubicBezTo>
                      <a:pt x="274320" y="535348"/>
                      <a:pt x="276225" y="538205"/>
                      <a:pt x="276225" y="538205"/>
                    </a:cubicBezTo>
                    <a:cubicBezTo>
                      <a:pt x="276225" y="538205"/>
                      <a:pt x="274320" y="547730"/>
                      <a:pt x="273368" y="550588"/>
                    </a:cubicBezTo>
                    <a:cubicBezTo>
                      <a:pt x="271463" y="553445"/>
                      <a:pt x="268605" y="561065"/>
                      <a:pt x="268605" y="561065"/>
                    </a:cubicBezTo>
                    <a:cubicBezTo>
                      <a:pt x="268605" y="561065"/>
                      <a:pt x="268605" y="561065"/>
                      <a:pt x="262890" y="562018"/>
                    </a:cubicBezTo>
                    <a:cubicBezTo>
                      <a:pt x="257175" y="562970"/>
                      <a:pt x="257175" y="562018"/>
                      <a:pt x="257175" y="562018"/>
                    </a:cubicBezTo>
                    <a:cubicBezTo>
                      <a:pt x="257175" y="562018"/>
                      <a:pt x="251460" y="564875"/>
                      <a:pt x="246698" y="564875"/>
                    </a:cubicBezTo>
                    <a:cubicBezTo>
                      <a:pt x="241935" y="564875"/>
                      <a:pt x="236220" y="564875"/>
                      <a:pt x="236220" y="564875"/>
                    </a:cubicBezTo>
                    <a:lnTo>
                      <a:pt x="225743" y="564875"/>
                    </a:lnTo>
                    <a:cubicBezTo>
                      <a:pt x="225743" y="564875"/>
                      <a:pt x="212408" y="564875"/>
                      <a:pt x="206693" y="564875"/>
                    </a:cubicBezTo>
                    <a:cubicBezTo>
                      <a:pt x="200978" y="564875"/>
                      <a:pt x="196215" y="563923"/>
                      <a:pt x="192405" y="563923"/>
                    </a:cubicBezTo>
                    <a:cubicBezTo>
                      <a:pt x="187643" y="563923"/>
                      <a:pt x="186690" y="561065"/>
                      <a:pt x="186690" y="561065"/>
                    </a:cubicBezTo>
                    <a:lnTo>
                      <a:pt x="178118" y="560113"/>
                    </a:lnTo>
                    <a:lnTo>
                      <a:pt x="170498" y="560113"/>
                    </a:lnTo>
                    <a:lnTo>
                      <a:pt x="161925" y="562018"/>
                    </a:lnTo>
                    <a:cubicBezTo>
                      <a:pt x="161925" y="562018"/>
                      <a:pt x="161925" y="562018"/>
                      <a:pt x="153353" y="564875"/>
                    </a:cubicBezTo>
                    <a:lnTo>
                      <a:pt x="151448" y="570590"/>
                    </a:lnTo>
                    <a:lnTo>
                      <a:pt x="149543" y="581068"/>
                    </a:lnTo>
                    <a:lnTo>
                      <a:pt x="144780" y="586783"/>
                    </a:lnTo>
                    <a:lnTo>
                      <a:pt x="141923" y="592498"/>
                    </a:lnTo>
                    <a:lnTo>
                      <a:pt x="144780" y="602975"/>
                    </a:lnTo>
                    <a:lnTo>
                      <a:pt x="145733" y="611548"/>
                    </a:lnTo>
                    <a:cubicBezTo>
                      <a:pt x="145733" y="611548"/>
                      <a:pt x="143828" y="622025"/>
                      <a:pt x="143828" y="624883"/>
                    </a:cubicBezTo>
                    <a:cubicBezTo>
                      <a:pt x="143828" y="627740"/>
                      <a:pt x="144780" y="631550"/>
                      <a:pt x="144780" y="631550"/>
                    </a:cubicBezTo>
                    <a:lnTo>
                      <a:pt x="145733" y="642028"/>
                    </a:lnTo>
                    <a:lnTo>
                      <a:pt x="167640" y="647743"/>
                    </a:lnTo>
                    <a:lnTo>
                      <a:pt x="188595" y="649648"/>
                    </a:lnTo>
                    <a:lnTo>
                      <a:pt x="204788" y="648695"/>
                    </a:lnTo>
                    <a:lnTo>
                      <a:pt x="223838" y="646790"/>
                    </a:lnTo>
                    <a:lnTo>
                      <a:pt x="237173" y="647743"/>
                    </a:lnTo>
                    <a:cubicBezTo>
                      <a:pt x="237173" y="647743"/>
                      <a:pt x="245745" y="646790"/>
                      <a:pt x="251460" y="644885"/>
                    </a:cubicBezTo>
                    <a:cubicBezTo>
                      <a:pt x="257175" y="642980"/>
                      <a:pt x="260033" y="642980"/>
                      <a:pt x="260033" y="642980"/>
                    </a:cubicBezTo>
                    <a:lnTo>
                      <a:pt x="265748" y="642028"/>
                    </a:lnTo>
                    <a:lnTo>
                      <a:pt x="280988" y="635360"/>
                    </a:lnTo>
                    <a:lnTo>
                      <a:pt x="286703" y="633455"/>
                    </a:lnTo>
                    <a:lnTo>
                      <a:pt x="292418" y="629645"/>
                    </a:lnTo>
                    <a:lnTo>
                      <a:pt x="302895" y="622978"/>
                    </a:lnTo>
                    <a:lnTo>
                      <a:pt x="302895" y="617263"/>
                    </a:lnTo>
                    <a:cubicBezTo>
                      <a:pt x="302895" y="617263"/>
                      <a:pt x="302895" y="613453"/>
                      <a:pt x="305753" y="608690"/>
                    </a:cubicBezTo>
                    <a:lnTo>
                      <a:pt x="313373" y="607738"/>
                    </a:lnTo>
                    <a:lnTo>
                      <a:pt x="319088" y="602975"/>
                    </a:lnTo>
                    <a:lnTo>
                      <a:pt x="320993" y="597260"/>
                    </a:lnTo>
                    <a:cubicBezTo>
                      <a:pt x="320993" y="597260"/>
                      <a:pt x="320993" y="597260"/>
                      <a:pt x="326708" y="593450"/>
                    </a:cubicBezTo>
                    <a:lnTo>
                      <a:pt x="344805" y="589640"/>
                    </a:lnTo>
                    <a:lnTo>
                      <a:pt x="353378" y="582020"/>
                    </a:lnTo>
                    <a:lnTo>
                      <a:pt x="359093" y="579163"/>
                    </a:lnTo>
                    <a:lnTo>
                      <a:pt x="361950" y="574400"/>
                    </a:lnTo>
                    <a:lnTo>
                      <a:pt x="366713" y="570590"/>
                    </a:lnTo>
                    <a:lnTo>
                      <a:pt x="368618" y="566780"/>
                    </a:lnTo>
                    <a:lnTo>
                      <a:pt x="374333" y="562018"/>
                    </a:lnTo>
                    <a:lnTo>
                      <a:pt x="382905" y="563923"/>
                    </a:lnTo>
                    <a:lnTo>
                      <a:pt x="388620" y="563923"/>
                    </a:lnTo>
                    <a:lnTo>
                      <a:pt x="391478" y="568685"/>
                    </a:lnTo>
                    <a:lnTo>
                      <a:pt x="397193" y="571543"/>
                    </a:lnTo>
                    <a:lnTo>
                      <a:pt x="404813" y="573448"/>
                    </a:lnTo>
                    <a:lnTo>
                      <a:pt x="410528" y="572495"/>
                    </a:lnTo>
                    <a:lnTo>
                      <a:pt x="416243" y="571543"/>
                    </a:lnTo>
                    <a:lnTo>
                      <a:pt x="426720" y="565828"/>
                    </a:lnTo>
                    <a:lnTo>
                      <a:pt x="434340" y="560113"/>
                    </a:lnTo>
                    <a:lnTo>
                      <a:pt x="440055" y="557255"/>
                    </a:lnTo>
                    <a:lnTo>
                      <a:pt x="447675" y="553445"/>
                    </a:lnTo>
                    <a:lnTo>
                      <a:pt x="455295" y="554398"/>
                    </a:lnTo>
                    <a:lnTo>
                      <a:pt x="462915" y="554398"/>
                    </a:lnTo>
                    <a:lnTo>
                      <a:pt x="468630" y="556303"/>
                    </a:lnTo>
                    <a:lnTo>
                      <a:pt x="474345" y="558208"/>
                    </a:lnTo>
                    <a:lnTo>
                      <a:pt x="482918" y="562018"/>
                    </a:lnTo>
                    <a:lnTo>
                      <a:pt x="493395" y="568685"/>
                    </a:lnTo>
                    <a:lnTo>
                      <a:pt x="496253" y="574400"/>
                    </a:lnTo>
                    <a:lnTo>
                      <a:pt x="504825" y="580115"/>
                    </a:lnTo>
                    <a:lnTo>
                      <a:pt x="512445" y="585830"/>
                    </a:lnTo>
                    <a:lnTo>
                      <a:pt x="521018" y="592498"/>
                    </a:lnTo>
                    <a:lnTo>
                      <a:pt x="526733" y="594403"/>
                    </a:lnTo>
                    <a:lnTo>
                      <a:pt x="537210" y="598213"/>
                    </a:lnTo>
                    <a:lnTo>
                      <a:pt x="551498" y="603928"/>
                    </a:lnTo>
                    <a:lnTo>
                      <a:pt x="560070" y="605833"/>
                    </a:lnTo>
                    <a:lnTo>
                      <a:pt x="561023" y="610595"/>
                    </a:lnTo>
                    <a:lnTo>
                      <a:pt x="563880" y="615358"/>
                    </a:lnTo>
                    <a:lnTo>
                      <a:pt x="566738" y="620120"/>
                    </a:lnTo>
                    <a:lnTo>
                      <a:pt x="567690" y="626788"/>
                    </a:lnTo>
                    <a:lnTo>
                      <a:pt x="575310" y="629645"/>
                    </a:lnTo>
                    <a:lnTo>
                      <a:pt x="581025" y="630598"/>
                    </a:lnTo>
                    <a:lnTo>
                      <a:pt x="589598" y="627740"/>
                    </a:lnTo>
                    <a:cubicBezTo>
                      <a:pt x="589598" y="627740"/>
                      <a:pt x="589598" y="627740"/>
                      <a:pt x="589598" y="620120"/>
                    </a:cubicBezTo>
                    <a:cubicBezTo>
                      <a:pt x="589598" y="612500"/>
                      <a:pt x="589598" y="620120"/>
                      <a:pt x="589598" y="612500"/>
                    </a:cubicBezTo>
                    <a:cubicBezTo>
                      <a:pt x="589598" y="611548"/>
                      <a:pt x="589598" y="610595"/>
                      <a:pt x="589598" y="609643"/>
                    </a:cubicBezTo>
                    <a:cubicBezTo>
                      <a:pt x="589598" y="609643"/>
                      <a:pt x="589598" y="609643"/>
                      <a:pt x="589598" y="608690"/>
                    </a:cubicBezTo>
                    <a:cubicBezTo>
                      <a:pt x="589598" y="608690"/>
                      <a:pt x="589598" y="608690"/>
                      <a:pt x="589598" y="608690"/>
                    </a:cubicBezTo>
                    <a:cubicBezTo>
                      <a:pt x="589598" y="604880"/>
                      <a:pt x="589598" y="608690"/>
                      <a:pt x="588645" y="604880"/>
                    </a:cubicBezTo>
                    <a:cubicBezTo>
                      <a:pt x="587693" y="601070"/>
                      <a:pt x="594360" y="602023"/>
                      <a:pt x="594360" y="602023"/>
                    </a:cubicBezTo>
                    <a:lnTo>
                      <a:pt x="601980" y="597260"/>
                    </a:lnTo>
                    <a:lnTo>
                      <a:pt x="598170" y="590593"/>
                    </a:lnTo>
                    <a:lnTo>
                      <a:pt x="592455" y="589640"/>
                    </a:lnTo>
                    <a:lnTo>
                      <a:pt x="584835" y="587735"/>
                    </a:lnTo>
                    <a:lnTo>
                      <a:pt x="579120" y="586783"/>
                    </a:lnTo>
                    <a:lnTo>
                      <a:pt x="573405" y="584878"/>
                    </a:lnTo>
                    <a:lnTo>
                      <a:pt x="561975" y="578210"/>
                    </a:lnTo>
                    <a:cubicBezTo>
                      <a:pt x="561975" y="578210"/>
                      <a:pt x="561975" y="578210"/>
                      <a:pt x="557213" y="576305"/>
                    </a:cubicBezTo>
                    <a:cubicBezTo>
                      <a:pt x="552450" y="574400"/>
                      <a:pt x="549593" y="571543"/>
                      <a:pt x="549593" y="571543"/>
                    </a:cubicBezTo>
                    <a:lnTo>
                      <a:pt x="532448" y="562018"/>
                    </a:lnTo>
                    <a:lnTo>
                      <a:pt x="521018" y="556303"/>
                    </a:lnTo>
                    <a:cubicBezTo>
                      <a:pt x="521018" y="556303"/>
                      <a:pt x="513398" y="548683"/>
                      <a:pt x="514350" y="545825"/>
                    </a:cubicBezTo>
                    <a:cubicBezTo>
                      <a:pt x="514350" y="542968"/>
                      <a:pt x="514350" y="541063"/>
                      <a:pt x="514350" y="541063"/>
                    </a:cubicBezTo>
                    <a:lnTo>
                      <a:pt x="519113" y="536300"/>
                    </a:lnTo>
                    <a:cubicBezTo>
                      <a:pt x="519113" y="536300"/>
                      <a:pt x="536258" y="539158"/>
                      <a:pt x="541020" y="540110"/>
                    </a:cubicBezTo>
                    <a:cubicBezTo>
                      <a:pt x="545783" y="541063"/>
                      <a:pt x="546735" y="542015"/>
                      <a:pt x="546735" y="542015"/>
                    </a:cubicBezTo>
                    <a:lnTo>
                      <a:pt x="554355" y="545825"/>
                    </a:lnTo>
                    <a:lnTo>
                      <a:pt x="560070" y="549635"/>
                    </a:lnTo>
                    <a:lnTo>
                      <a:pt x="574358" y="554398"/>
                    </a:lnTo>
                    <a:lnTo>
                      <a:pt x="584835" y="559160"/>
                    </a:lnTo>
                    <a:lnTo>
                      <a:pt x="592455" y="563923"/>
                    </a:lnTo>
                    <a:lnTo>
                      <a:pt x="608648" y="569638"/>
                    </a:lnTo>
                    <a:lnTo>
                      <a:pt x="617220" y="578210"/>
                    </a:lnTo>
                    <a:lnTo>
                      <a:pt x="621030" y="584878"/>
                    </a:lnTo>
                    <a:lnTo>
                      <a:pt x="628650" y="591545"/>
                    </a:lnTo>
                    <a:lnTo>
                      <a:pt x="632460" y="597260"/>
                    </a:lnTo>
                    <a:lnTo>
                      <a:pt x="637223" y="603928"/>
                    </a:lnTo>
                    <a:lnTo>
                      <a:pt x="638175" y="611548"/>
                    </a:lnTo>
                    <a:lnTo>
                      <a:pt x="641033" y="616310"/>
                    </a:lnTo>
                    <a:lnTo>
                      <a:pt x="649605" y="622025"/>
                    </a:lnTo>
                    <a:lnTo>
                      <a:pt x="653415" y="626788"/>
                    </a:lnTo>
                    <a:lnTo>
                      <a:pt x="661988" y="631550"/>
                    </a:lnTo>
                    <a:lnTo>
                      <a:pt x="667703" y="636313"/>
                    </a:lnTo>
                    <a:lnTo>
                      <a:pt x="667703" y="642028"/>
                    </a:lnTo>
                    <a:lnTo>
                      <a:pt x="670560" y="650600"/>
                    </a:lnTo>
                    <a:lnTo>
                      <a:pt x="678180" y="652505"/>
                    </a:lnTo>
                    <a:lnTo>
                      <a:pt x="688658" y="652505"/>
                    </a:lnTo>
                    <a:lnTo>
                      <a:pt x="701993" y="648695"/>
                    </a:lnTo>
                    <a:cubicBezTo>
                      <a:pt x="701993" y="648695"/>
                      <a:pt x="701993" y="648695"/>
                      <a:pt x="704850" y="645838"/>
                    </a:cubicBezTo>
                    <a:cubicBezTo>
                      <a:pt x="707708" y="642980"/>
                      <a:pt x="704850" y="645838"/>
                      <a:pt x="710565" y="642980"/>
                    </a:cubicBezTo>
                    <a:lnTo>
                      <a:pt x="715328" y="638218"/>
                    </a:lnTo>
                    <a:lnTo>
                      <a:pt x="715328" y="632503"/>
                    </a:lnTo>
                    <a:lnTo>
                      <a:pt x="715328" y="625835"/>
                    </a:lnTo>
                    <a:lnTo>
                      <a:pt x="712470" y="621073"/>
                    </a:lnTo>
                    <a:cubicBezTo>
                      <a:pt x="712470" y="621073"/>
                      <a:pt x="712470" y="621073"/>
                      <a:pt x="712470" y="616310"/>
                    </a:cubicBezTo>
                    <a:cubicBezTo>
                      <a:pt x="712470" y="611548"/>
                      <a:pt x="712470" y="616310"/>
                      <a:pt x="711518" y="611548"/>
                    </a:cubicBezTo>
                    <a:lnTo>
                      <a:pt x="713423" y="604880"/>
                    </a:lnTo>
                    <a:lnTo>
                      <a:pt x="719138" y="601070"/>
                    </a:lnTo>
                    <a:lnTo>
                      <a:pt x="741045" y="602975"/>
                    </a:lnTo>
                    <a:lnTo>
                      <a:pt x="748665" y="607738"/>
                    </a:lnTo>
                    <a:lnTo>
                      <a:pt x="749618" y="612500"/>
                    </a:lnTo>
                    <a:lnTo>
                      <a:pt x="753428" y="623930"/>
                    </a:lnTo>
                    <a:lnTo>
                      <a:pt x="756285" y="630598"/>
                    </a:lnTo>
                    <a:lnTo>
                      <a:pt x="763905" y="637265"/>
                    </a:lnTo>
                    <a:lnTo>
                      <a:pt x="772478" y="641075"/>
                    </a:lnTo>
                    <a:lnTo>
                      <a:pt x="773430" y="644885"/>
                    </a:lnTo>
                    <a:lnTo>
                      <a:pt x="783908" y="646790"/>
                    </a:lnTo>
                    <a:cubicBezTo>
                      <a:pt x="783908" y="646790"/>
                      <a:pt x="789623" y="648695"/>
                      <a:pt x="801053" y="650600"/>
                    </a:cubicBezTo>
                    <a:cubicBezTo>
                      <a:pt x="812483" y="652505"/>
                      <a:pt x="812483" y="651553"/>
                      <a:pt x="812483" y="651553"/>
                    </a:cubicBezTo>
                    <a:lnTo>
                      <a:pt x="826770" y="651553"/>
                    </a:lnTo>
                    <a:cubicBezTo>
                      <a:pt x="826770" y="651553"/>
                      <a:pt x="835343" y="652505"/>
                      <a:pt x="840105" y="651553"/>
                    </a:cubicBezTo>
                    <a:cubicBezTo>
                      <a:pt x="844868" y="650600"/>
                      <a:pt x="848678" y="651553"/>
                      <a:pt x="848678" y="651553"/>
                    </a:cubicBezTo>
                    <a:lnTo>
                      <a:pt x="862965" y="650600"/>
                    </a:lnTo>
                    <a:lnTo>
                      <a:pt x="874395" y="650600"/>
                    </a:lnTo>
                    <a:cubicBezTo>
                      <a:pt x="874395" y="650600"/>
                      <a:pt x="882015" y="651553"/>
                      <a:pt x="887730" y="650600"/>
                    </a:cubicBezTo>
                    <a:cubicBezTo>
                      <a:pt x="893445" y="649648"/>
                      <a:pt x="896303" y="653458"/>
                      <a:pt x="896303" y="653458"/>
                    </a:cubicBezTo>
                    <a:lnTo>
                      <a:pt x="904875" y="660125"/>
                    </a:lnTo>
                    <a:lnTo>
                      <a:pt x="918210" y="662983"/>
                    </a:lnTo>
                    <a:lnTo>
                      <a:pt x="918210" y="666793"/>
                    </a:lnTo>
                    <a:lnTo>
                      <a:pt x="918210" y="673460"/>
                    </a:lnTo>
                    <a:lnTo>
                      <a:pt x="912495" y="677270"/>
                    </a:lnTo>
                    <a:cubicBezTo>
                      <a:pt x="912495" y="677270"/>
                      <a:pt x="912495" y="677270"/>
                      <a:pt x="904875" y="681080"/>
                    </a:cubicBezTo>
                    <a:lnTo>
                      <a:pt x="902018" y="684890"/>
                    </a:lnTo>
                    <a:cubicBezTo>
                      <a:pt x="902018" y="684890"/>
                      <a:pt x="897255" y="688700"/>
                      <a:pt x="896303" y="691558"/>
                    </a:cubicBezTo>
                    <a:cubicBezTo>
                      <a:pt x="894398" y="694415"/>
                      <a:pt x="896303" y="699178"/>
                      <a:pt x="894398" y="702035"/>
                    </a:cubicBezTo>
                    <a:cubicBezTo>
                      <a:pt x="892493" y="704893"/>
                      <a:pt x="894398" y="711560"/>
                      <a:pt x="894398" y="711560"/>
                    </a:cubicBezTo>
                    <a:lnTo>
                      <a:pt x="889635" y="717275"/>
                    </a:lnTo>
                    <a:lnTo>
                      <a:pt x="881063" y="720133"/>
                    </a:lnTo>
                    <a:lnTo>
                      <a:pt x="862013" y="722038"/>
                    </a:lnTo>
                    <a:cubicBezTo>
                      <a:pt x="862013" y="722038"/>
                      <a:pt x="862013" y="722038"/>
                      <a:pt x="850583" y="722038"/>
                    </a:cubicBezTo>
                    <a:cubicBezTo>
                      <a:pt x="839153" y="722038"/>
                      <a:pt x="850583" y="722038"/>
                      <a:pt x="842963" y="721085"/>
                    </a:cubicBezTo>
                    <a:cubicBezTo>
                      <a:pt x="835343" y="720133"/>
                      <a:pt x="834390" y="724895"/>
                      <a:pt x="834390" y="724895"/>
                    </a:cubicBezTo>
                    <a:cubicBezTo>
                      <a:pt x="834390" y="724895"/>
                      <a:pt x="815340" y="726800"/>
                      <a:pt x="807720" y="727753"/>
                    </a:cubicBezTo>
                    <a:cubicBezTo>
                      <a:pt x="800100" y="728705"/>
                      <a:pt x="793433" y="727753"/>
                      <a:pt x="793433" y="727753"/>
                    </a:cubicBezTo>
                    <a:cubicBezTo>
                      <a:pt x="793433" y="727753"/>
                      <a:pt x="777240" y="725848"/>
                      <a:pt x="771525" y="725848"/>
                    </a:cubicBezTo>
                    <a:cubicBezTo>
                      <a:pt x="765810" y="725848"/>
                      <a:pt x="758190" y="723943"/>
                      <a:pt x="758190" y="723943"/>
                    </a:cubicBezTo>
                    <a:lnTo>
                      <a:pt x="750570" y="722038"/>
                    </a:lnTo>
                    <a:lnTo>
                      <a:pt x="734378" y="720133"/>
                    </a:lnTo>
                    <a:lnTo>
                      <a:pt x="718185" y="715370"/>
                    </a:lnTo>
                    <a:lnTo>
                      <a:pt x="706755" y="714418"/>
                    </a:lnTo>
                    <a:cubicBezTo>
                      <a:pt x="706755" y="714418"/>
                      <a:pt x="688658" y="713465"/>
                      <a:pt x="684848" y="711560"/>
                    </a:cubicBezTo>
                    <a:cubicBezTo>
                      <a:pt x="680085" y="709655"/>
                      <a:pt x="667703" y="711560"/>
                      <a:pt x="667703" y="711560"/>
                    </a:cubicBezTo>
                    <a:cubicBezTo>
                      <a:pt x="667703" y="711560"/>
                      <a:pt x="656273" y="713465"/>
                      <a:pt x="651510" y="713465"/>
                    </a:cubicBezTo>
                    <a:cubicBezTo>
                      <a:pt x="646748" y="713465"/>
                      <a:pt x="648653" y="719180"/>
                      <a:pt x="648653" y="719180"/>
                    </a:cubicBezTo>
                    <a:cubicBezTo>
                      <a:pt x="648653" y="719180"/>
                      <a:pt x="641033" y="727753"/>
                      <a:pt x="632460" y="728705"/>
                    </a:cubicBezTo>
                    <a:cubicBezTo>
                      <a:pt x="623888" y="729658"/>
                      <a:pt x="611505" y="726800"/>
                      <a:pt x="607695" y="726800"/>
                    </a:cubicBezTo>
                    <a:cubicBezTo>
                      <a:pt x="602933" y="726800"/>
                      <a:pt x="601980" y="725848"/>
                      <a:pt x="596265" y="723943"/>
                    </a:cubicBezTo>
                    <a:cubicBezTo>
                      <a:pt x="590550" y="722038"/>
                      <a:pt x="585788" y="721085"/>
                      <a:pt x="585788" y="721085"/>
                    </a:cubicBezTo>
                    <a:lnTo>
                      <a:pt x="571500" y="717275"/>
                    </a:lnTo>
                    <a:cubicBezTo>
                      <a:pt x="571500" y="717275"/>
                      <a:pt x="565785" y="717275"/>
                      <a:pt x="560070" y="714418"/>
                    </a:cubicBezTo>
                    <a:cubicBezTo>
                      <a:pt x="554355" y="711560"/>
                      <a:pt x="548640" y="710608"/>
                      <a:pt x="548640" y="710608"/>
                    </a:cubicBezTo>
                    <a:lnTo>
                      <a:pt x="537210" y="707750"/>
                    </a:lnTo>
                    <a:cubicBezTo>
                      <a:pt x="537210" y="707750"/>
                      <a:pt x="525780" y="705845"/>
                      <a:pt x="521018" y="704893"/>
                    </a:cubicBezTo>
                    <a:cubicBezTo>
                      <a:pt x="516255" y="703940"/>
                      <a:pt x="515303" y="701083"/>
                      <a:pt x="515303" y="701083"/>
                    </a:cubicBezTo>
                    <a:lnTo>
                      <a:pt x="507683" y="697273"/>
                    </a:lnTo>
                    <a:lnTo>
                      <a:pt x="501968" y="697273"/>
                    </a:lnTo>
                    <a:lnTo>
                      <a:pt x="494348" y="694415"/>
                    </a:lnTo>
                    <a:lnTo>
                      <a:pt x="488633" y="689653"/>
                    </a:lnTo>
                    <a:cubicBezTo>
                      <a:pt x="488633" y="689653"/>
                      <a:pt x="484823" y="683938"/>
                      <a:pt x="482918" y="681080"/>
                    </a:cubicBezTo>
                    <a:cubicBezTo>
                      <a:pt x="481965" y="678223"/>
                      <a:pt x="482918" y="675365"/>
                      <a:pt x="482918" y="675365"/>
                    </a:cubicBezTo>
                    <a:lnTo>
                      <a:pt x="485775" y="662983"/>
                    </a:lnTo>
                    <a:cubicBezTo>
                      <a:pt x="485775" y="662983"/>
                      <a:pt x="485775" y="662983"/>
                      <a:pt x="484823" y="655363"/>
                    </a:cubicBezTo>
                    <a:cubicBezTo>
                      <a:pt x="483870" y="647743"/>
                      <a:pt x="484823" y="655363"/>
                      <a:pt x="480060" y="651553"/>
                    </a:cubicBezTo>
                    <a:lnTo>
                      <a:pt x="461010" y="652505"/>
                    </a:lnTo>
                    <a:lnTo>
                      <a:pt x="450533" y="652505"/>
                    </a:lnTo>
                    <a:lnTo>
                      <a:pt x="440055" y="652505"/>
                    </a:lnTo>
                    <a:lnTo>
                      <a:pt x="421005" y="651553"/>
                    </a:lnTo>
                    <a:lnTo>
                      <a:pt x="410528" y="651553"/>
                    </a:lnTo>
                    <a:lnTo>
                      <a:pt x="402908" y="650600"/>
                    </a:lnTo>
                    <a:lnTo>
                      <a:pt x="392430" y="650600"/>
                    </a:lnTo>
                    <a:lnTo>
                      <a:pt x="373380" y="650600"/>
                    </a:lnTo>
                    <a:lnTo>
                      <a:pt x="365760" y="650600"/>
                    </a:lnTo>
                    <a:lnTo>
                      <a:pt x="352425" y="650600"/>
                    </a:lnTo>
                    <a:lnTo>
                      <a:pt x="339090" y="650600"/>
                    </a:lnTo>
                    <a:lnTo>
                      <a:pt x="330518" y="653458"/>
                    </a:lnTo>
                    <a:lnTo>
                      <a:pt x="324803" y="658220"/>
                    </a:lnTo>
                    <a:lnTo>
                      <a:pt x="316230" y="659173"/>
                    </a:lnTo>
                    <a:lnTo>
                      <a:pt x="304800" y="662030"/>
                    </a:lnTo>
                    <a:lnTo>
                      <a:pt x="294323" y="662983"/>
                    </a:lnTo>
                    <a:lnTo>
                      <a:pt x="288608" y="663935"/>
                    </a:lnTo>
                    <a:lnTo>
                      <a:pt x="280988" y="667745"/>
                    </a:lnTo>
                    <a:lnTo>
                      <a:pt x="261938" y="670603"/>
                    </a:lnTo>
                    <a:lnTo>
                      <a:pt x="254318" y="671555"/>
                    </a:lnTo>
                    <a:lnTo>
                      <a:pt x="238125" y="679175"/>
                    </a:lnTo>
                    <a:lnTo>
                      <a:pt x="219075" y="674413"/>
                    </a:lnTo>
                    <a:lnTo>
                      <a:pt x="205740" y="674413"/>
                    </a:lnTo>
                    <a:lnTo>
                      <a:pt x="200025" y="678223"/>
                    </a:lnTo>
                    <a:lnTo>
                      <a:pt x="188595" y="681080"/>
                    </a:lnTo>
                    <a:cubicBezTo>
                      <a:pt x="188595" y="681080"/>
                      <a:pt x="180975" y="684890"/>
                      <a:pt x="177165" y="684890"/>
                    </a:cubicBezTo>
                    <a:cubicBezTo>
                      <a:pt x="172403" y="684890"/>
                      <a:pt x="168593" y="691558"/>
                      <a:pt x="168593" y="691558"/>
                    </a:cubicBezTo>
                    <a:cubicBezTo>
                      <a:pt x="168593" y="691558"/>
                      <a:pt x="168593" y="691558"/>
                      <a:pt x="160020" y="692510"/>
                    </a:cubicBezTo>
                    <a:cubicBezTo>
                      <a:pt x="151448" y="693463"/>
                      <a:pt x="160020" y="692510"/>
                      <a:pt x="155258" y="693463"/>
                    </a:cubicBezTo>
                    <a:cubicBezTo>
                      <a:pt x="150495" y="694415"/>
                      <a:pt x="149543" y="695368"/>
                      <a:pt x="149543" y="695368"/>
                    </a:cubicBezTo>
                    <a:lnTo>
                      <a:pt x="146685" y="701083"/>
                    </a:lnTo>
                    <a:lnTo>
                      <a:pt x="141923" y="706798"/>
                    </a:lnTo>
                    <a:lnTo>
                      <a:pt x="136208" y="711560"/>
                    </a:lnTo>
                    <a:lnTo>
                      <a:pt x="131445" y="721085"/>
                    </a:lnTo>
                    <a:lnTo>
                      <a:pt x="128588" y="729658"/>
                    </a:lnTo>
                    <a:lnTo>
                      <a:pt x="122873" y="740135"/>
                    </a:lnTo>
                    <a:lnTo>
                      <a:pt x="115253" y="744898"/>
                    </a:lnTo>
                    <a:lnTo>
                      <a:pt x="104775" y="749660"/>
                    </a:lnTo>
                    <a:lnTo>
                      <a:pt x="97155" y="746803"/>
                    </a:lnTo>
                    <a:lnTo>
                      <a:pt x="81915" y="754423"/>
                    </a:lnTo>
                    <a:lnTo>
                      <a:pt x="76200" y="756328"/>
                    </a:lnTo>
                    <a:cubicBezTo>
                      <a:pt x="76200" y="756328"/>
                      <a:pt x="71438" y="760138"/>
                      <a:pt x="68580" y="762995"/>
                    </a:cubicBezTo>
                    <a:cubicBezTo>
                      <a:pt x="65723" y="765853"/>
                      <a:pt x="63818" y="767758"/>
                      <a:pt x="63818" y="767758"/>
                    </a:cubicBezTo>
                    <a:cubicBezTo>
                      <a:pt x="63818" y="767758"/>
                      <a:pt x="60960" y="774425"/>
                      <a:pt x="56198" y="781093"/>
                    </a:cubicBezTo>
                    <a:cubicBezTo>
                      <a:pt x="51435" y="787760"/>
                      <a:pt x="56198" y="781093"/>
                      <a:pt x="51435" y="782045"/>
                    </a:cubicBezTo>
                    <a:cubicBezTo>
                      <a:pt x="46673" y="782998"/>
                      <a:pt x="45720" y="786808"/>
                      <a:pt x="40958" y="787760"/>
                    </a:cubicBezTo>
                    <a:cubicBezTo>
                      <a:pt x="36195" y="788713"/>
                      <a:pt x="35243" y="789665"/>
                      <a:pt x="25718" y="794428"/>
                    </a:cubicBezTo>
                    <a:lnTo>
                      <a:pt x="18098" y="802048"/>
                    </a:lnTo>
                    <a:lnTo>
                      <a:pt x="12383" y="815383"/>
                    </a:lnTo>
                    <a:lnTo>
                      <a:pt x="6668" y="823955"/>
                    </a:lnTo>
                    <a:lnTo>
                      <a:pt x="6668" y="834433"/>
                    </a:lnTo>
                    <a:lnTo>
                      <a:pt x="6668" y="839195"/>
                    </a:lnTo>
                    <a:lnTo>
                      <a:pt x="6668" y="850625"/>
                    </a:lnTo>
                    <a:lnTo>
                      <a:pt x="9525" y="864913"/>
                    </a:lnTo>
                    <a:lnTo>
                      <a:pt x="9525" y="874438"/>
                    </a:lnTo>
                    <a:cubicBezTo>
                      <a:pt x="9525" y="874438"/>
                      <a:pt x="10478" y="885868"/>
                      <a:pt x="7620" y="888725"/>
                    </a:cubicBezTo>
                    <a:cubicBezTo>
                      <a:pt x="4763" y="891583"/>
                      <a:pt x="5715" y="894440"/>
                      <a:pt x="5715" y="894440"/>
                    </a:cubicBezTo>
                    <a:lnTo>
                      <a:pt x="2858" y="908728"/>
                    </a:lnTo>
                    <a:lnTo>
                      <a:pt x="0" y="919205"/>
                    </a:lnTo>
                    <a:lnTo>
                      <a:pt x="5715" y="929683"/>
                    </a:lnTo>
                    <a:lnTo>
                      <a:pt x="8573" y="938255"/>
                    </a:lnTo>
                    <a:lnTo>
                      <a:pt x="24765" y="944923"/>
                    </a:lnTo>
                    <a:lnTo>
                      <a:pt x="32385" y="949685"/>
                    </a:lnTo>
                    <a:lnTo>
                      <a:pt x="42863" y="961115"/>
                    </a:lnTo>
                    <a:lnTo>
                      <a:pt x="56198" y="968735"/>
                    </a:lnTo>
                    <a:lnTo>
                      <a:pt x="61913" y="973498"/>
                    </a:lnTo>
                    <a:lnTo>
                      <a:pt x="75248" y="980165"/>
                    </a:lnTo>
                    <a:lnTo>
                      <a:pt x="86678" y="985880"/>
                    </a:lnTo>
                    <a:lnTo>
                      <a:pt x="95250" y="993500"/>
                    </a:lnTo>
                    <a:lnTo>
                      <a:pt x="114300" y="1001120"/>
                    </a:lnTo>
                    <a:lnTo>
                      <a:pt x="120015" y="1009693"/>
                    </a:lnTo>
                    <a:lnTo>
                      <a:pt x="137160" y="1020170"/>
                    </a:lnTo>
                    <a:lnTo>
                      <a:pt x="147638" y="1026838"/>
                    </a:lnTo>
                    <a:cubicBezTo>
                      <a:pt x="147638" y="1026838"/>
                      <a:pt x="153353" y="1026838"/>
                      <a:pt x="165735" y="1026838"/>
                    </a:cubicBezTo>
                    <a:cubicBezTo>
                      <a:pt x="177165" y="1026838"/>
                      <a:pt x="176213" y="1025885"/>
                      <a:pt x="184785" y="1023028"/>
                    </a:cubicBezTo>
                    <a:lnTo>
                      <a:pt x="190500" y="1021123"/>
                    </a:lnTo>
                    <a:lnTo>
                      <a:pt x="201930" y="1019218"/>
                    </a:lnTo>
                    <a:lnTo>
                      <a:pt x="207645" y="1019218"/>
                    </a:lnTo>
                    <a:lnTo>
                      <a:pt x="216218" y="1019218"/>
                    </a:lnTo>
                    <a:lnTo>
                      <a:pt x="224790" y="1019218"/>
                    </a:lnTo>
                    <a:lnTo>
                      <a:pt x="233363" y="1021123"/>
                    </a:lnTo>
                    <a:lnTo>
                      <a:pt x="249555" y="1021123"/>
                    </a:lnTo>
                    <a:lnTo>
                      <a:pt x="258128" y="1020170"/>
                    </a:lnTo>
                    <a:cubicBezTo>
                      <a:pt x="258128" y="1020170"/>
                      <a:pt x="263843" y="1020170"/>
                      <a:pt x="279083" y="1018265"/>
                    </a:cubicBezTo>
                    <a:cubicBezTo>
                      <a:pt x="293370" y="1016360"/>
                      <a:pt x="289560" y="1016360"/>
                      <a:pt x="295275" y="1013503"/>
                    </a:cubicBezTo>
                    <a:cubicBezTo>
                      <a:pt x="295275" y="1013503"/>
                      <a:pt x="303848" y="1009693"/>
                      <a:pt x="306705" y="1006835"/>
                    </a:cubicBezTo>
                    <a:cubicBezTo>
                      <a:pt x="309563" y="1003978"/>
                      <a:pt x="314325" y="1003025"/>
                      <a:pt x="314325" y="1003025"/>
                    </a:cubicBezTo>
                    <a:lnTo>
                      <a:pt x="320040" y="1002073"/>
                    </a:lnTo>
                    <a:lnTo>
                      <a:pt x="334328" y="1002073"/>
                    </a:lnTo>
                    <a:lnTo>
                      <a:pt x="347663" y="1003978"/>
                    </a:lnTo>
                    <a:lnTo>
                      <a:pt x="358140" y="1005883"/>
                    </a:lnTo>
                    <a:lnTo>
                      <a:pt x="366713" y="1006835"/>
                    </a:lnTo>
                    <a:lnTo>
                      <a:pt x="377190" y="1008740"/>
                    </a:lnTo>
                    <a:lnTo>
                      <a:pt x="385763" y="1014455"/>
                    </a:lnTo>
                    <a:lnTo>
                      <a:pt x="394335" y="1021123"/>
                    </a:lnTo>
                    <a:lnTo>
                      <a:pt x="404813" y="1023980"/>
                    </a:lnTo>
                    <a:lnTo>
                      <a:pt x="412433" y="1025885"/>
                    </a:lnTo>
                    <a:lnTo>
                      <a:pt x="429578" y="1027790"/>
                    </a:lnTo>
                    <a:lnTo>
                      <a:pt x="437198" y="1027790"/>
                    </a:lnTo>
                    <a:lnTo>
                      <a:pt x="450533" y="1030648"/>
                    </a:lnTo>
                    <a:lnTo>
                      <a:pt x="451485" y="1036363"/>
                    </a:lnTo>
                    <a:cubicBezTo>
                      <a:pt x="451485" y="1036363"/>
                      <a:pt x="452438" y="1043030"/>
                      <a:pt x="451485" y="1045888"/>
                    </a:cubicBezTo>
                    <a:cubicBezTo>
                      <a:pt x="449580" y="1048745"/>
                      <a:pt x="452438" y="1050650"/>
                      <a:pt x="451485" y="1055413"/>
                    </a:cubicBezTo>
                    <a:cubicBezTo>
                      <a:pt x="449580" y="1060175"/>
                      <a:pt x="451485" y="1066843"/>
                      <a:pt x="451485" y="1066843"/>
                    </a:cubicBezTo>
                    <a:lnTo>
                      <a:pt x="449580" y="1076368"/>
                    </a:lnTo>
                    <a:lnTo>
                      <a:pt x="447675" y="1087798"/>
                    </a:lnTo>
                    <a:lnTo>
                      <a:pt x="447675" y="1095418"/>
                    </a:lnTo>
                    <a:lnTo>
                      <a:pt x="450533" y="1102085"/>
                    </a:lnTo>
                    <a:lnTo>
                      <a:pt x="458153" y="1108753"/>
                    </a:lnTo>
                    <a:lnTo>
                      <a:pt x="465773" y="1112563"/>
                    </a:lnTo>
                    <a:lnTo>
                      <a:pt x="474345" y="1113515"/>
                    </a:lnTo>
                    <a:lnTo>
                      <a:pt x="487680" y="1123040"/>
                    </a:lnTo>
                    <a:lnTo>
                      <a:pt x="493395" y="1129708"/>
                    </a:lnTo>
                    <a:lnTo>
                      <a:pt x="499110" y="1134470"/>
                    </a:lnTo>
                    <a:cubicBezTo>
                      <a:pt x="499110" y="1134470"/>
                      <a:pt x="504825" y="1138280"/>
                      <a:pt x="507683" y="1150663"/>
                    </a:cubicBezTo>
                    <a:cubicBezTo>
                      <a:pt x="510540" y="1163045"/>
                      <a:pt x="507683" y="1150663"/>
                      <a:pt x="510540" y="1157330"/>
                    </a:cubicBezTo>
                    <a:cubicBezTo>
                      <a:pt x="513398" y="1163998"/>
                      <a:pt x="507683" y="1165903"/>
                      <a:pt x="507683" y="1165903"/>
                    </a:cubicBezTo>
                    <a:cubicBezTo>
                      <a:pt x="507683" y="1165903"/>
                      <a:pt x="507683" y="1170665"/>
                      <a:pt x="507683" y="1173523"/>
                    </a:cubicBezTo>
                    <a:cubicBezTo>
                      <a:pt x="507683" y="1176380"/>
                      <a:pt x="518160" y="1182095"/>
                      <a:pt x="518160" y="1182095"/>
                    </a:cubicBezTo>
                    <a:lnTo>
                      <a:pt x="525780" y="1185905"/>
                    </a:lnTo>
                    <a:lnTo>
                      <a:pt x="526733" y="1192573"/>
                    </a:lnTo>
                    <a:lnTo>
                      <a:pt x="523875" y="1198288"/>
                    </a:lnTo>
                    <a:lnTo>
                      <a:pt x="519113" y="1203050"/>
                    </a:lnTo>
                    <a:cubicBezTo>
                      <a:pt x="519113" y="1203050"/>
                      <a:pt x="517208" y="1210670"/>
                      <a:pt x="511493" y="1214480"/>
                    </a:cubicBezTo>
                    <a:cubicBezTo>
                      <a:pt x="505778" y="1218290"/>
                      <a:pt x="511493" y="1214480"/>
                      <a:pt x="506730" y="1219243"/>
                    </a:cubicBezTo>
                    <a:cubicBezTo>
                      <a:pt x="506730" y="1219243"/>
                      <a:pt x="506730" y="1224958"/>
                      <a:pt x="506730" y="1227815"/>
                    </a:cubicBezTo>
                    <a:cubicBezTo>
                      <a:pt x="506730" y="1230673"/>
                      <a:pt x="499110" y="1233530"/>
                      <a:pt x="499110" y="1233530"/>
                    </a:cubicBezTo>
                    <a:cubicBezTo>
                      <a:pt x="499110" y="1233530"/>
                      <a:pt x="496253" y="1243055"/>
                      <a:pt x="491490" y="1245913"/>
                    </a:cubicBezTo>
                    <a:cubicBezTo>
                      <a:pt x="486728" y="1248770"/>
                      <a:pt x="491490" y="1250675"/>
                      <a:pt x="491490" y="1250675"/>
                    </a:cubicBezTo>
                    <a:lnTo>
                      <a:pt x="494348" y="1260200"/>
                    </a:lnTo>
                    <a:cubicBezTo>
                      <a:pt x="494348" y="1260200"/>
                      <a:pt x="497205" y="1273535"/>
                      <a:pt x="495300" y="1280203"/>
                    </a:cubicBezTo>
                    <a:lnTo>
                      <a:pt x="501968" y="1290680"/>
                    </a:lnTo>
                    <a:lnTo>
                      <a:pt x="500063" y="1304015"/>
                    </a:lnTo>
                    <a:lnTo>
                      <a:pt x="502920" y="1310683"/>
                    </a:lnTo>
                    <a:lnTo>
                      <a:pt x="514350" y="1320208"/>
                    </a:lnTo>
                    <a:lnTo>
                      <a:pt x="525780" y="1326875"/>
                    </a:lnTo>
                    <a:cubicBezTo>
                      <a:pt x="525780" y="1326875"/>
                      <a:pt x="531495" y="1333543"/>
                      <a:pt x="534353" y="1337353"/>
                    </a:cubicBezTo>
                    <a:cubicBezTo>
                      <a:pt x="537210" y="1341163"/>
                      <a:pt x="535305" y="1342115"/>
                      <a:pt x="535305" y="1342115"/>
                    </a:cubicBezTo>
                    <a:lnTo>
                      <a:pt x="533400" y="1349735"/>
                    </a:lnTo>
                    <a:lnTo>
                      <a:pt x="533400" y="1360213"/>
                    </a:lnTo>
                    <a:lnTo>
                      <a:pt x="534353" y="1369738"/>
                    </a:lnTo>
                    <a:lnTo>
                      <a:pt x="547688" y="1380215"/>
                    </a:lnTo>
                    <a:lnTo>
                      <a:pt x="553403" y="1388788"/>
                    </a:lnTo>
                    <a:lnTo>
                      <a:pt x="559118" y="1393550"/>
                    </a:lnTo>
                    <a:lnTo>
                      <a:pt x="563880" y="1398313"/>
                    </a:lnTo>
                    <a:lnTo>
                      <a:pt x="573405" y="1410695"/>
                    </a:lnTo>
                    <a:lnTo>
                      <a:pt x="576263" y="1419268"/>
                    </a:lnTo>
                    <a:lnTo>
                      <a:pt x="580073" y="1425935"/>
                    </a:lnTo>
                    <a:lnTo>
                      <a:pt x="588645" y="1436413"/>
                    </a:lnTo>
                    <a:lnTo>
                      <a:pt x="594360" y="1442128"/>
                    </a:lnTo>
                    <a:lnTo>
                      <a:pt x="597218" y="1451653"/>
                    </a:lnTo>
                    <a:lnTo>
                      <a:pt x="597218" y="1458320"/>
                    </a:lnTo>
                    <a:lnTo>
                      <a:pt x="598170" y="1464035"/>
                    </a:lnTo>
                    <a:lnTo>
                      <a:pt x="601980" y="1473560"/>
                    </a:lnTo>
                    <a:lnTo>
                      <a:pt x="612458" y="1473560"/>
                    </a:lnTo>
                    <a:lnTo>
                      <a:pt x="618173" y="1473560"/>
                    </a:lnTo>
                    <a:lnTo>
                      <a:pt x="628650" y="1473560"/>
                    </a:lnTo>
                    <a:lnTo>
                      <a:pt x="639128" y="1473560"/>
                    </a:lnTo>
                    <a:lnTo>
                      <a:pt x="650558" y="1472608"/>
                    </a:lnTo>
                    <a:cubicBezTo>
                      <a:pt x="650558" y="1472608"/>
                      <a:pt x="650558" y="1472608"/>
                      <a:pt x="656273" y="1470703"/>
                    </a:cubicBezTo>
                    <a:cubicBezTo>
                      <a:pt x="661988" y="1468798"/>
                      <a:pt x="667703" y="1469750"/>
                      <a:pt x="667703" y="1469750"/>
                    </a:cubicBezTo>
                    <a:lnTo>
                      <a:pt x="681038" y="1468798"/>
                    </a:lnTo>
                    <a:lnTo>
                      <a:pt x="698183" y="1468798"/>
                    </a:lnTo>
                    <a:lnTo>
                      <a:pt x="719138" y="1466893"/>
                    </a:lnTo>
                    <a:lnTo>
                      <a:pt x="746760" y="1462130"/>
                    </a:lnTo>
                    <a:lnTo>
                      <a:pt x="764858" y="1456415"/>
                    </a:lnTo>
                    <a:cubicBezTo>
                      <a:pt x="764858" y="1456415"/>
                      <a:pt x="773430" y="1452605"/>
                      <a:pt x="775335" y="1447843"/>
                    </a:cubicBezTo>
                    <a:cubicBezTo>
                      <a:pt x="777240" y="1443080"/>
                      <a:pt x="781050" y="1444033"/>
                      <a:pt x="781050" y="1444033"/>
                    </a:cubicBezTo>
                    <a:lnTo>
                      <a:pt x="786765" y="1440223"/>
                    </a:lnTo>
                    <a:cubicBezTo>
                      <a:pt x="786765" y="1440223"/>
                      <a:pt x="795338" y="1438318"/>
                      <a:pt x="802005" y="1434508"/>
                    </a:cubicBezTo>
                    <a:cubicBezTo>
                      <a:pt x="807720" y="1430698"/>
                      <a:pt x="810578" y="1430698"/>
                      <a:pt x="810578" y="1427840"/>
                    </a:cubicBezTo>
                    <a:cubicBezTo>
                      <a:pt x="810578" y="1424983"/>
                      <a:pt x="815340" y="1424030"/>
                      <a:pt x="815340" y="1424030"/>
                    </a:cubicBezTo>
                    <a:cubicBezTo>
                      <a:pt x="815340" y="1424030"/>
                      <a:pt x="820103" y="1418315"/>
                      <a:pt x="821055" y="1415458"/>
                    </a:cubicBezTo>
                    <a:cubicBezTo>
                      <a:pt x="822960" y="1412600"/>
                      <a:pt x="826770" y="1412600"/>
                      <a:pt x="826770" y="1412600"/>
                    </a:cubicBezTo>
                    <a:cubicBezTo>
                      <a:pt x="826770" y="1412600"/>
                      <a:pt x="826770" y="1412600"/>
                      <a:pt x="834390" y="1406885"/>
                    </a:cubicBezTo>
                    <a:cubicBezTo>
                      <a:pt x="842010" y="1401170"/>
                      <a:pt x="834390" y="1406885"/>
                      <a:pt x="836295" y="1404028"/>
                    </a:cubicBezTo>
                    <a:cubicBezTo>
                      <a:pt x="838200" y="1401170"/>
                      <a:pt x="838200" y="1395455"/>
                      <a:pt x="839153" y="1389740"/>
                    </a:cubicBezTo>
                    <a:cubicBezTo>
                      <a:pt x="841058" y="1384025"/>
                      <a:pt x="839153" y="1384978"/>
                      <a:pt x="839153" y="1381168"/>
                    </a:cubicBezTo>
                    <a:cubicBezTo>
                      <a:pt x="839153" y="1377358"/>
                      <a:pt x="843915" y="1373548"/>
                      <a:pt x="843915" y="1370690"/>
                    </a:cubicBezTo>
                    <a:cubicBezTo>
                      <a:pt x="843915" y="1367833"/>
                      <a:pt x="859155" y="1365928"/>
                      <a:pt x="859155" y="1365928"/>
                    </a:cubicBezTo>
                    <a:lnTo>
                      <a:pt x="864870" y="1364975"/>
                    </a:lnTo>
                    <a:lnTo>
                      <a:pt x="870585" y="1364023"/>
                    </a:lnTo>
                    <a:lnTo>
                      <a:pt x="881063" y="1357355"/>
                    </a:lnTo>
                    <a:cubicBezTo>
                      <a:pt x="881063" y="1357355"/>
                      <a:pt x="881063" y="1357355"/>
                      <a:pt x="880110" y="1354498"/>
                    </a:cubicBezTo>
                    <a:cubicBezTo>
                      <a:pt x="879158" y="1351640"/>
                      <a:pt x="882015" y="1350688"/>
                      <a:pt x="880110" y="1347830"/>
                    </a:cubicBezTo>
                    <a:cubicBezTo>
                      <a:pt x="879158" y="1344973"/>
                      <a:pt x="882015" y="1344020"/>
                      <a:pt x="880110" y="1338305"/>
                    </a:cubicBezTo>
                    <a:cubicBezTo>
                      <a:pt x="879158" y="1332590"/>
                      <a:pt x="882015" y="1334495"/>
                      <a:pt x="880110" y="1329733"/>
                    </a:cubicBezTo>
                    <a:cubicBezTo>
                      <a:pt x="879158" y="1324970"/>
                      <a:pt x="882015" y="1325923"/>
                      <a:pt x="880110" y="1317350"/>
                    </a:cubicBezTo>
                    <a:cubicBezTo>
                      <a:pt x="879158" y="1308778"/>
                      <a:pt x="884873" y="1302110"/>
                      <a:pt x="884873" y="1302110"/>
                    </a:cubicBezTo>
                    <a:lnTo>
                      <a:pt x="884873" y="1298300"/>
                    </a:lnTo>
                    <a:cubicBezTo>
                      <a:pt x="884873" y="1298300"/>
                      <a:pt x="897255" y="1290680"/>
                      <a:pt x="902970" y="1287823"/>
                    </a:cubicBezTo>
                    <a:lnTo>
                      <a:pt x="921068" y="1278298"/>
                    </a:lnTo>
                    <a:lnTo>
                      <a:pt x="929640" y="1275440"/>
                    </a:lnTo>
                    <a:lnTo>
                      <a:pt x="935355" y="1272583"/>
                    </a:lnTo>
                    <a:lnTo>
                      <a:pt x="945833" y="1270678"/>
                    </a:lnTo>
                    <a:lnTo>
                      <a:pt x="954405" y="1267820"/>
                    </a:lnTo>
                    <a:lnTo>
                      <a:pt x="962978" y="1264963"/>
                    </a:lnTo>
                    <a:lnTo>
                      <a:pt x="970598" y="1257343"/>
                    </a:lnTo>
                    <a:cubicBezTo>
                      <a:pt x="970598" y="1257343"/>
                      <a:pt x="975360" y="1247818"/>
                      <a:pt x="975360" y="1243055"/>
                    </a:cubicBezTo>
                    <a:cubicBezTo>
                      <a:pt x="975360" y="1238293"/>
                      <a:pt x="977265" y="1231625"/>
                      <a:pt x="975360" y="1227815"/>
                    </a:cubicBezTo>
                    <a:cubicBezTo>
                      <a:pt x="974408" y="1224005"/>
                      <a:pt x="977265" y="1223053"/>
                      <a:pt x="975360" y="1219243"/>
                    </a:cubicBezTo>
                    <a:cubicBezTo>
                      <a:pt x="974408" y="1215433"/>
                      <a:pt x="977265" y="1207813"/>
                      <a:pt x="975360" y="1204955"/>
                    </a:cubicBezTo>
                    <a:cubicBezTo>
                      <a:pt x="974408" y="1202098"/>
                      <a:pt x="975360" y="1193525"/>
                      <a:pt x="975360" y="1193525"/>
                    </a:cubicBezTo>
                    <a:cubicBezTo>
                      <a:pt x="975360" y="1193525"/>
                      <a:pt x="966788" y="1184000"/>
                      <a:pt x="963930" y="1181143"/>
                    </a:cubicBezTo>
                    <a:cubicBezTo>
                      <a:pt x="961073" y="1178285"/>
                      <a:pt x="963930" y="1174475"/>
                      <a:pt x="961073" y="1170665"/>
                    </a:cubicBezTo>
                    <a:cubicBezTo>
                      <a:pt x="958215" y="1166855"/>
                      <a:pt x="962978" y="1165903"/>
                      <a:pt x="960120" y="1159235"/>
                    </a:cubicBezTo>
                    <a:cubicBezTo>
                      <a:pt x="957263" y="1152568"/>
                      <a:pt x="962025" y="1154473"/>
                      <a:pt x="960120" y="1145900"/>
                    </a:cubicBezTo>
                    <a:cubicBezTo>
                      <a:pt x="959168" y="1137328"/>
                      <a:pt x="960120" y="1132565"/>
                      <a:pt x="960120" y="1132565"/>
                    </a:cubicBezTo>
                    <a:lnTo>
                      <a:pt x="965835" y="1121135"/>
                    </a:lnTo>
                    <a:lnTo>
                      <a:pt x="970598" y="1111610"/>
                    </a:lnTo>
                    <a:lnTo>
                      <a:pt x="985838" y="1100180"/>
                    </a:lnTo>
                    <a:lnTo>
                      <a:pt x="1001078" y="1089703"/>
                    </a:lnTo>
                    <a:cubicBezTo>
                      <a:pt x="1001078" y="1089703"/>
                      <a:pt x="1009650" y="1086845"/>
                      <a:pt x="1011555" y="1083988"/>
                    </a:cubicBezTo>
                    <a:cubicBezTo>
                      <a:pt x="1013460" y="1081130"/>
                      <a:pt x="1020128" y="1080178"/>
                      <a:pt x="1022985" y="1077320"/>
                    </a:cubicBezTo>
                    <a:cubicBezTo>
                      <a:pt x="1025843" y="1074463"/>
                      <a:pt x="1033463" y="1072558"/>
                      <a:pt x="1033463" y="1072558"/>
                    </a:cubicBezTo>
                    <a:lnTo>
                      <a:pt x="1051560" y="1063033"/>
                    </a:lnTo>
                    <a:lnTo>
                      <a:pt x="1063943" y="1055413"/>
                    </a:lnTo>
                    <a:lnTo>
                      <a:pt x="1072515" y="1049698"/>
                    </a:lnTo>
                    <a:lnTo>
                      <a:pt x="1094423" y="1042078"/>
                    </a:lnTo>
                    <a:lnTo>
                      <a:pt x="1115378" y="1027790"/>
                    </a:lnTo>
                    <a:lnTo>
                      <a:pt x="1123950" y="1018265"/>
                    </a:lnTo>
                    <a:lnTo>
                      <a:pt x="1125855" y="1011598"/>
                    </a:lnTo>
                    <a:lnTo>
                      <a:pt x="1136333" y="1002073"/>
                    </a:lnTo>
                    <a:lnTo>
                      <a:pt x="1139190" y="997310"/>
                    </a:lnTo>
                    <a:lnTo>
                      <a:pt x="1154430" y="975403"/>
                    </a:lnTo>
                    <a:cubicBezTo>
                      <a:pt x="1154430" y="975403"/>
                      <a:pt x="1157288" y="966830"/>
                      <a:pt x="1156335" y="963973"/>
                    </a:cubicBezTo>
                    <a:cubicBezTo>
                      <a:pt x="1155383" y="961115"/>
                      <a:pt x="1158240" y="958258"/>
                      <a:pt x="1158240" y="958258"/>
                    </a:cubicBezTo>
                    <a:lnTo>
                      <a:pt x="1160145" y="951590"/>
                    </a:lnTo>
                    <a:lnTo>
                      <a:pt x="1141095" y="955400"/>
                    </a:lnTo>
                    <a:lnTo>
                      <a:pt x="1127760" y="955400"/>
                    </a:lnTo>
                    <a:lnTo>
                      <a:pt x="1116330" y="956353"/>
                    </a:lnTo>
                    <a:cubicBezTo>
                      <a:pt x="1116330" y="956353"/>
                      <a:pt x="1102995" y="956353"/>
                      <a:pt x="1095375" y="955400"/>
                    </a:cubicBezTo>
                    <a:cubicBezTo>
                      <a:pt x="1087755" y="954448"/>
                      <a:pt x="1089660" y="955400"/>
                      <a:pt x="1089660" y="955400"/>
                    </a:cubicBezTo>
                    <a:lnTo>
                      <a:pt x="1073468" y="956353"/>
                    </a:lnTo>
                    <a:lnTo>
                      <a:pt x="1067753" y="957305"/>
                    </a:lnTo>
                    <a:lnTo>
                      <a:pt x="1053465" y="957305"/>
                    </a:lnTo>
                    <a:cubicBezTo>
                      <a:pt x="1053465" y="957305"/>
                      <a:pt x="1047750" y="957305"/>
                      <a:pt x="1042035" y="953495"/>
                    </a:cubicBezTo>
                    <a:cubicBezTo>
                      <a:pt x="1042035" y="953495"/>
                      <a:pt x="1036320" y="951590"/>
                      <a:pt x="1030605" y="946828"/>
                    </a:cubicBezTo>
                    <a:cubicBezTo>
                      <a:pt x="1024890" y="942065"/>
                      <a:pt x="1030605" y="946828"/>
                      <a:pt x="1027748" y="943018"/>
                    </a:cubicBezTo>
                    <a:cubicBezTo>
                      <a:pt x="1024890" y="939208"/>
                      <a:pt x="1022033" y="936350"/>
                      <a:pt x="1021080" y="933493"/>
                    </a:cubicBezTo>
                    <a:cubicBezTo>
                      <a:pt x="1020128" y="930635"/>
                      <a:pt x="1004888" y="923968"/>
                      <a:pt x="1004888" y="923968"/>
                    </a:cubicBezTo>
                    <a:lnTo>
                      <a:pt x="993458" y="921110"/>
                    </a:lnTo>
                    <a:lnTo>
                      <a:pt x="984885" y="912538"/>
                    </a:lnTo>
                    <a:lnTo>
                      <a:pt x="976313" y="908728"/>
                    </a:lnTo>
                    <a:lnTo>
                      <a:pt x="963930" y="908728"/>
                    </a:lnTo>
                    <a:cubicBezTo>
                      <a:pt x="963930" y="908728"/>
                      <a:pt x="956310" y="900155"/>
                      <a:pt x="953453" y="896345"/>
                    </a:cubicBezTo>
                    <a:cubicBezTo>
                      <a:pt x="950595" y="892535"/>
                      <a:pt x="949643" y="885868"/>
                      <a:pt x="949643" y="885868"/>
                    </a:cubicBezTo>
                    <a:lnTo>
                      <a:pt x="942975" y="872533"/>
                    </a:lnTo>
                    <a:lnTo>
                      <a:pt x="934403" y="862055"/>
                    </a:lnTo>
                    <a:lnTo>
                      <a:pt x="930593" y="847768"/>
                    </a:lnTo>
                    <a:lnTo>
                      <a:pt x="924878" y="838243"/>
                    </a:lnTo>
                    <a:lnTo>
                      <a:pt x="917258" y="833480"/>
                    </a:lnTo>
                    <a:lnTo>
                      <a:pt x="901065" y="820145"/>
                    </a:lnTo>
                    <a:lnTo>
                      <a:pt x="893445" y="815383"/>
                    </a:lnTo>
                    <a:lnTo>
                      <a:pt x="884873" y="812525"/>
                    </a:lnTo>
                    <a:cubicBezTo>
                      <a:pt x="884873" y="812525"/>
                      <a:pt x="882015" y="802048"/>
                      <a:pt x="881063" y="799190"/>
                    </a:cubicBezTo>
                    <a:cubicBezTo>
                      <a:pt x="880110" y="796333"/>
                      <a:pt x="882968" y="790618"/>
                      <a:pt x="882968" y="790618"/>
                    </a:cubicBezTo>
                    <a:cubicBezTo>
                      <a:pt x="882968" y="790618"/>
                      <a:pt x="882968" y="781093"/>
                      <a:pt x="880110" y="778235"/>
                    </a:cubicBezTo>
                    <a:cubicBezTo>
                      <a:pt x="877253" y="775378"/>
                      <a:pt x="880110" y="774425"/>
                      <a:pt x="880110" y="774425"/>
                    </a:cubicBezTo>
                    <a:cubicBezTo>
                      <a:pt x="880110" y="774425"/>
                      <a:pt x="882015" y="769663"/>
                      <a:pt x="880110" y="766805"/>
                    </a:cubicBezTo>
                    <a:cubicBezTo>
                      <a:pt x="879158" y="763948"/>
                      <a:pt x="884873" y="761090"/>
                      <a:pt x="884873" y="761090"/>
                    </a:cubicBezTo>
                    <a:lnTo>
                      <a:pt x="895350" y="761090"/>
                    </a:lnTo>
                    <a:lnTo>
                      <a:pt x="905828" y="762043"/>
                    </a:lnTo>
                    <a:lnTo>
                      <a:pt x="916305" y="767758"/>
                    </a:lnTo>
                    <a:lnTo>
                      <a:pt x="921068" y="773473"/>
                    </a:lnTo>
                    <a:lnTo>
                      <a:pt x="924878" y="779188"/>
                    </a:lnTo>
                    <a:lnTo>
                      <a:pt x="930593" y="783950"/>
                    </a:lnTo>
                    <a:lnTo>
                      <a:pt x="930593" y="790618"/>
                    </a:lnTo>
                    <a:lnTo>
                      <a:pt x="930593" y="798238"/>
                    </a:lnTo>
                    <a:lnTo>
                      <a:pt x="944880" y="814430"/>
                    </a:lnTo>
                    <a:lnTo>
                      <a:pt x="956310" y="831575"/>
                    </a:lnTo>
                    <a:lnTo>
                      <a:pt x="973455" y="843958"/>
                    </a:lnTo>
                    <a:lnTo>
                      <a:pt x="990600" y="853483"/>
                    </a:lnTo>
                    <a:lnTo>
                      <a:pt x="993458" y="864913"/>
                    </a:lnTo>
                    <a:lnTo>
                      <a:pt x="1000125" y="875390"/>
                    </a:lnTo>
                    <a:lnTo>
                      <a:pt x="1011555" y="883963"/>
                    </a:lnTo>
                    <a:lnTo>
                      <a:pt x="1027748" y="893488"/>
                    </a:lnTo>
                    <a:lnTo>
                      <a:pt x="1031558" y="901108"/>
                    </a:lnTo>
                    <a:lnTo>
                      <a:pt x="1032510" y="913490"/>
                    </a:lnTo>
                    <a:lnTo>
                      <a:pt x="1033463" y="921110"/>
                    </a:lnTo>
                    <a:lnTo>
                      <a:pt x="1037273" y="927778"/>
                    </a:lnTo>
                    <a:lnTo>
                      <a:pt x="1042035" y="931588"/>
                    </a:lnTo>
                    <a:lnTo>
                      <a:pt x="1053465" y="935398"/>
                    </a:lnTo>
                    <a:lnTo>
                      <a:pt x="1061085" y="936350"/>
                    </a:lnTo>
                    <a:lnTo>
                      <a:pt x="1075373" y="936350"/>
                    </a:lnTo>
                    <a:lnTo>
                      <a:pt x="1086803" y="935398"/>
                    </a:lnTo>
                    <a:lnTo>
                      <a:pt x="1101090" y="934445"/>
                    </a:lnTo>
                    <a:cubicBezTo>
                      <a:pt x="1101090" y="934445"/>
                      <a:pt x="1109663" y="934445"/>
                      <a:pt x="1115378" y="930635"/>
                    </a:cubicBezTo>
                    <a:cubicBezTo>
                      <a:pt x="1121093" y="926825"/>
                      <a:pt x="1131570" y="926825"/>
                      <a:pt x="1131570" y="926825"/>
                    </a:cubicBezTo>
                    <a:lnTo>
                      <a:pt x="1140143" y="925873"/>
                    </a:lnTo>
                    <a:cubicBezTo>
                      <a:pt x="1140143" y="925873"/>
                      <a:pt x="1145858" y="925873"/>
                      <a:pt x="1150620" y="923015"/>
                    </a:cubicBezTo>
                    <a:cubicBezTo>
                      <a:pt x="1155383" y="920158"/>
                      <a:pt x="1159193" y="920158"/>
                      <a:pt x="1163955" y="915395"/>
                    </a:cubicBezTo>
                    <a:cubicBezTo>
                      <a:pt x="1168718" y="910633"/>
                      <a:pt x="1180148" y="906823"/>
                      <a:pt x="1180148" y="906823"/>
                    </a:cubicBezTo>
                    <a:lnTo>
                      <a:pt x="1188720" y="903965"/>
                    </a:lnTo>
                    <a:lnTo>
                      <a:pt x="1212533" y="900155"/>
                    </a:lnTo>
                    <a:lnTo>
                      <a:pt x="1228725" y="895393"/>
                    </a:lnTo>
                    <a:cubicBezTo>
                      <a:pt x="1228725" y="895393"/>
                      <a:pt x="1242060" y="887773"/>
                      <a:pt x="1246823" y="882058"/>
                    </a:cubicBezTo>
                    <a:cubicBezTo>
                      <a:pt x="1251585" y="876343"/>
                      <a:pt x="1246823" y="882058"/>
                      <a:pt x="1249680" y="879200"/>
                    </a:cubicBezTo>
                    <a:cubicBezTo>
                      <a:pt x="1252538" y="876343"/>
                      <a:pt x="1263015" y="877295"/>
                      <a:pt x="1263015" y="877295"/>
                    </a:cubicBezTo>
                    <a:lnTo>
                      <a:pt x="1274445" y="872533"/>
                    </a:lnTo>
                    <a:lnTo>
                      <a:pt x="1280160" y="869675"/>
                    </a:lnTo>
                    <a:cubicBezTo>
                      <a:pt x="1280160" y="869675"/>
                      <a:pt x="1298258" y="863960"/>
                      <a:pt x="1299210" y="861103"/>
                    </a:cubicBezTo>
                    <a:cubicBezTo>
                      <a:pt x="1301115" y="858245"/>
                      <a:pt x="1303973" y="857293"/>
                      <a:pt x="1306830" y="852530"/>
                    </a:cubicBezTo>
                    <a:cubicBezTo>
                      <a:pt x="1309688" y="847768"/>
                      <a:pt x="1314450" y="846815"/>
                      <a:pt x="1315403" y="843005"/>
                    </a:cubicBezTo>
                    <a:cubicBezTo>
                      <a:pt x="1317308" y="839195"/>
                      <a:pt x="1314450" y="829670"/>
                      <a:pt x="1314450" y="829670"/>
                    </a:cubicBezTo>
                    <a:cubicBezTo>
                      <a:pt x="1314450" y="829670"/>
                      <a:pt x="1314450" y="829670"/>
                      <a:pt x="1313498" y="824908"/>
                    </a:cubicBezTo>
                    <a:cubicBezTo>
                      <a:pt x="1312545" y="820145"/>
                      <a:pt x="1313498" y="824908"/>
                      <a:pt x="1310640" y="822050"/>
                    </a:cubicBezTo>
                    <a:cubicBezTo>
                      <a:pt x="1307783" y="819193"/>
                      <a:pt x="1304925" y="817288"/>
                      <a:pt x="1304925" y="817288"/>
                    </a:cubicBezTo>
                    <a:cubicBezTo>
                      <a:pt x="1304925" y="817288"/>
                      <a:pt x="1294448" y="813478"/>
                      <a:pt x="1290638" y="813478"/>
                    </a:cubicBezTo>
                    <a:cubicBezTo>
                      <a:pt x="1285875" y="813478"/>
                      <a:pt x="1276350" y="807763"/>
                      <a:pt x="1271588" y="804905"/>
                    </a:cubicBezTo>
                    <a:cubicBezTo>
                      <a:pt x="1266825" y="802048"/>
                      <a:pt x="1271588" y="804905"/>
                      <a:pt x="1270635" y="800143"/>
                    </a:cubicBezTo>
                    <a:cubicBezTo>
                      <a:pt x="1269683" y="795380"/>
                      <a:pt x="1259205" y="795380"/>
                      <a:pt x="1259205" y="795380"/>
                    </a:cubicBezTo>
                    <a:lnTo>
                      <a:pt x="1245870" y="793475"/>
                    </a:lnTo>
                    <a:lnTo>
                      <a:pt x="1238250" y="793475"/>
                    </a:lnTo>
                    <a:lnTo>
                      <a:pt x="1232535" y="793475"/>
                    </a:lnTo>
                    <a:lnTo>
                      <a:pt x="1224915" y="793475"/>
                    </a:lnTo>
                    <a:lnTo>
                      <a:pt x="1217295" y="797285"/>
                    </a:lnTo>
                    <a:lnTo>
                      <a:pt x="1211580" y="801095"/>
                    </a:lnTo>
                    <a:lnTo>
                      <a:pt x="1203960" y="802048"/>
                    </a:lnTo>
                    <a:lnTo>
                      <a:pt x="1192530" y="798238"/>
                    </a:lnTo>
                    <a:cubicBezTo>
                      <a:pt x="1192530" y="798238"/>
                      <a:pt x="1187768" y="794428"/>
                      <a:pt x="1183958" y="793475"/>
                    </a:cubicBezTo>
                    <a:cubicBezTo>
                      <a:pt x="1179195" y="792523"/>
                      <a:pt x="1172528" y="789665"/>
                      <a:pt x="1162050" y="777283"/>
                    </a:cubicBezTo>
                    <a:cubicBezTo>
                      <a:pt x="1152525" y="764900"/>
                      <a:pt x="1162050" y="777283"/>
                      <a:pt x="1157288" y="776330"/>
                    </a:cubicBezTo>
                    <a:cubicBezTo>
                      <a:pt x="1152525" y="775378"/>
                      <a:pt x="1151573" y="772520"/>
                      <a:pt x="1148715" y="769663"/>
                    </a:cubicBezTo>
                    <a:cubicBezTo>
                      <a:pt x="1145858" y="766805"/>
                      <a:pt x="1140143" y="759185"/>
                      <a:pt x="1140143" y="759185"/>
                    </a:cubicBezTo>
                    <a:cubicBezTo>
                      <a:pt x="1140143" y="759185"/>
                      <a:pt x="1136333" y="754423"/>
                      <a:pt x="1132523" y="751565"/>
                    </a:cubicBezTo>
                    <a:cubicBezTo>
                      <a:pt x="1129665" y="748708"/>
                      <a:pt x="1126808" y="741088"/>
                      <a:pt x="1126808" y="741088"/>
                    </a:cubicBezTo>
                    <a:lnTo>
                      <a:pt x="1129665" y="733468"/>
                    </a:lnTo>
                    <a:lnTo>
                      <a:pt x="1138238" y="733468"/>
                    </a:lnTo>
                    <a:lnTo>
                      <a:pt x="1159193" y="736325"/>
                    </a:lnTo>
                    <a:lnTo>
                      <a:pt x="1167765" y="743945"/>
                    </a:lnTo>
                    <a:lnTo>
                      <a:pt x="1173480" y="748708"/>
                    </a:lnTo>
                    <a:lnTo>
                      <a:pt x="1179195" y="755375"/>
                    </a:lnTo>
                    <a:lnTo>
                      <a:pt x="1187768" y="765853"/>
                    </a:lnTo>
                    <a:lnTo>
                      <a:pt x="1193483" y="768710"/>
                    </a:lnTo>
                    <a:lnTo>
                      <a:pt x="1206818" y="774425"/>
                    </a:lnTo>
                    <a:lnTo>
                      <a:pt x="1231583" y="775378"/>
                    </a:lnTo>
                    <a:lnTo>
                      <a:pt x="1245870" y="776330"/>
                    </a:lnTo>
                    <a:lnTo>
                      <a:pt x="1259205" y="777283"/>
                    </a:lnTo>
                    <a:lnTo>
                      <a:pt x="1267778" y="781093"/>
                    </a:lnTo>
                    <a:lnTo>
                      <a:pt x="1276350" y="784903"/>
                    </a:lnTo>
                    <a:lnTo>
                      <a:pt x="1287780" y="789665"/>
                    </a:lnTo>
                    <a:lnTo>
                      <a:pt x="1298258" y="791570"/>
                    </a:lnTo>
                    <a:lnTo>
                      <a:pt x="1308735" y="793475"/>
                    </a:lnTo>
                    <a:lnTo>
                      <a:pt x="1322070" y="796333"/>
                    </a:lnTo>
                    <a:lnTo>
                      <a:pt x="1335405" y="798238"/>
                    </a:lnTo>
                    <a:lnTo>
                      <a:pt x="1357313" y="798238"/>
                    </a:lnTo>
                    <a:lnTo>
                      <a:pt x="1390650" y="798238"/>
                    </a:lnTo>
                    <a:lnTo>
                      <a:pt x="1402080" y="797285"/>
                    </a:lnTo>
                    <a:lnTo>
                      <a:pt x="1415415" y="797285"/>
                    </a:lnTo>
                    <a:lnTo>
                      <a:pt x="1434465" y="798238"/>
                    </a:lnTo>
                    <a:lnTo>
                      <a:pt x="1447800" y="803000"/>
                    </a:lnTo>
                    <a:lnTo>
                      <a:pt x="1459230" y="814430"/>
                    </a:lnTo>
                    <a:lnTo>
                      <a:pt x="1467803" y="821098"/>
                    </a:lnTo>
                    <a:lnTo>
                      <a:pt x="1482090" y="828718"/>
                    </a:lnTo>
                    <a:cubicBezTo>
                      <a:pt x="1482090" y="828718"/>
                      <a:pt x="1489710" y="833480"/>
                      <a:pt x="1495425" y="842053"/>
                    </a:cubicBezTo>
                    <a:cubicBezTo>
                      <a:pt x="1501140" y="850625"/>
                      <a:pt x="1503998" y="845863"/>
                      <a:pt x="1503998" y="845863"/>
                    </a:cubicBezTo>
                    <a:lnTo>
                      <a:pt x="1518285" y="843958"/>
                    </a:lnTo>
                    <a:lnTo>
                      <a:pt x="1524000" y="838243"/>
                    </a:lnTo>
                    <a:lnTo>
                      <a:pt x="1534478" y="837290"/>
                    </a:lnTo>
                    <a:lnTo>
                      <a:pt x="1534478" y="841100"/>
                    </a:lnTo>
                    <a:lnTo>
                      <a:pt x="1540193" y="856340"/>
                    </a:lnTo>
                    <a:cubicBezTo>
                      <a:pt x="1540193" y="856340"/>
                      <a:pt x="1546860" y="868723"/>
                      <a:pt x="1546860" y="871580"/>
                    </a:cubicBezTo>
                    <a:cubicBezTo>
                      <a:pt x="1546860" y="874438"/>
                      <a:pt x="1544955" y="884915"/>
                      <a:pt x="1544955" y="887773"/>
                    </a:cubicBezTo>
                    <a:cubicBezTo>
                      <a:pt x="1544955" y="890630"/>
                      <a:pt x="1548765" y="895393"/>
                      <a:pt x="1548765" y="895393"/>
                    </a:cubicBezTo>
                    <a:lnTo>
                      <a:pt x="1551623" y="900155"/>
                    </a:lnTo>
                    <a:lnTo>
                      <a:pt x="1564005" y="919205"/>
                    </a:lnTo>
                    <a:lnTo>
                      <a:pt x="1571625" y="923968"/>
                    </a:lnTo>
                    <a:cubicBezTo>
                      <a:pt x="1571625" y="923968"/>
                      <a:pt x="1571625" y="930635"/>
                      <a:pt x="1569720" y="933493"/>
                    </a:cubicBezTo>
                    <a:cubicBezTo>
                      <a:pt x="1567815" y="936350"/>
                      <a:pt x="1572578" y="940160"/>
                      <a:pt x="1572578" y="940160"/>
                    </a:cubicBezTo>
                    <a:lnTo>
                      <a:pt x="1578293" y="946828"/>
                    </a:lnTo>
                    <a:lnTo>
                      <a:pt x="1584960" y="958258"/>
                    </a:lnTo>
                    <a:cubicBezTo>
                      <a:pt x="1584960" y="958258"/>
                      <a:pt x="1588770" y="965878"/>
                      <a:pt x="1587818" y="970640"/>
                    </a:cubicBezTo>
                    <a:cubicBezTo>
                      <a:pt x="1585913" y="975403"/>
                      <a:pt x="1604963" y="980165"/>
                      <a:pt x="1604963" y="980165"/>
                    </a:cubicBezTo>
                    <a:cubicBezTo>
                      <a:pt x="1604963" y="980165"/>
                      <a:pt x="1610678" y="982070"/>
                      <a:pt x="1615440" y="982070"/>
                    </a:cubicBezTo>
                    <a:cubicBezTo>
                      <a:pt x="1620203" y="982070"/>
                      <a:pt x="1628775" y="982070"/>
                      <a:pt x="1628775" y="982070"/>
                    </a:cubicBezTo>
                    <a:lnTo>
                      <a:pt x="1634490" y="981118"/>
                    </a:lnTo>
                    <a:lnTo>
                      <a:pt x="1644968" y="974450"/>
                    </a:lnTo>
                    <a:cubicBezTo>
                      <a:pt x="1644968" y="974450"/>
                      <a:pt x="1657350" y="964925"/>
                      <a:pt x="1657350" y="961115"/>
                    </a:cubicBezTo>
                    <a:cubicBezTo>
                      <a:pt x="1657350" y="957305"/>
                      <a:pt x="1660208" y="957305"/>
                      <a:pt x="1660208" y="954448"/>
                    </a:cubicBezTo>
                    <a:cubicBezTo>
                      <a:pt x="1660208" y="951590"/>
                      <a:pt x="1660208" y="947780"/>
                      <a:pt x="1660208" y="943970"/>
                    </a:cubicBezTo>
                    <a:cubicBezTo>
                      <a:pt x="1660208" y="940160"/>
                      <a:pt x="1663065" y="940160"/>
                      <a:pt x="1663065" y="940160"/>
                    </a:cubicBezTo>
                    <a:cubicBezTo>
                      <a:pt x="1663065" y="940160"/>
                      <a:pt x="1667828" y="936350"/>
                      <a:pt x="1670685" y="932540"/>
                    </a:cubicBezTo>
                    <a:cubicBezTo>
                      <a:pt x="1673543" y="928730"/>
                      <a:pt x="1676400" y="922063"/>
                      <a:pt x="1676400" y="922063"/>
                    </a:cubicBezTo>
                    <a:lnTo>
                      <a:pt x="1676400" y="914443"/>
                    </a:lnTo>
                    <a:lnTo>
                      <a:pt x="1676400" y="904918"/>
                    </a:lnTo>
                    <a:lnTo>
                      <a:pt x="1686878" y="903013"/>
                    </a:lnTo>
                    <a:cubicBezTo>
                      <a:pt x="1686878" y="903013"/>
                      <a:pt x="1703070" y="895393"/>
                      <a:pt x="1710690" y="890630"/>
                    </a:cubicBezTo>
                    <a:cubicBezTo>
                      <a:pt x="1718310" y="885868"/>
                      <a:pt x="1710690" y="890630"/>
                      <a:pt x="1712595" y="886820"/>
                    </a:cubicBezTo>
                    <a:cubicBezTo>
                      <a:pt x="1714500" y="883010"/>
                      <a:pt x="1727835" y="875390"/>
                      <a:pt x="1727835" y="872533"/>
                    </a:cubicBezTo>
                    <a:cubicBezTo>
                      <a:pt x="1727835" y="869675"/>
                      <a:pt x="1744028" y="866818"/>
                      <a:pt x="1744028" y="866818"/>
                    </a:cubicBezTo>
                    <a:lnTo>
                      <a:pt x="1751648" y="862055"/>
                    </a:lnTo>
                    <a:lnTo>
                      <a:pt x="1778318" y="847768"/>
                    </a:lnTo>
                    <a:cubicBezTo>
                      <a:pt x="1778318" y="847768"/>
                      <a:pt x="1786890" y="844910"/>
                      <a:pt x="1804988" y="838243"/>
                    </a:cubicBezTo>
                    <a:cubicBezTo>
                      <a:pt x="1813560" y="835385"/>
                      <a:pt x="1816418" y="833480"/>
                      <a:pt x="1817370" y="833480"/>
                    </a:cubicBezTo>
                    <a:lnTo>
                      <a:pt x="1838325" y="829670"/>
                    </a:lnTo>
                    <a:lnTo>
                      <a:pt x="1855470" y="830623"/>
                    </a:lnTo>
                    <a:lnTo>
                      <a:pt x="1865948" y="833480"/>
                    </a:lnTo>
                    <a:lnTo>
                      <a:pt x="1877378" y="836338"/>
                    </a:lnTo>
                    <a:lnTo>
                      <a:pt x="1888808" y="848720"/>
                    </a:lnTo>
                    <a:lnTo>
                      <a:pt x="1898333" y="869675"/>
                    </a:lnTo>
                    <a:lnTo>
                      <a:pt x="1899285" y="883963"/>
                    </a:lnTo>
                    <a:lnTo>
                      <a:pt x="1899285" y="895393"/>
                    </a:lnTo>
                    <a:lnTo>
                      <a:pt x="1913573" y="908728"/>
                    </a:lnTo>
                    <a:lnTo>
                      <a:pt x="1929765" y="905870"/>
                    </a:lnTo>
                    <a:lnTo>
                      <a:pt x="1932623" y="901108"/>
                    </a:lnTo>
                    <a:lnTo>
                      <a:pt x="1943100" y="896345"/>
                    </a:lnTo>
                    <a:lnTo>
                      <a:pt x="1957388" y="895393"/>
                    </a:lnTo>
                    <a:lnTo>
                      <a:pt x="1965008" y="903965"/>
                    </a:lnTo>
                    <a:lnTo>
                      <a:pt x="1979295" y="913490"/>
                    </a:lnTo>
                    <a:lnTo>
                      <a:pt x="1979295" y="919205"/>
                    </a:lnTo>
                    <a:lnTo>
                      <a:pt x="1976438" y="925873"/>
                    </a:lnTo>
                    <a:lnTo>
                      <a:pt x="1976438" y="938255"/>
                    </a:lnTo>
                    <a:lnTo>
                      <a:pt x="1980248" y="947780"/>
                    </a:lnTo>
                    <a:lnTo>
                      <a:pt x="1980248" y="957305"/>
                    </a:lnTo>
                    <a:lnTo>
                      <a:pt x="1980248" y="973498"/>
                    </a:lnTo>
                    <a:cubicBezTo>
                      <a:pt x="1980248" y="973498"/>
                      <a:pt x="1980248" y="980165"/>
                      <a:pt x="1973580" y="989690"/>
                    </a:cubicBezTo>
                    <a:cubicBezTo>
                      <a:pt x="1967865" y="999215"/>
                      <a:pt x="1982153" y="1002073"/>
                      <a:pt x="1982153" y="1002073"/>
                    </a:cubicBezTo>
                    <a:lnTo>
                      <a:pt x="1983105" y="1005883"/>
                    </a:lnTo>
                    <a:lnTo>
                      <a:pt x="1994535" y="1011598"/>
                    </a:lnTo>
                    <a:lnTo>
                      <a:pt x="1994535" y="1015408"/>
                    </a:lnTo>
                    <a:lnTo>
                      <a:pt x="1998345" y="1022075"/>
                    </a:lnTo>
                    <a:lnTo>
                      <a:pt x="2002155" y="1029695"/>
                    </a:lnTo>
                    <a:lnTo>
                      <a:pt x="2008823" y="1039220"/>
                    </a:lnTo>
                    <a:lnTo>
                      <a:pt x="2013585" y="1044935"/>
                    </a:lnTo>
                    <a:cubicBezTo>
                      <a:pt x="2013585" y="1044935"/>
                      <a:pt x="2021205" y="1046840"/>
                      <a:pt x="2033588" y="1048745"/>
                    </a:cubicBezTo>
                    <a:cubicBezTo>
                      <a:pt x="2046923" y="1050650"/>
                      <a:pt x="2038350" y="1052555"/>
                      <a:pt x="2038350" y="1052555"/>
                    </a:cubicBezTo>
                    <a:lnTo>
                      <a:pt x="2049780" y="1057318"/>
                    </a:lnTo>
                    <a:cubicBezTo>
                      <a:pt x="2049780" y="1057318"/>
                      <a:pt x="2055495" y="1059223"/>
                      <a:pt x="2060258" y="1059223"/>
                    </a:cubicBezTo>
                    <a:cubicBezTo>
                      <a:pt x="2065020" y="1059223"/>
                      <a:pt x="2068830" y="1053508"/>
                      <a:pt x="2068830" y="1053508"/>
                    </a:cubicBezTo>
                    <a:cubicBezTo>
                      <a:pt x="2068830" y="1053508"/>
                      <a:pt x="2068830" y="1053508"/>
                      <a:pt x="2067878" y="1048745"/>
                    </a:cubicBezTo>
                    <a:cubicBezTo>
                      <a:pt x="2066925" y="1043983"/>
                      <a:pt x="2069783" y="1043983"/>
                      <a:pt x="2067878" y="1039220"/>
                    </a:cubicBezTo>
                    <a:cubicBezTo>
                      <a:pt x="2066925" y="1034458"/>
                      <a:pt x="2064068" y="1033505"/>
                      <a:pt x="2064068" y="1033505"/>
                    </a:cubicBezTo>
                    <a:lnTo>
                      <a:pt x="2056448" y="1028743"/>
                    </a:lnTo>
                    <a:lnTo>
                      <a:pt x="2045018" y="1022075"/>
                    </a:lnTo>
                    <a:cubicBezTo>
                      <a:pt x="2045018" y="1022075"/>
                      <a:pt x="2045018" y="1022075"/>
                      <a:pt x="2027873" y="1011598"/>
                    </a:cubicBezTo>
                    <a:cubicBezTo>
                      <a:pt x="2027873" y="1011598"/>
                      <a:pt x="2019300" y="1006835"/>
                      <a:pt x="2017395" y="1003025"/>
                    </a:cubicBezTo>
                    <a:cubicBezTo>
                      <a:pt x="2016443" y="999215"/>
                      <a:pt x="2013585" y="993500"/>
                      <a:pt x="2008823" y="990643"/>
                    </a:cubicBezTo>
                    <a:cubicBezTo>
                      <a:pt x="2004060" y="987785"/>
                      <a:pt x="2005013" y="982070"/>
                      <a:pt x="2005013" y="982070"/>
                    </a:cubicBezTo>
                    <a:cubicBezTo>
                      <a:pt x="2005013" y="982070"/>
                      <a:pt x="2006918" y="976355"/>
                      <a:pt x="2004060" y="970640"/>
                    </a:cubicBezTo>
                    <a:cubicBezTo>
                      <a:pt x="2001203" y="964925"/>
                      <a:pt x="2005965" y="964925"/>
                      <a:pt x="2003108" y="962068"/>
                    </a:cubicBezTo>
                    <a:cubicBezTo>
                      <a:pt x="2000250" y="959210"/>
                      <a:pt x="2003108" y="950638"/>
                      <a:pt x="2003108" y="950638"/>
                    </a:cubicBezTo>
                    <a:lnTo>
                      <a:pt x="2008823" y="941113"/>
                    </a:lnTo>
                    <a:lnTo>
                      <a:pt x="2019300" y="941113"/>
                    </a:lnTo>
                    <a:lnTo>
                      <a:pt x="2025015" y="943018"/>
                    </a:lnTo>
                    <a:lnTo>
                      <a:pt x="2033588" y="949685"/>
                    </a:lnTo>
                    <a:lnTo>
                      <a:pt x="2042160" y="950638"/>
                    </a:lnTo>
                    <a:lnTo>
                      <a:pt x="2045970" y="954448"/>
                    </a:lnTo>
                    <a:lnTo>
                      <a:pt x="2051685" y="960163"/>
                    </a:lnTo>
                    <a:lnTo>
                      <a:pt x="2073593" y="968735"/>
                    </a:lnTo>
                    <a:lnTo>
                      <a:pt x="2081213" y="973498"/>
                    </a:lnTo>
                    <a:lnTo>
                      <a:pt x="2081213" y="980165"/>
                    </a:lnTo>
                    <a:lnTo>
                      <a:pt x="2097405" y="985880"/>
                    </a:lnTo>
                    <a:cubicBezTo>
                      <a:pt x="2097405" y="985880"/>
                      <a:pt x="2121218" y="975403"/>
                      <a:pt x="2123123" y="968735"/>
                    </a:cubicBezTo>
                    <a:lnTo>
                      <a:pt x="2139315" y="960163"/>
                    </a:lnTo>
                    <a:lnTo>
                      <a:pt x="2154555" y="956353"/>
                    </a:lnTo>
                    <a:lnTo>
                      <a:pt x="2156460" y="948733"/>
                    </a:lnTo>
                    <a:cubicBezTo>
                      <a:pt x="2156460" y="948733"/>
                      <a:pt x="2158365" y="943970"/>
                      <a:pt x="2159318" y="939208"/>
                    </a:cubicBezTo>
                    <a:cubicBezTo>
                      <a:pt x="2161223" y="934445"/>
                      <a:pt x="2159318" y="939208"/>
                      <a:pt x="2161223" y="935398"/>
                    </a:cubicBezTo>
                    <a:cubicBezTo>
                      <a:pt x="2163128" y="931588"/>
                      <a:pt x="2163128" y="926825"/>
                      <a:pt x="2161223" y="921110"/>
                    </a:cubicBezTo>
                    <a:cubicBezTo>
                      <a:pt x="2160270" y="915395"/>
                      <a:pt x="2163128" y="915395"/>
                      <a:pt x="2161223" y="912538"/>
                    </a:cubicBezTo>
                    <a:cubicBezTo>
                      <a:pt x="2159318" y="909680"/>
                      <a:pt x="2153603" y="908728"/>
                      <a:pt x="2149793" y="905870"/>
                    </a:cubicBezTo>
                    <a:cubicBezTo>
                      <a:pt x="2145030" y="903013"/>
                      <a:pt x="2151698" y="902060"/>
                      <a:pt x="2149793" y="899203"/>
                    </a:cubicBezTo>
                    <a:cubicBezTo>
                      <a:pt x="2148840" y="896345"/>
                      <a:pt x="2144078" y="893488"/>
                      <a:pt x="2144078" y="893488"/>
                    </a:cubicBezTo>
                    <a:lnTo>
                      <a:pt x="2138363" y="889678"/>
                    </a:lnTo>
                    <a:lnTo>
                      <a:pt x="2127885" y="881105"/>
                    </a:lnTo>
                    <a:lnTo>
                      <a:pt x="2111693" y="868723"/>
                    </a:lnTo>
                    <a:cubicBezTo>
                      <a:pt x="2111693" y="868723"/>
                      <a:pt x="2117408" y="860150"/>
                      <a:pt x="2122170" y="853483"/>
                    </a:cubicBezTo>
                    <a:lnTo>
                      <a:pt x="2130743" y="852530"/>
                    </a:lnTo>
                    <a:cubicBezTo>
                      <a:pt x="2130743" y="852530"/>
                      <a:pt x="2136458" y="852530"/>
                      <a:pt x="2145030" y="850625"/>
                    </a:cubicBezTo>
                    <a:cubicBezTo>
                      <a:pt x="2153603" y="848720"/>
                      <a:pt x="2152650" y="849673"/>
                      <a:pt x="2152650" y="844910"/>
                    </a:cubicBezTo>
                    <a:cubicBezTo>
                      <a:pt x="2152650" y="840148"/>
                      <a:pt x="2158365" y="843005"/>
                      <a:pt x="2158365" y="843005"/>
                    </a:cubicBezTo>
                    <a:lnTo>
                      <a:pt x="2165985" y="841100"/>
                    </a:lnTo>
                    <a:lnTo>
                      <a:pt x="2171700" y="844910"/>
                    </a:lnTo>
                    <a:lnTo>
                      <a:pt x="2180273" y="851578"/>
                    </a:lnTo>
                    <a:lnTo>
                      <a:pt x="2190750" y="850625"/>
                    </a:lnTo>
                    <a:lnTo>
                      <a:pt x="2199323" y="845863"/>
                    </a:lnTo>
                    <a:lnTo>
                      <a:pt x="2206943" y="839195"/>
                    </a:lnTo>
                    <a:cubicBezTo>
                      <a:pt x="2206943" y="839195"/>
                      <a:pt x="2214563" y="834433"/>
                      <a:pt x="2223135" y="834433"/>
                    </a:cubicBezTo>
                    <a:cubicBezTo>
                      <a:pt x="2231708" y="834433"/>
                      <a:pt x="2228850" y="833480"/>
                      <a:pt x="2228850" y="833480"/>
                    </a:cubicBezTo>
                    <a:lnTo>
                      <a:pt x="2236470" y="830623"/>
                    </a:lnTo>
                    <a:lnTo>
                      <a:pt x="2247900" y="825860"/>
                    </a:lnTo>
                    <a:lnTo>
                      <a:pt x="2255520" y="824908"/>
                    </a:lnTo>
                    <a:lnTo>
                      <a:pt x="2274570" y="823955"/>
                    </a:lnTo>
                    <a:lnTo>
                      <a:pt x="2286000" y="821098"/>
                    </a:lnTo>
                    <a:lnTo>
                      <a:pt x="2293620" y="815383"/>
                    </a:lnTo>
                    <a:cubicBezTo>
                      <a:pt x="2293620" y="815383"/>
                      <a:pt x="2293620" y="815383"/>
                      <a:pt x="2293620" y="812525"/>
                    </a:cubicBezTo>
                    <a:cubicBezTo>
                      <a:pt x="2293620" y="809668"/>
                      <a:pt x="2308860" y="805858"/>
                      <a:pt x="2309813" y="802048"/>
                    </a:cubicBezTo>
                    <a:cubicBezTo>
                      <a:pt x="2311718" y="798238"/>
                      <a:pt x="2318385" y="796333"/>
                      <a:pt x="2318385" y="796333"/>
                    </a:cubicBezTo>
                    <a:cubicBezTo>
                      <a:pt x="2318385" y="796333"/>
                      <a:pt x="2324100" y="791570"/>
                      <a:pt x="2333625" y="785855"/>
                    </a:cubicBezTo>
                    <a:cubicBezTo>
                      <a:pt x="2342198" y="780140"/>
                      <a:pt x="2348865" y="773473"/>
                      <a:pt x="2348865" y="773473"/>
                    </a:cubicBezTo>
                    <a:lnTo>
                      <a:pt x="2362200" y="766805"/>
                    </a:lnTo>
                    <a:cubicBezTo>
                      <a:pt x="2362200" y="766805"/>
                      <a:pt x="2365058" y="762995"/>
                      <a:pt x="2366963" y="758233"/>
                    </a:cubicBezTo>
                    <a:cubicBezTo>
                      <a:pt x="2368868" y="753470"/>
                      <a:pt x="2366963" y="751565"/>
                      <a:pt x="2366963" y="751565"/>
                    </a:cubicBezTo>
                    <a:cubicBezTo>
                      <a:pt x="2366963" y="751565"/>
                      <a:pt x="2372678" y="742993"/>
                      <a:pt x="2368868" y="728705"/>
                    </a:cubicBezTo>
                    <a:cubicBezTo>
                      <a:pt x="2365058" y="714418"/>
                      <a:pt x="2373630" y="721085"/>
                      <a:pt x="2374583" y="718228"/>
                    </a:cubicBezTo>
                    <a:cubicBezTo>
                      <a:pt x="2376488" y="715370"/>
                      <a:pt x="2374583" y="712513"/>
                      <a:pt x="2374583" y="712513"/>
                    </a:cubicBezTo>
                    <a:cubicBezTo>
                      <a:pt x="2374583" y="712513"/>
                      <a:pt x="2368868" y="700130"/>
                      <a:pt x="2367915" y="697273"/>
                    </a:cubicBezTo>
                    <a:cubicBezTo>
                      <a:pt x="2366963" y="694415"/>
                      <a:pt x="2367915" y="693463"/>
                      <a:pt x="2366963" y="690605"/>
                    </a:cubicBezTo>
                    <a:cubicBezTo>
                      <a:pt x="2365058" y="687748"/>
                      <a:pt x="2366010" y="684890"/>
                      <a:pt x="2366010" y="684890"/>
                    </a:cubicBezTo>
                    <a:cubicBezTo>
                      <a:pt x="2366010" y="684890"/>
                      <a:pt x="2366010" y="684890"/>
                      <a:pt x="2358390" y="682985"/>
                    </a:cubicBezTo>
                    <a:cubicBezTo>
                      <a:pt x="2350770" y="681080"/>
                      <a:pt x="2358390" y="682985"/>
                      <a:pt x="2353628" y="682033"/>
                    </a:cubicBezTo>
                    <a:cubicBezTo>
                      <a:pt x="2348865" y="681080"/>
                      <a:pt x="2337435" y="676318"/>
                      <a:pt x="2336483" y="673460"/>
                    </a:cubicBezTo>
                    <a:cubicBezTo>
                      <a:pt x="2335530" y="670603"/>
                      <a:pt x="2355533" y="669650"/>
                      <a:pt x="2355533" y="669650"/>
                    </a:cubicBezTo>
                    <a:cubicBezTo>
                      <a:pt x="2355533" y="669650"/>
                      <a:pt x="2355533" y="669650"/>
                      <a:pt x="2357438" y="662983"/>
                    </a:cubicBezTo>
                    <a:lnTo>
                      <a:pt x="2367915" y="661078"/>
                    </a:lnTo>
                    <a:cubicBezTo>
                      <a:pt x="2367915" y="661078"/>
                      <a:pt x="2382203" y="662030"/>
                      <a:pt x="2391728" y="658220"/>
                    </a:cubicBezTo>
                    <a:cubicBezTo>
                      <a:pt x="2400300" y="654410"/>
                      <a:pt x="2391728" y="658220"/>
                      <a:pt x="2391728" y="655363"/>
                    </a:cubicBezTo>
                    <a:cubicBezTo>
                      <a:pt x="2391728" y="652505"/>
                      <a:pt x="2393633" y="647743"/>
                      <a:pt x="2390775" y="642028"/>
                    </a:cubicBezTo>
                    <a:cubicBezTo>
                      <a:pt x="2387918" y="636313"/>
                      <a:pt x="2390775" y="642028"/>
                      <a:pt x="2387918" y="638218"/>
                    </a:cubicBezTo>
                    <a:cubicBezTo>
                      <a:pt x="2385060" y="634408"/>
                      <a:pt x="2379345" y="636313"/>
                      <a:pt x="2374583" y="636313"/>
                    </a:cubicBezTo>
                    <a:cubicBezTo>
                      <a:pt x="2369820" y="636313"/>
                      <a:pt x="2361248" y="635360"/>
                      <a:pt x="2361248" y="635360"/>
                    </a:cubicBezTo>
                    <a:lnTo>
                      <a:pt x="2350770" y="635360"/>
                    </a:lnTo>
                    <a:cubicBezTo>
                      <a:pt x="2350770" y="635360"/>
                      <a:pt x="2340293" y="635360"/>
                      <a:pt x="2328863" y="635360"/>
                    </a:cubicBezTo>
                    <a:cubicBezTo>
                      <a:pt x="2317433" y="635360"/>
                      <a:pt x="2328863" y="635360"/>
                      <a:pt x="2315528" y="632503"/>
                    </a:cubicBezTo>
                    <a:cubicBezTo>
                      <a:pt x="2302193" y="629645"/>
                      <a:pt x="2315528" y="632503"/>
                      <a:pt x="2314575" y="630598"/>
                    </a:cubicBezTo>
                    <a:cubicBezTo>
                      <a:pt x="2313623" y="628693"/>
                      <a:pt x="2314575" y="630598"/>
                      <a:pt x="2311718" y="622025"/>
                    </a:cubicBezTo>
                    <a:cubicBezTo>
                      <a:pt x="2308860" y="613453"/>
                      <a:pt x="2330768" y="621073"/>
                      <a:pt x="2330768" y="621073"/>
                    </a:cubicBezTo>
                    <a:lnTo>
                      <a:pt x="2338388" y="620120"/>
                    </a:lnTo>
                    <a:lnTo>
                      <a:pt x="2351723" y="617263"/>
                    </a:lnTo>
                    <a:lnTo>
                      <a:pt x="2354580" y="613453"/>
                    </a:lnTo>
                    <a:lnTo>
                      <a:pt x="2366010" y="608690"/>
                    </a:lnTo>
                    <a:lnTo>
                      <a:pt x="2376488" y="611548"/>
                    </a:lnTo>
                    <a:lnTo>
                      <a:pt x="2380298" y="617263"/>
                    </a:lnTo>
                    <a:lnTo>
                      <a:pt x="2391728" y="617263"/>
                    </a:lnTo>
                    <a:lnTo>
                      <a:pt x="2406968" y="613453"/>
                    </a:lnTo>
                    <a:cubicBezTo>
                      <a:pt x="2406968" y="613453"/>
                      <a:pt x="2412683" y="614405"/>
                      <a:pt x="2427923" y="616310"/>
                    </a:cubicBezTo>
                    <a:cubicBezTo>
                      <a:pt x="2442210" y="618215"/>
                      <a:pt x="2436495" y="624883"/>
                      <a:pt x="2436495" y="624883"/>
                    </a:cubicBezTo>
                    <a:lnTo>
                      <a:pt x="2445068" y="632503"/>
                    </a:lnTo>
                    <a:lnTo>
                      <a:pt x="2448878" y="640123"/>
                    </a:lnTo>
                    <a:lnTo>
                      <a:pt x="2457450" y="643933"/>
                    </a:lnTo>
                    <a:lnTo>
                      <a:pt x="2457450" y="651553"/>
                    </a:lnTo>
                    <a:lnTo>
                      <a:pt x="2455545" y="662030"/>
                    </a:lnTo>
                    <a:lnTo>
                      <a:pt x="2458403" y="669650"/>
                    </a:lnTo>
                    <a:lnTo>
                      <a:pt x="2459355" y="673460"/>
                    </a:lnTo>
                    <a:cubicBezTo>
                      <a:pt x="2459355" y="673460"/>
                      <a:pt x="2467928" y="674413"/>
                      <a:pt x="2472690" y="676318"/>
                    </a:cubicBezTo>
                    <a:cubicBezTo>
                      <a:pt x="2477453" y="678223"/>
                      <a:pt x="2486978" y="677270"/>
                      <a:pt x="2486978" y="677270"/>
                    </a:cubicBezTo>
                    <a:lnTo>
                      <a:pt x="2497455" y="677270"/>
                    </a:lnTo>
                    <a:lnTo>
                      <a:pt x="2507933" y="675365"/>
                    </a:lnTo>
                    <a:lnTo>
                      <a:pt x="2518410" y="670603"/>
                    </a:lnTo>
                    <a:cubicBezTo>
                      <a:pt x="2518410" y="670603"/>
                      <a:pt x="2518410" y="670603"/>
                      <a:pt x="2521268" y="656315"/>
                    </a:cubicBezTo>
                    <a:cubicBezTo>
                      <a:pt x="2521268" y="656315"/>
                      <a:pt x="2516505" y="652505"/>
                      <a:pt x="2517458" y="649648"/>
                    </a:cubicBezTo>
                    <a:cubicBezTo>
                      <a:pt x="2517458" y="646790"/>
                      <a:pt x="2508885" y="642028"/>
                      <a:pt x="2508885" y="642028"/>
                    </a:cubicBezTo>
                    <a:cubicBezTo>
                      <a:pt x="2508885" y="642028"/>
                      <a:pt x="2506028" y="634408"/>
                      <a:pt x="2505075" y="630598"/>
                    </a:cubicBezTo>
                    <a:cubicBezTo>
                      <a:pt x="2504123" y="626788"/>
                      <a:pt x="2504123" y="623930"/>
                      <a:pt x="2502218" y="619168"/>
                    </a:cubicBezTo>
                    <a:cubicBezTo>
                      <a:pt x="2501265" y="614405"/>
                      <a:pt x="2506980" y="612500"/>
                      <a:pt x="2515553" y="603928"/>
                    </a:cubicBezTo>
                    <a:cubicBezTo>
                      <a:pt x="2524125" y="595355"/>
                      <a:pt x="2515553" y="603928"/>
                      <a:pt x="2517458" y="601070"/>
                    </a:cubicBezTo>
                    <a:cubicBezTo>
                      <a:pt x="2519363" y="598213"/>
                      <a:pt x="2522220" y="593450"/>
                      <a:pt x="2525078" y="587735"/>
                    </a:cubicBezTo>
                    <a:cubicBezTo>
                      <a:pt x="2527935" y="582020"/>
                      <a:pt x="2525078" y="587735"/>
                      <a:pt x="2527935" y="582973"/>
                    </a:cubicBezTo>
                    <a:cubicBezTo>
                      <a:pt x="2530793" y="578210"/>
                      <a:pt x="2549843" y="581068"/>
                      <a:pt x="2549843" y="581068"/>
                    </a:cubicBezTo>
                    <a:cubicBezTo>
                      <a:pt x="2549843" y="581068"/>
                      <a:pt x="2566035" y="577258"/>
                      <a:pt x="2579370" y="571543"/>
                    </a:cubicBezTo>
                    <a:cubicBezTo>
                      <a:pt x="2592705" y="565828"/>
                      <a:pt x="2589848" y="568685"/>
                      <a:pt x="2589848" y="568685"/>
                    </a:cubicBezTo>
                    <a:cubicBezTo>
                      <a:pt x="2589848" y="568685"/>
                      <a:pt x="2608898" y="562018"/>
                      <a:pt x="2611755" y="558208"/>
                    </a:cubicBezTo>
                    <a:cubicBezTo>
                      <a:pt x="2614613" y="554398"/>
                      <a:pt x="2620328" y="553445"/>
                      <a:pt x="2624138" y="547730"/>
                    </a:cubicBezTo>
                    <a:cubicBezTo>
                      <a:pt x="2626995" y="542015"/>
                      <a:pt x="2646045" y="542968"/>
                      <a:pt x="2648903" y="539158"/>
                    </a:cubicBezTo>
                    <a:cubicBezTo>
                      <a:pt x="2651760" y="535348"/>
                      <a:pt x="2651760" y="534395"/>
                      <a:pt x="2653665" y="528680"/>
                    </a:cubicBezTo>
                    <a:cubicBezTo>
                      <a:pt x="2655570" y="522965"/>
                      <a:pt x="2662238" y="521060"/>
                      <a:pt x="2662238" y="521060"/>
                    </a:cubicBezTo>
                    <a:lnTo>
                      <a:pt x="2684145" y="512488"/>
                    </a:lnTo>
                    <a:lnTo>
                      <a:pt x="2694623" y="502010"/>
                    </a:lnTo>
                    <a:cubicBezTo>
                      <a:pt x="2694623" y="502010"/>
                      <a:pt x="2696528" y="493438"/>
                      <a:pt x="2696528" y="487723"/>
                    </a:cubicBezTo>
                    <a:cubicBezTo>
                      <a:pt x="2696528" y="482008"/>
                      <a:pt x="2696528" y="481055"/>
                      <a:pt x="2695575" y="478198"/>
                    </a:cubicBezTo>
                    <a:cubicBezTo>
                      <a:pt x="2693670" y="475340"/>
                      <a:pt x="2694623" y="472483"/>
                      <a:pt x="2694623" y="472483"/>
                    </a:cubicBezTo>
                    <a:cubicBezTo>
                      <a:pt x="2694623" y="472483"/>
                      <a:pt x="2702243" y="466768"/>
                      <a:pt x="2707005" y="460100"/>
                    </a:cubicBezTo>
                    <a:cubicBezTo>
                      <a:pt x="2711768" y="453433"/>
                      <a:pt x="2707005" y="460100"/>
                      <a:pt x="2707005" y="453433"/>
                    </a:cubicBezTo>
                    <a:cubicBezTo>
                      <a:pt x="2707005" y="446765"/>
                      <a:pt x="2706053" y="446765"/>
                      <a:pt x="2707005" y="439145"/>
                    </a:cubicBezTo>
                    <a:cubicBezTo>
                      <a:pt x="2708910" y="431525"/>
                      <a:pt x="2712720" y="431525"/>
                      <a:pt x="2711768" y="428668"/>
                    </a:cubicBezTo>
                    <a:cubicBezTo>
                      <a:pt x="2710815" y="425810"/>
                      <a:pt x="2713673" y="422000"/>
                      <a:pt x="2711768" y="416285"/>
                    </a:cubicBezTo>
                    <a:lnTo>
                      <a:pt x="2701290" y="412475"/>
                    </a:lnTo>
                    <a:lnTo>
                      <a:pt x="2689860" y="413428"/>
                    </a:lnTo>
                    <a:cubicBezTo>
                      <a:pt x="2689860" y="413428"/>
                      <a:pt x="2684145" y="414380"/>
                      <a:pt x="2673668" y="416285"/>
                    </a:cubicBezTo>
                    <a:cubicBezTo>
                      <a:pt x="2663190" y="418190"/>
                      <a:pt x="2673668" y="416285"/>
                      <a:pt x="2660333" y="412475"/>
                    </a:cubicBezTo>
                    <a:cubicBezTo>
                      <a:pt x="2646998" y="408665"/>
                      <a:pt x="2657475" y="406760"/>
                      <a:pt x="2653665" y="401998"/>
                    </a:cubicBezTo>
                    <a:cubicBezTo>
                      <a:pt x="2648903" y="397235"/>
                      <a:pt x="2647950" y="401998"/>
                      <a:pt x="2647950" y="401998"/>
                    </a:cubicBezTo>
                    <a:cubicBezTo>
                      <a:pt x="2647950" y="401998"/>
                      <a:pt x="2642235" y="402950"/>
                      <a:pt x="2634615" y="400093"/>
                    </a:cubicBezTo>
                    <a:cubicBezTo>
                      <a:pt x="2626995" y="397235"/>
                      <a:pt x="2634615" y="400093"/>
                      <a:pt x="2629853" y="396283"/>
                    </a:cubicBezTo>
                    <a:cubicBezTo>
                      <a:pt x="2625090" y="392473"/>
                      <a:pt x="2629853" y="396283"/>
                      <a:pt x="2629853" y="393425"/>
                    </a:cubicBezTo>
                    <a:cubicBezTo>
                      <a:pt x="2629853" y="390568"/>
                      <a:pt x="2632710" y="383900"/>
                      <a:pt x="2632710" y="383900"/>
                    </a:cubicBezTo>
                    <a:cubicBezTo>
                      <a:pt x="2632710" y="383900"/>
                      <a:pt x="2653665" y="382948"/>
                      <a:pt x="2676525" y="375328"/>
                    </a:cubicBezTo>
                    <a:cubicBezTo>
                      <a:pt x="2700338" y="366755"/>
                      <a:pt x="2681288" y="368660"/>
                      <a:pt x="2681288" y="368660"/>
                    </a:cubicBezTo>
                    <a:lnTo>
                      <a:pt x="2697480" y="356278"/>
                    </a:lnTo>
                    <a:cubicBezTo>
                      <a:pt x="2697480" y="356278"/>
                      <a:pt x="2716530" y="349610"/>
                      <a:pt x="2716530" y="344848"/>
                    </a:cubicBezTo>
                    <a:cubicBezTo>
                      <a:pt x="2716530" y="340085"/>
                      <a:pt x="2732723" y="338180"/>
                      <a:pt x="2734628" y="334370"/>
                    </a:cubicBezTo>
                    <a:cubicBezTo>
                      <a:pt x="2736533" y="330560"/>
                      <a:pt x="2745105" y="330560"/>
                      <a:pt x="2745105" y="330560"/>
                    </a:cubicBezTo>
                    <a:lnTo>
                      <a:pt x="2777490" y="328655"/>
                    </a:lnTo>
                    <a:lnTo>
                      <a:pt x="2785110" y="327703"/>
                    </a:lnTo>
                    <a:lnTo>
                      <a:pt x="2798445" y="327703"/>
                    </a:lnTo>
                    <a:lnTo>
                      <a:pt x="2814638" y="330560"/>
                    </a:lnTo>
                    <a:lnTo>
                      <a:pt x="2841308" y="331513"/>
                    </a:lnTo>
                    <a:lnTo>
                      <a:pt x="2855595" y="328655"/>
                    </a:lnTo>
                    <a:cubicBezTo>
                      <a:pt x="2855595" y="328655"/>
                      <a:pt x="2867025" y="327703"/>
                      <a:pt x="2869883" y="324845"/>
                    </a:cubicBezTo>
                    <a:cubicBezTo>
                      <a:pt x="2872740" y="321988"/>
                      <a:pt x="2877503" y="324845"/>
                      <a:pt x="2877503" y="324845"/>
                    </a:cubicBezTo>
                    <a:lnTo>
                      <a:pt x="2909888" y="331513"/>
                    </a:lnTo>
                    <a:lnTo>
                      <a:pt x="2924175" y="339133"/>
                    </a:lnTo>
                    <a:lnTo>
                      <a:pt x="2934653" y="341038"/>
                    </a:lnTo>
                    <a:lnTo>
                      <a:pt x="2943225" y="339133"/>
                    </a:lnTo>
                    <a:cubicBezTo>
                      <a:pt x="2943225" y="339133"/>
                      <a:pt x="2956560" y="334370"/>
                      <a:pt x="2956560" y="324845"/>
                    </a:cubicBezTo>
                    <a:cubicBezTo>
                      <a:pt x="2956560" y="315320"/>
                      <a:pt x="2956560" y="324845"/>
                      <a:pt x="2958465" y="320083"/>
                    </a:cubicBezTo>
                    <a:cubicBezTo>
                      <a:pt x="2960370" y="315320"/>
                      <a:pt x="2958465" y="320083"/>
                      <a:pt x="2966085" y="311510"/>
                    </a:cubicBezTo>
                    <a:cubicBezTo>
                      <a:pt x="2973705" y="302938"/>
                      <a:pt x="2971800" y="306748"/>
                      <a:pt x="2971800" y="306748"/>
                    </a:cubicBezTo>
                    <a:lnTo>
                      <a:pt x="2979420" y="303890"/>
                    </a:lnTo>
                    <a:lnTo>
                      <a:pt x="2987040" y="300080"/>
                    </a:lnTo>
                    <a:cubicBezTo>
                      <a:pt x="2987040" y="300080"/>
                      <a:pt x="2992755" y="299128"/>
                      <a:pt x="2995613" y="295318"/>
                    </a:cubicBezTo>
                    <a:cubicBezTo>
                      <a:pt x="2998470" y="291508"/>
                      <a:pt x="3006090" y="291508"/>
                      <a:pt x="3006090" y="291508"/>
                    </a:cubicBezTo>
                    <a:cubicBezTo>
                      <a:pt x="3006090" y="291508"/>
                      <a:pt x="3011805" y="291508"/>
                      <a:pt x="3036570" y="291508"/>
                    </a:cubicBezTo>
                    <a:cubicBezTo>
                      <a:pt x="3061335" y="291508"/>
                      <a:pt x="3044190" y="299128"/>
                      <a:pt x="3044190" y="299128"/>
                    </a:cubicBezTo>
                    <a:cubicBezTo>
                      <a:pt x="3044190" y="299128"/>
                      <a:pt x="3044190" y="299128"/>
                      <a:pt x="3051810" y="301985"/>
                    </a:cubicBezTo>
                    <a:lnTo>
                      <a:pt x="3062288" y="300080"/>
                    </a:lnTo>
                    <a:lnTo>
                      <a:pt x="3075623" y="293413"/>
                    </a:lnTo>
                    <a:lnTo>
                      <a:pt x="3087053" y="289603"/>
                    </a:lnTo>
                    <a:cubicBezTo>
                      <a:pt x="3087053" y="289603"/>
                      <a:pt x="3092768" y="288650"/>
                      <a:pt x="3097530" y="284840"/>
                    </a:cubicBezTo>
                    <a:cubicBezTo>
                      <a:pt x="3102293" y="281030"/>
                      <a:pt x="3105150" y="283888"/>
                      <a:pt x="3105150" y="283888"/>
                    </a:cubicBezTo>
                    <a:cubicBezTo>
                      <a:pt x="3105150" y="283888"/>
                      <a:pt x="3105150" y="283888"/>
                      <a:pt x="3113723" y="287698"/>
                    </a:cubicBezTo>
                    <a:cubicBezTo>
                      <a:pt x="3113723" y="287698"/>
                      <a:pt x="3106103" y="294365"/>
                      <a:pt x="3100388" y="297223"/>
                    </a:cubicBezTo>
                    <a:cubicBezTo>
                      <a:pt x="3094673" y="300080"/>
                      <a:pt x="3089910" y="302938"/>
                      <a:pt x="3089910" y="302938"/>
                    </a:cubicBezTo>
                    <a:lnTo>
                      <a:pt x="3071813" y="311510"/>
                    </a:lnTo>
                    <a:lnTo>
                      <a:pt x="3061335" y="317225"/>
                    </a:lnTo>
                    <a:cubicBezTo>
                      <a:pt x="3061335" y="317225"/>
                      <a:pt x="3058478" y="321035"/>
                      <a:pt x="3052763" y="321988"/>
                    </a:cubicBezTo>
                    <a:cubicBezTo>
                      <a:pt x="3047048" y="322940"/>
                      <a:pt x="3050858" y="325798"/>
                      <a:pt x="3044190" y="328655"/>
                    </a:cubicBezTo>
                    <a:cubicBezTo>
                      <a:pt x="3036570" y="331513"/>
                      <a:pt x="3030855" y="337228"/>
                      <a:pt x="3030855" y="337228"/>
                    </a:cubicBezTo>
                    <a:lnTo>
                      <a:pt x="3015615" y="341990"/>
                    </a:lnTo>
                    <a:cubicBezTo>
                      <a:pt x="3015615" y="341990"/>
                      <a:pt x="3002280" y="349610"/>
                      <a:pt x="2994660" y="351515"/>
                    </a:cubicBezTo>
                    <a:cubicBezTo>
                      <a:pt x="2987040" y="353420"/>
                      <a:pt x="2989898" y="361040"/>
                      <a:pt x="2982278" y="364850"/>
                    </a:cubicBezTo>
                    <a:cubicBezTo>
                      <a:pt x="2974658" y="368660"/>
                      <a:pt x="2979420" y="368660"/>
                      <a:pt x="2979420" y="368660"/>
                    </a:cubicBezTo>
                    <a:cubicBezTo>
                      <a:pt x="2979420" y="368660"/>
                      <a:pt x="2971800" y="375328"/>
                      <a:pt x="2967038" y="379138"/>
                    </a:cubicBezTo>
                    <a:cubicBezTo>
                      <a:pt x="2962275" y="382948"/>
                      <a:pt x="2972753" y="387710"/>
                      <a:pt x="2972753" y="387710"/>
                    </a:cubicBezTo>
                    <a:lnTo>
                      <a:pt x="2968943" y="408665"/>
                    </a:lnTo>
                    <a:lnTo>
                      <a:pt x="2968943" y="418190"/>
                    </a:lnTo>
                    <a:lnTo>
                      <a:pt x="2968943" y="427715"/>
                    </a:lnTo>
                    <a:lnTo>
                      <a:pt x="2968943" y="434383"/>
                    </a:lnTo>
                    <a:lnTo>
                      <a:pt x="2979420" y="440098"/>
                    </a:lnTo>
                    <a:lnTo>
                      <a:pt x="2989898" y="449623"/>
                    </a:lnTo>
                    <a:lnTo>
                      <a:pt x="2990850" y="455338"/>
                    </a:lnTo>
                    <a:cubicBezTo>
                      <a:pt x="2990850" y="455338"/>
                      <a:pt x="2998470" y="458195"/>
                      <a:pt x="3007043" y="457243"/>
                    </a:cubicBezTo>
                    <a:lnTo>
                      <a:pt x="3017520" y="448670"/>
                    </a:lnTo>
                    <a:lnTo>
                      <a:pt x="3020378" y="441050"/>
                    </a:lnTo>
                    <a:lnTo>
                      <a:pt x="3027998" y="435335"/>
                    </a:lnTo>
                    <a:lnTo>
                      <a:pt x="3038475" y="428668"/>
                    </a:lnTo>
                    <a:cubicBezTo>
                      <a:pt x="3038475" y="428668"/>
                      <a:pt x="3038475" y="428668"/>
                      <a:pt x="3037523" y="425810"/>
                    </a:cubicBezTo>
                    <a:cubicBezTo>
                      <a:pt x="3036570" y="422953"/>
                      <a:pt x="3047048" y="416285"/>
                      <a:pt x="3047048" y="416285"/>
                    </a:cubicBezTo>
                    <a:lnTo>
                      <a:pt x="3054668" y="413428"/>
                    </a:lnTo>
                    <a:lnTo>
                      <a:pt x="3072765" y="403903"/>
                    </a:lnTo>
                    <a:cubicBezTo>
                      <a:pt x="3072765" y="403903"/>
                      <a:pt x="3072765" y="403903"/>
                      <a:pt x="3083243" y="397235"/>
                    </a:cubicBezTo>
                    <a:cubicBezTo>
                      <a:pt x="3083243" y="397235"/>
                      <a:pt x="3077528" y="392473"/>
                      <a:pt x="3077528" y="386758"/>
                    </a:cubicBezTo>
                    <a:cubicBezTo>
                      <a:pt x="3077528" y="381043"/>
                      <a:pt x="3077528" y="386758"/>
                      <a:pt x="3080385" y="383900"/>
                    </a:cubicBezTo>
                    <a:cubicBezTo>
                      <a:pt x="3083243" y="381043"/>
                      <a:pt x="3080385" y="383900"/>
                      <a:pt x="3080385" y="381043"/>
                    </a:cubicBezTo>
                    <a:cubicBezTo>
                      <a:pt x="3080385" y="378185"/>
                      <a:pt x="3085148" y="377233"/>
                      <a:pt x="3085148" y="377233"/>
                    </a:cubicBezTo>
                    <a:lnTo>
                      <a:pt x="3092768" y="370565"/>
                    </a:lnTo>
                    <a:cubicBezTo>
                      <a:pt x="3092768" y="370565"/>
                      <a:pt x="3092768" y="370565"/>
                      <a:pt x="3089910" y="357230"/>
                    </a:cubicBezTo>
                    <a:lnTo>
                      <a:pt x="3097530" y="375328"/>
                    </a:lnTo>
                    <a:cubicBezTo>
                      <a:pt x="3097530" y="375328"/>
                      <a:pt x="3097530" y="375328"/>
                      <a:pt x="3097530" y="371518"/>
                    </a:cubicBezTo>
                    <a:cubicBezTo>
                      <a:pt x="3097530" y="367708"/>
                      <a:pt x="3110865" y="366755"/>
                      <a:pt x="3110865" y="366755"/>
                    </a:cubicBezTo>
                    <a:lnTo>
                      <a:pt x="3116580" y="351515"/>
                    </a:lnTo>
                    <a:cubicBezTo>
                      <a:pt x="3116580" y="351515"/>
                      <a:pt x="3124200" y="349610"/>
                      <a:pt x="3148013" y="343895"/>
                    </a:cubicBezTo>
                    <a:cubicBezTo>
                      <a:pt x="3171825" y="338180"/>
                      <a:pt x="3161348" y="342943"/>
                      <a:pt x="3166110" y="342943"/>
                    </a:cubicBezTo>
                    <a:cubicBezTo>
                      <a:pt x="3170873" y="342943"/>
                      <a:pt x="3183255" y="343895"/>
                      <a:pt x="3183255" y="343895"/>
                    </a:cubicBezTo>
                    <a:cubicBezTo>
                      <a:pt x="3183255" y="343895"/>
                      <a:pt x="3243263" y="340085"/>
                      <a:pt x="3253740" y="336275"/>
                    </a:cubicBezTo>
                    <a:cubicBezTo>
                      <a:pt x="3264218" y="332465"/>
                      <a:pt x="3258503" y="332465"/>
                      <a:pt x="3258503" y="332465"/>
                    </a:cubicBezTo>
                    <a:cubicBezTo>
                      <a:pt x="3258503" y="332465"/>
                      <a:pt x="3271838" y="325798"/>
                      <a:pt x="3274695" y="321988"/>
                    </a:cubicBezTo>
                    <a:cubicBezTo>
                      <a:pt x="3277553" y="318178"/>
                      <a:pt x="3288983" y="319130"/>
                      <a:pt x="3301365" y="315320"/>
                    </a:cubicBezTo>
                    <a:cubicBezTo>
                      <a:pt x="3312795" y="311510"/>
                      <a:pt x="3317558" y="304843"/>
                      <a:pt x="3317558" y="304843"/>
                    </a:cubicBezTo>
                    <a:cubicBezTo>
                      <a:pt x="3317558" y="304843"/>
                      <a:pt x="3331845" y="307700"/>
                      <a:pt x="3336608" y="306748"/>
                    </a:cubicBezTo>
                    <a:cubicBezTo>
                      <a:pt x="3341370" y="305795"/>
                      <a:pt x="3358515" y="309605"/>
                      <a:pt x="3358515" y="309605"/>
                    </a:cubicBezTo>
                    <a:cubicBezTo>
                      <a:pt x="3358515" y="309605"/>
                      <a:pt x="3388995" y="306748"/>
                      <a:pt x="3407093" y="300080"/>
                    </a:cubicBezTo>
                    <a:cubicBezTo>
                      <a:pt x="3425190" y="292460"/>
                      <a:pt x="3407093" y="300080"/>
                      <a:pt x="3403283" y="291508"/>
                    </a:cubicBezTo>
                    <a:cubicBezTo>
                      <a:pt x="3399473" y="282935"/>
                      <a:pt x="3383280" y="286745"/>
                      <a:pt x="3380423" y="282935"/>
                    </a:cubicBezTo>
                    <a:cubicBezTo>
                      <a:pt x="3377565" y="279125"/>
                      <a:pt x="3379470" y="279125"/>
                      <a:pt x="3364230" y="270553"/>
                    </a:cubicBezTo>
                    <a:cubicBezTo>
                      <a:pt x="3364230" y="270553"/>
                      <a:pt x="3353753" y="263885"/>
                      <a:pt x="3358515" y="260075"/>
                    </a:cubicBezTo>
                    <a:lnTo>
                      <a:pt x="3369945" y="260075"/>
                    </a:lnTo>
                    <a:cubicBezTo>
                      <a:pt x="3369945" y="260075"/>
                      <a:pt x="3388043" y="259123"/>
                      <a:pt x="3397568" y="257218"/>
                    </a:cubicBezTo>
                    <a:cubicBezTo>
                      <a:pt x="3408045" y="255313"/>
                      <a:pt x="3403283" y="253408"/>
                      <a:pt x="3405188" y="249598"/>
                    </a:cubicBezTo>
                    <a:cubicBezTo>
                      <a:pt x="3407093" y="245788"/>
                      <a:pt x="3408045" y="244835"/>
                      <a:pt x="3408045" y="244835"/>
                    </a:cubicBezTo>
                    <a:lnTo>
                      <a:pt x="3415665" y="241025"/>
                    </a:lnTo>
                    <a:lnTo>
                      <a:pt x="3424238" y="241025"/>
                    </a:lnTo>
                    <a:lnTo>
                      <a:pt x="3432810" y="242930"/>
                    </a:lnTo>
                    <a:lnTo>
                      <a:pt x="3449003" y="250550"/>
                    </a:lnTo>
                    <a:lnTo>
                      <a:pt x="3456623" y="253408"/>
                    </a:lnTo>
                    <a:cubicBezTo>
                      <a:pt x="3456623" y="253408"/>
                      <a:pt x="3465195" y="257218"/>
                      <a:pt x="3472815" y="257218"/>
                    </a:cubicBezTo>
                    <a:cubicBezTo>
                      <a:pt x="3480435" y="257218"/>
                      <a:pt x="3489960" y="260075"/>
                      <a:pt x="3494723" y="260075"/>
                    </a:cubicBezTo>
                    <a:cubicBezTo>
                      <a:pt x="3499485" y="260075"/>
                      <a:pt x="3514725" y="267695"/>
                      <a:pt x="3519488" y="266743"/>
                    </a:cubicBezTo>
                    <a:cubicBezTo>
                      <a:pt x="3524250" y="265790"/>
                      <a:pt x="3529965" y="267695"/>
                      <a:pt x="3535680" y="265790"/>
                    </a:cubicBezTo>
                    <a:cubicBezTo>
                      <a:pt x="3541395" y="263885"/>
                      <a:pt x="3543300" y="261980"/>
                      <a:pt x="3549015" y="255313"/>
                    </a:cubicBezTo>
                    <a:cubicBezTo>
                      <a:pt x="3554730" y="248645"/>
                      <a:pt x="3549015" y="255313"/>
                      <a:pt x="3551873" y="243883"/>
                    </a:cubicBezTo>
                    <a:cubicBezTo>
                      <a:pt x="3554730" y="232453"/>
                      <a:pt x="3560445" y="241025"/>
                      <a:pt x="3560445" y="241025"/>
                    </a:cubicBezTo>
                    <a:lnTo>
                      <a:pt x="3569018" y="237215"/>
                    </a:lnTo>
                    <a:lnTo>
                      <a:pt x="3574733" y="230548"/>
                    </a:lnTo>
                    <a:lnTo>
                      <a:pt x="3568065" y="231500"/>
                    </a:lnTo>
                    <a:close/>
                    <a:moveTo>
                      <a:pt x="601028" y="290555"/>
                    </a:moveTo>
                    <a:cubicBezTo>
                      <a:pt x="601028" y="290555"/>
                      <a:pt x="601028" y="290555"/>
                      <a:pt x="601028" y="290555"/>
                    </a:cubicBezTo>
                    <a:cubicBezTo>
                      <a:pt x="601028" y="290555"/>
                      <a:pt x="601028" y="290555"/>
                      <a:pt x="601028" y="290555"/>
                    </a:cubicBezTo>
                    <a:close/>
                    <a:moveTo>
                      <a:pt x="874395" y="1083035"/>
                    </a:moveTo>
                    <a:lnTo>
                      <a:pt x="867728" y="1091608"/>
                    </a:lnTo>
                    <a:lnTo>
                      <a:pt x="861060" y="1097323"/>
                    </a:lnTo>
                    <a:lnTo>
                      <a:pt x="849630" y="1106848"/>
                    </a:lnTo>
                    <a:lnTo>
                      <a:pt x="838200" y="1104943"/>
                    </a:lnTo>
                    <a:lnTo>
                      <a:pt x="841058" y="1096370"/>
                    </a:lnTo>
                    <a:cubicBezTo>
                      <a:pt x="841058" y="1096370"/>
                      <a:pt x="841058" y="1096370"/>
                      <a:pt x="839153" y="1091608"/>
                    </a:cubicBezTo>
                    <a:cubicBezTo>
                      <a:pt x="837248" y="1087798"/>
                      <a:pt x="845820" y="1085893"/>
                      <a:pt x="845820" y="1085893"/>
                    </a:cubicBezTo>
                    <a:lnTo>
                      <a:pt x="859155" y="1084940"/>
                    </a:lnTo>
                    <a:lnTo>
                      <a:pt x="874395" y="1083035"/>
                    </a:lnTo>
                    <a:close/>
                    <a:moveTo>
                      <a:pt x="1003935" y="591545"/>
                    </a:moveTo>
                    <a:cubicBezTo>
                      <a:pt x="1003935" y="591545"/>
                      <a:pt x="1003935" y="591545"/>
                      <a:pt x="995363" y="595355"/>
                    </a:cubicBezTo>
                    <a:cubicBezTo>
                      <a:pt x="986790" y="599165"/>
                      <a:pt x="995363" y="595355"/>
                      <a:pt x="986790" y="595355"/>
                    </a:cubicBezTo>
                    <a:cubicBezTo>
                      <a:pt x="978218" y="595355"/>
                      <a:pt x="978218" y="595355"/>
                      <a:pt x="978218" y="595355"/>
                    </a:cubicBezTo>
                    <a:lnTo>
                      <a:pt x="958215" y="593450"/>
                    </a:lnTo>
                    <a:lnTo>
                      <a:pt x="918210" y="588688"/>
                    </a:lnTo>
                    <a:cubicBezTo>
                      <a:pt x="918210" y="588688"/>
                      <a:pt x="906780" y="588688"/>
                      <a:pt x="901065" y="588688"/>
                    </a:cubicBezTo>
                    <a:cubicBezTo>
                      <a:pt x="894398" y="588688"/>
                      <a:pt x="885825" y="588688"/>
                      <a:pt x="885825" y="588688"/>
                    </a:cubicBezTo>
                    <a:lnTo>
                      <a:pt x="868680" y="585830"/>
                    </a:lnTo>
                    <a:cubicBezTo>
                      <a:pt x="868680" y="585830"/>
                      <a:pt x="853440" y="586783"/>
                      <a:pt x="846773" y="586783"/>
                    </a:cubicBezTo>
                    <a:cubicBezTo>
                      <a:pt x="840105" y="586783"/>
                      <a:pt x="838200" y="586783"/>
                      <a:pt x="824865" y="589640"/>
                    </a:cubicBezTo>
                    <a:cubicBezTo>
                      <a:pt x="811530" y="592498"/>
                      <a:pt x="824865" y="589640"/>
                      <a:pt x="813435" y="589640"/>
                    </a:cubicBezTo>
                    <a:cubicBezTo>
                      <a:pt x="802005" y="589640"/>
                      <a:pt x="813435" y="589640"/>
                      <a:pt x="802005" y="589640"/>
                    </a:cubicBezTo>
                    <a:cubicBezTo>
                      <a:pt x="790575" y="589640"/>
                      <a:pt x="791528" y="586783"/>
                      <a:pt x="791528" y="586783"/>
                    </a:cubicBezTo>
                    <a:cubicBezTo>
                      <a:pt x="791528" y="586783"/>
                      <a:pt x="791528" y="581068"/>
                      <a:pt x="791528" y="577258"/>
                    </a:cubicBezTo>
                    <a:cubicBezTo>
                      <a:pt x="791528" y="573448"/>
                      <a:pt x="798195" y="571543"/>
                      <a:pt x="802958" y="565828"/>
                    </a:cubicBezTo>
                    <a:cubicBezTo>
                      <a:pt x="807720" y="560113"/>
                      <a:pt x="802958" y="565828"/>
                      <a:pt x="807720" y="560113"/>
                    </a:cubicBezTo>
                    <a:cubicBezTo>
                      <a:pt x="812483" y="554398"/>
                      <a:pt x="809625" y="553445"/>
                      <a:pt x="809625" y="553445"/>
                    </a:cubicBezTo>
                    <a:lnTo>
                      <a:pt x="821055" y="544873"/>
                    </a:lnTo>
                    <a:lnTo>
                      <a:pt x="827723" y="538205"/>
                    </a:lnTo>
                    <a:lnTo>
                      <a:pt x="845820" y="529633"/>
                    </a:lnTo>
                    <a:lnTo>
                      <a:pt x="854393" y="529633"/>
                    </a:lnTo>
                    <a:lnTo>
                      <a:pt x="867728" y="529633"/>
                    </a:lnTo>
                    <a:lnTo>
                      <a:pt x="881063" y="537253"/>
                    </a:lnTo>
                    <a:lnTo>
                      <a:pt x="884873" y="545825"/>
                    </a:lnTo>
                    <a:lnTo>
                      <a:pt x="906780" y="550588"/>
                    </a:lnTo>
                    <a:lnTo>
                      <a:pt x="928688" y="546778"/>
                    </a:lnTo>
                    <a:cubicBezTo>
                      <a:pt x="928688" y="546778"/>
                      <a:pt x="928688" y="546778"/>
                      <a:pt x="926783" y="541063"/>
                    </a:cubicBezTo>
                    <a:cubicBezTo>
                      <a:pt x="924878" y="535348"/>
                      <a:pt x="926783" y="531538"/>
                      <a:pt x="926783" y="531538"/>
                    </a:cubicBezTo>
                    <a:cubicBezTo>
                      <a:pt x="926783" y="531538"/>
                      <a:pt x="933450" y="525823"/>
                      <a:pt x="942023" y="519155"/>
                    </a:cubicBezTo>
                    <a:lnTo>
                      <a:pt x="948690" y="527728"/>
                    </a:lnTo>
                    <a:lnTo>
                      <a:pt x="948690" y="534395"/>
                    </a:lnTo>
                    <a:cubicBezTo>
                      <a:pt x="948690" y="534395"/>
                      <a:pt x="948690" y="534395"/>
                      <a:pt x="946785" y="538205"/>
                    </a:cubicBezTo>
                    <a:cubicBezTo>
                      <a:pt x="944880" y="542015"/>
                      <a:pt x="953453" y="546778"/>
                      <a:pt x="953453" y="546778"/>
                    </a:cubicBezTo>
                    <a:lnTo>
                      <a:pt x="972503" y="561065"/>
                    </a:lnTo>
                    <a:lnTo>
                      <a:pt x="987743" y="571543"/>
                    </a:lnTo>
                    <a:lnTo>
                      <a:pt x="998220" y="579163"/>
                    </a:lnTo>
                    <a:lnTo>
                      <a:pt x="1004888" y="584878"/>
                    </a:lnTo>
                    <a:lnTo>
                      <a:pt x="1003935" y="591545"/>
                    </a:lnTo>
                    <a:close/>
                    <a:moveTo>
                      <a:pt x="1239203" y="609643"/>
                    </a:moveTo>
                    <a:lnTo>
                      <a:pt x="1230630" y="612500"/>
                    </a:lnTo>
                    <a:lnTo>
                      <a:pt x="1212533" y="622025"/>
                    </a:lnTo>
                    <a:lnTo>
                      <a:pt x="1212533" y="627740"/>
                    </a:lnTo>
                    <a:cubicBezTo>
                      <a:pt x="1212533" y="627740"/>
                      <a:pt x="1210628" y="628693"/>
                      <a:pt x="1212533" y="633455"/>
                    </a:cubicBezTo>
                    <a:cubicBezTo>
                      <a:pt x="1214438" y="637265"/>
                      <a:pt x="1219200" y="629645"/>
                      <a:pt x="1214438" y="637265"/>
                    </a:cubicBezTo>
                    <a:cubicBezTo>
                      <a:pt x="1209675" y="645838"/>
                      <a:pt x="1196340" y="645838"/>
                      <a:pt x="1196340" y="645838"/>
                    </a:cubicBezTo>
                    <a:lnTo>
                      <a:pt x="1183005" y="645838"/>
                    </a:lnTo>
                    <a:lnTo>
                      <a:pt x="1169670" y="642980"/>
                    </a:lnTo>
                    <a:lnTo>
                      <a:pt x="1157288" y="625835"/>
                    </a:lnTo>
                    <a:lnTo>
                      <a:pt x="1150620" y="614405"/>
                    </a:lnTo>
                    <a:cubicBezTo>
                      <a:pt x="1150620" y="614405"/>
                      <a:pt x="1143953" y="604880"/>
                      <a:pt x="1143953" y="600118"/>
                    </a:cubicBezTo>
                    <a:cubicBezTo>
                      <a:pt x="1143953" y="596308"/>
                      <a:pt x="1123950" y="586783"/>
                      <a:pt x="1123950" y="586783"/>
                    </a:cubicBezTo>
                    <a:lnTo>
                      <a:pt x="1115378" y="571543"/>
                    </a:lnTo>
                    <a:lnTo>
                      <a:pt x="1113473" y="559160"/>
                    </a:lnTo>
                    <a:cubicBezTo>
                      <a:pt x="1113473" y="559160"/>
                      <a:pt x="1108710" y="555350"/>
                      <a:pt x="1113473" y="550588"/>
                    </a:cubicBezTo>
                    <a:cubicBezTo>
                      <a:pt x="1118235" y="546778"/>
                      <a:pt x="1109663" y="538205"/>
                      <a:pt x="1116330" y="539158"/>
                    </a:cubicBezTo>
                    <a:cubicBezTo>
                      <a:pt x="1122998" y="541063"/>
                      <a:pt x="1129665" y="535348"/>
                      <a:pt x="1129665" y="535348"/>
                    </a:cubicBezTo>
                    <a:cubicBezTo>
                      <a:pt x="1149668" y="534395"/>
                      <a:pt x="1163003" y="531538"/>
                      <a:pt x="1163003" y="531538"/>
                    </a:cubicBezTo>
                    <a:cubicBezTo>
                      <a:pt x="1196340" y="527728"/>
                      <a:pt x="1196340" y="527728"/>
                      <a:pt x="1196340" y="527728"/>
                    </a:cubicBezTo>
                    <a:lnTo>
                      <a:pt x="1201103" y="531538"/>
                    </a:lnTo>
                    <a:cubicBezTo>
                      <a:pt x="1201103" y="535348"/>
                      <a:pt x="1187768" y="540110"/>
                      <a:pt x="1187768" y="540110"/>
                    </a:cubicBezTo>
                    <a:lnTo>
                      <a:pt x="1176338" y="545825"/>
                    </a:lnTo>
                    <a:lnTo>
                      <a:pt x="1176338" y="557255"/>
                    </a:lnTo>
                    <a:cubicBezTo>
                      <a:pt x="1176338" y="557255"/>
                      <a:pt x="1169670" y="565828"/>
                      <a:pt x="1176338" y="568685"/>
                    </a:cubicBezTo>
                    <a:cubicBezTo>
                      <a:pt x="1183005" y="571543"/>
                      <a:pt x="1206818" y="584878"/>
                      <a:pt x="1206818" y="584878"/>
                    </a:cubicBezTo>
                    <a:lnTo>
                      <a:pt x="1222058" y="587735"/>
                    </a:lnTo>
                    <a:lnTo>
                      <a:pt x="1237298" y="593450"/>
                    </a:lnTo>
                    <a:lnTo>
                      <a:pt x="1243965" y="599165"/>
                    </a:lnTo>
                    <a:lnTo>
                      <a:pt x="1239203" y="609643"/>
                    </a:lnTo>
                    <a:close/>
                    <a:moveTo>
                      <a:pt x="1342073" y="556303"/>
                    </a:moveTo>
                    <a:lnTo>
                      <a:pt x="1335405" y="562970"/>
                    </a:lnTo>
                    <a:lnTo>
                      <a:pt x="1322070" y="562970"/>
                    </a:lnTo>
                    <a:cubicBezTo>
                      <a:pt x="1322070" y="562970"/>
                      <a:pt x="1313498" y="558208"/>
                      <a:pt x="1308735" y="554398"/>
                    </a:cubicBezTo>
                    <a:cubicBezTo>
                      <a:pt x="1303973" y="550588"/>
                      <a:pt x="1310640" y="548683"/>
                      <a:pt x="1311593" y="542015"/>
                    </a:cubicBezTo>
                    <a:cubicBezTo>
                      <a:pt x="1311593" y="535348"/>
                      <a:pt x="1311593" y="542015"/>
                      <a:pt x="1316355" y="536300"/>
                    </a:cubicBezTo>
                    <a:lnTo>
                      <a:pt x="1333500" y="536300"/>
                    </a:lnTo>
                    <a:lnTo>
                      <a:pt x="1342073" y="548683"/>
                    </a:lnTo>
                    <a:lnTo>
                      <a:pt x="1342073" y="556303"/>
                    </a:lnTo>
                    <a:close/>
                  </a:path>
                </a:pathLst>
              </a:custGeom>
              <a:grpFill/>
              <a:ln w="9525" cap="flat">
                <a:noFill/>
                <a:prstDash val="solid"/>
                <a:miter/>
              </a:ln>
            </p:spPr>
            <p:txBody>
              <a:bodyPr rtlCol="0" anchor="ctr"/>
              <a:lstStyle/>
              <a:p>
                <a:endParaRPr lang="en-US" sz="1765" noProof="0"/>
              </a:p>
            </p:txBody>
          </p:sp>
          <p:sp>
            <p:nvSpPr>
              <p:cNvPr id="262" name="Freeform: Shape 261">
                <a:extLst>
                  <a:ext uri="{FF2B5EF4-FFF2-40B4-BE49-F238E27FC236}">
                    <a16:creationId xmlns:a16="http://schemas.microsoft.com/office/drawing/2014/main" id="{03BDB564-DB47-CF5A-AE4C-C12ADB864849}"/>
                  </a:ext>
                </a:extLst>
              </p:cNvPr>
              <p:cNvSpPr/>
              <p:nvPr/>
            </p:nvSpPr>
            <p:spPr>
              <a:xfrm>
                <a:off x="8953529" y="4190729"/>
                <a:ext cx="130567" cy="157171"/>
              </a:xfrm>
              <a:custGeom>
                <a:avLst/>
                <a:gdLst>
                  <a:gd name="connsiteX0" fmla="*/ 126682 w 130567"/>
                  <a:gd name="connsiteY0" fmla="*/ 4763 h 157171"/>
                  <a:gd name="connsiteX1" fmla="*/ 126682 w 130567"/>
                  <a:gd name="connsiteY1" fmla="*/ 10478 h 157171"/>
                  <a:gd name="connsiteX2" fmla="*/ 126682 w 130567"/>
                  <a:gd name="connsiteY2" fmla="*/ 25717 h 157171"/>
                  <a:gd name="connsiteX3" fmla="*/ 126682 w 130567"/>
                  <a:gd name="connsiteY3" fmla="*/ 34290 h 157171"/>
                  <a:gd name="connsiteX4" fmla="*/ 129540 w 130567"/>
                  <a:gd name="connsiteY4" fmla="*/ 45720 h 157171"/>
                  <a:gd name="connsiteX5" fmla="*/ 122872 w 130567"/>
                  <a:gd name="connsiteY5" fmla="*/ 57150 h 157171"/>
                  <a:gd name="connsiteX6" fmla="*/ 117157 w 130567"/>
                  <a:gd name="connsiteY6" fmla="*/ 69533 h 157171"/>
                  <a:gd name="connsiteX7" fmla="*/ 115253 w 130567"/>
                  <a:gd name="connsiteY7" fmla="*/ 75247 h 157171"/>
                  <a:gd name="connsiteX8" fmla="*/ 110490 w 130567"/>
                  <a:gd name="connsiteY8" fmla="*/ 88583 h 157171"/>
                  <a:gd name="connsiteX9" fmla="*/ 107632 w 130567"/>
                  <a:gd name="connsiteY9" fmla="*/ 98108 h 157171"/>
                  <a:gd name="connsiteX10" fmla="*/ 97155 w 130567"/>
                  <a:gd name="connsiteY10" fmla="*/ 112395 h 157171"/>
                  <a:gd name="connsiteX11" fmla="*/ 91440 w 130567"/>
                  <a:gd name="connsiteY11" fmla="*/ 118110 h 157171"/>
                  <a:gd name="connsiteX12" fmla="*/ 79057 w 130567"/>
                  <a:gd name="connsiteY12" fmla="*/ 126683 h 157171"/>
                  <a:gd name="connsiteX13" fmla="*/ 78105 w 130567"/>
                  <a:gd name="connsiteY13" fmla="*/ 133350 h 157171"/>
                  <a:gd name="connsiteX14" fmla="*/ 74295 w 130567"/>
                  <a:gd name="connsiteY14" fmla="*/ 145733 h 157171"/>
                  <a:gd name="connsiteX15" fmla="*/ 69532 w 130567"/>
                  <a:gd name="connsiteY15" fmla="*/ 152400 h 157171"/>
                  <a:gd name="connsiteX16" fmla="*/ 54292 w 130567"/>
                  <a:gd name="connsiteY16" fmla="*/ 155258 h 157171"/>
                  <a:gd name="connsiteX17" fmla="*/ 46672 w 130567"/>
                  <a:gd name="connsiteY17" fmla="*/ 156210 h 157171"/>
                  <a:gd name="connsiteX18" fmla="*/ 35242 w 130567"/>
                  <a:gd name="connsiteY18" fmla="*/ 154305 h 157171"/>
                  <a:gd name="connsiteX19" fmla="*/ 20955 w 130567"/>
                  <a:gd name="connsiteY19" fmla="*/ 144780 h 157171"/>
                  <a:gd name="connsiteX20" fmla="*/ 18097 w 130567"/>
                  <a:gd name="connsiteY20" fmla="*/ 139065 h 157171"/>
                  <a:gd name="connsiteX21" fmla="*/ 12382 w 130567"/>
                  <a:gd name="connsiteY21" fmla="*/ 133350 h 157171"/>
                  <a:gd name="connsiteX22" fmla="*/ 2857 w 130567"/>
                  <a:gd name="connsiteY22" fmla="*/ 129540 h 157171"/>
                  <a:gd name="connsiteX23" fmla="*/ 953 w 130567"/>
                  <a:gd name="connsiteY23" fmla="*/ 120015 h 157171"/>
                  <a:gd name="connsiteX24" fmla="*/ 0 w 130567"/>
                  <a:gd name="connsiteY24" fmla="*/ 113347 h 157171"/>
                  <a:gd name="connsiteX25" fmla="*/ 2857 w 130567"/>
                  <a:gd name="connsiteY25" fmla="*/ 104775 h 157171"/>
                  <a:gd name="connsiteX26" fmla="*/ 10478 w 130567"/>
                  <a:gd name="connsiteY26" fmla="*/ 101917 h 157171"/>
                  <a:gd name="connsiteX27" fmla="*/ 18097 w 130567"/>
                  <a:gd name="connsiteY27" fmla="*/ 98108 h 157171"/>
                  <a:gd name="connsiteX28" fmla="*/ 26670 w 130567"/>
                  <a:gd name="connsiteY28" fmla="*/ 93345 h 157171"/>
                  <a:gd name="connsiteX29" fmla="*/ 31432 w 130567"/>
                  <a:gd name="connsiteY29" fmla="*/ 84772 h 157171"/>
                  <a:gd name="connsiteX30" fmla="*/ 31432 w 130567"/>
                  <a:gd name="connsiteY30" fmla="*/ 74295 h 157171"/>
                  <a:gd name="connsiteX31" fmla="*/ 31432 w 130567"/>
                  <a:gd name="connsiteY31" fmla="*/ 64770 h 157171"/>
                  <a:gd name="connsiteX32" fmla="*/ 32385 w 130567"/>
                  <a:gd name="connsiteY32" fmla="*/ 55245 h 157171"/>
                  <a:gd name="connsiteX33" fmla="*/ 44767 w 130567"/>
                  <a:gd name="connsiteY33" fmla="*/ 48578 h 157171"/>
                  <a:gd name="connsiteX34" fmla="*/ 53340 w 130567"/>
                  <a:gd name="connsiteY34" fmla="*/ 44767 h 157171"/>
                  <a:gd name="connsiteX35" fmla="*/ 63817 w 130567"/>
                  <a:gd name="connsiteY35" fmla="*/ 40958 h 157171"/>
                  <a:gd name="connsiteX36" fmla="*/ 76200 w 130567"/>
                  <a:gd name="connsiteY36" fmla="*/ 34290 h 157171"/>
                  <a:gd name="connsiteX37" fmla="*/ 81915 w 130567"/>
                  <a:gd name="connsiteY37" fmla="*/ 31433 h 157171"/>
                  <a:gd name="connsiteX38" fmla="*/ 93345 w 130567"/>
                  <a:gd name="connsiteY38" fmla="*/ 27622 h 157171"/>
                  <a:gd name="connsiteX39" fmla="*/ 102870 w 130567"/>
                  <a:gd name="connsiteY39" fmla="*/ 18097 h 157171"/>
                  <a:gd name="connsiteX40" fmla="*/ 107632 w 130567"/>
                  <a:gd name="connsiteY40" fmla="*/ 6667 h 157171"/>
                  <a:gd name="connsiteX41" fmla="*/ 115253 w 130567"/>
                  <a:gd name="connsiteY41" fmla="*/ 0 h 157171"/>
                  <a:gd name="connsiteX42" fmla="*/ 126682 w 130567"/>
                  <a:gd name="connsiteY42" fmla="*/ 4763 h 15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567" h="157171">
                    <a:moveTo>
                      <a:pt x="126682" y="4763"/>
                    </a:moveTo>
                    <a:cubicBezTo>
                      <a:pt x="126682" y="4763"/>
                      <a:pt x="125730" y="6667"/>
                      <a:pt x="126682" y="10478"/>
                    </a:cubicBezTo>
                    <a:cubicBezTo>
                      <a:pt x="127635" y="14288"/>
                      <a:pt x="125730" y="22860"/>
                      <a:pt x="126682" y="25717"/>
                    </a:cubicBezTo>
                    <a:cubicBezTo>
                      <a:pt x="127635" y="28575"/>
                      <a:pt x="124778" y="28575"/>
                      <a:pt x="126682" y="34290"/>
                    </a:cubicBezTo>
                    <a:cubicBezTo>
                      <a:pt x="128588" y="40005"/>
                      <a:pt x="132397" y="40958"/>
                      <a:pt x="129540" y="45720"/>
                    </a:cubicBezTo>
                    <a:cubicBezTo>
                      <a:pt x="127635" y="49530"/>
                      <a:pt x="128588" y="44767"/>
                      <a:pt x="122872" y="57150"/>
                    </a:cubicBezTo>
                    <a:cubicBezTo>
                      <a:pt x="117157" y="69533"/>
                      <a:pt x="119063" y="63817"/>
                      <a:pt x="117157" y="69533"/>
                    </a:cubicBezTo>
                    <a:cubicBezTo>
                      <a:pt x="115253" y="75247"/>
                      <a:pt x="116205" y="67628"/>
                      <a:pt x="115253" y="75247"/>
                    </a:cubicBezTo>
                    <a:cubicBezTo>
                      <a:pt x="114300" y="82867"/>
                      <a:pt x="111442" y="83820"/>
                      <a:pt x="110490" y="88583"/>
                    </a:cubicBezTo>
                    <a:cubicBezTo>
                      <a:pt x="109538" y="93345"/>
                      <a:pt x="111442" y="95250"/>
                      <a:pt x="107632" y="98108"/>
                    </a:cubicBezTo>
                    <a:cubicBezTo>
                      <a:pt x="103822" y="101917"/>
                      <a:pt x="97155" y="112395"/>
                      <a:pt x="97155" y="112395"/>
                    </a:cubicBezTo>
                    <a:cubicBezTo>
                      <a:pt x="97155" y="112395"/>
                      <a:pt x="93345" y="113347"/>
                      <a:pt x="91440" y="118110"/>
                    </a:cubicBezTo>
                    <a:cubicBezTo>
                      <a:pt x="89535" y="121920"/>
                      <a:pt x="78105" y="123825"/>
                      <a:pt x="79057" y="126683"/>
                    </a:cubicBezTo>
                    <a:cubicBezTo>
                      <a:pt x="80010" y="129540"/>
                      <a:pt x="78105" y="129540"/>
                      <a:pt x="78105" y="133350"/>
                    </a:cubicBezTo>
                    <a:cubicBezTo>
                      <a:pt x="78105" y="137160"/>
                      <a:pt x="76200" y="141922"/>
                      <a:pt x="74295" y="145733"/>
                    </a:cubicBezTo>
                    <a:cubicBezTo>
                      <a:pt x="73342" y="149542"/>
                      <a:pt x="69532" y="152400"/>
                      <a:pt x="69532" y="152400"/>
                    </a:cubicBezTo>
                    <a:lnTo>
                      <a:pt x="54292" y="155258"/>
                    </a:lnTo>
                    <a:cubicBezTo>
                      <a:pt x="54292" y="155258"/>
                      <a:pt x="53340" y="156210"/>
                      <a:pt x="46672" y="156210"/>
                    </a:cubicBezTo>
                    <a:cubicBezTo>
                      <a:pt x="40005" y="155258"/>
                      <a:pt x="45720" y="160020"/>
                      <a:pt x="35242" y="154305"/>
                    </a:cubicBezTo>
                    <a:cubicBezTo>
                      <a:pt x="25717" y="148590"/>
                      <a:pt x="20955" y="144780"/>
                      <a:pt x="20955" y="144780"/>
                    </a:cubicBezTo>
                    <a:lnTo>
                      <a:pt x="18097" y="139065"/>
                    </a:lnTo>
                    <a:cubicBezTo>
                      <a:pt x="18097" y="139065"/>
                      <a:pt x="16192" y="135255"/>
                      <a:pt x="12382" y="133350"/>
                    </a:cubicBezTo>
                    <a:cubicBezTo>
                      <a:pt x="9525" y="131445"/>
                      <a:pt x="2857" y="129540"/>
                      <a:pt x="2857" y="129540"/>
                    </a:cubicBezTo>
                    <a:lnTo>
                      <a:pt x="953" y="120015"/>
                    </a:lnTo>
                    <a:lnTo>
                      <a:pt x="0" y="113347"/>
                    </a:lnTo>
                    <a:lnTo>
                      <a:pt x="2857" y="104775"/>
                    </a:lnTo>
                    <a:cubicBezTo>
                      <a:pt x="2857" y="104775"/>
                      <a:pt x="7620" y="102870"/>
                      <a:pt x="10478" y="101917"/>
                    </a:cubicBezTo>
                    <a:cubicBezTo>
                      <a:pt x="13335" y="100965"/>
                      <a:pt x="18097" y="98108"/>
                      <a:pt x="18097" y="98108"/>
                    </a:cubicBezTo>
                    <a:lnTo>
                      <a:pt x="26670" y="93345"/>
                    </a:lnTo>
                    <a:lnTo>
                      <a:pt x="31432" y="84772"/>
                    </a:lnTo>
                    <a:lnTo>
                      <a:pt x="31432" y="74295"/>
                    </a:lnTo>
                    <a:lnTo>
                      <a:pt x="31432" y="64770"/>
                    </a:lnTo>
                    <a:lnTo>
                      <a:pt x="32385" y="55245"/>
                    </a:lnTo>
                    <a:lnTo>
                      <a:pt x="44767" y="48578"/>
                    </a:lnTo>
                    <a:lnTo>
                      <a:pt x="53340" y="44767"/>
                    </a:lnTo>
                    <a:cubicBezTo>
                      <a:pt x="53340" y="44767"/>
                      <a:pt x="60007" y="41910"/>
                      <a:pt x="63817" y="40958"/>
                    </a:cubicBezTo>
                    <a:cubicBezTo>
                      <a:pt x="66675" y="40005"/>
                      <a:pt x="76200" y="34290"/>
                      <a:pt x="76200" y="34290"/>
                    </a:cubicBezTo>
                    <a:lnTo>
                      <a:pt x="81915" y="31433"/>
                    </a:lnTo>
                    <a:cubicBezTo>
                      <a:pt x="81915" y="31433"/>
                      <a:pt x="87630" y="31433"/>
                      <a:pt x="93345" y="27622"/>
                    </a:cubicBezTo>
                    <a:cubicBezTo>
                      <a:pt x="99060" y="23813"/>
                      <a:pt x="98107" y="25717"/>
                      <a:pt x="102870" y="18097"/>
                    </a:cubicBezTo>
                    <a:cubicBezTo>
                      <a:pt x="107632" y="10478"/>
                      <a:pt x="107632" y="6667"/>
                      <a:pt x="107632" y="6667"/>
                    </a:cubicBezTo>
                    <a:lnTo>
                      <a:pt x="115253" y="0"/>
                    </a:lnTo>
                    <a:lnTo>
                      <a:pt x="126682" y="4763"/>
                    </a:lnTo>
                    <a:close/>
                  </a:path>
                </a:pathLst>
              </a:custGeom>
              <a:grpFill/>
              <a:ln w="9525" cap="flat">
                <a:noFill/>
                <a:prstDash val="solid"/>
                <a:miter/>
              </a:ln>
            </p:spPr>
            <p:txBody>
              <a:bodyPr rtlCol="0" anchor="ctr"/>
              <a:lstStyle/>
              <a:p>
                <a:endParaRPr lang="en-US" sz="1765" noProof="0"/>
              </a:p>
            </p:txBody>
          </p:sp>
        </p:grpSp>
        <p:grpSp>
          <p:nvGrpSpPr>
            <p:cNvPr id="20" name="Graphic 10">
              <a:extLst>
                <a:ext uri="{FF2B5EF4-FFF2-40B4-BE49-F238E27FC236}">
                  <a16:creationId xmlns:a16="http://schemas.microsoft.com/office/drawing/2014/main" id="{3E158822-3896-A7FF-65C5-CE1A556BEFAD}"/>
                </a:ext>
                <a:ext uri="{C183D7F6-B498-43B3-948B-1728B52AA6E4}">
                  <adec:decorative xmlns:adec="http://schemas.microsoft.com/office/drawing/2017/decorative" val="1"/>
                </a:ext>
              </a:extLst>
            </p:cNvPr>
            <p:cNvGrpSpPr/>
            <p:nvPr/>
          </p:nvGrpSpPr>
          <p:grpSpPr>
            <a:xfrm>
              <a:off x="4781431" y="2414206"/>
              <a:ext cx="7312227" cy="2281221"/>
              <a:chOff x="5337839" y="2790554"/>
              <a:chExt cx="6173151" cy="1925852"/>
            </a:xfrm>
            <a:gradFill>
              <a:gsLst>
                <a:gs pos="0">
                  <a:schemeClr val="accent1">
                    <a:alpha val="86000"/>
                  </a:schemeClr>
                </a:gs>
                <a:gs pos="99000">
                  <a:schemeClr val="accent1">
                    <a:lumMod val="75000"/>
                    <a:alpha val="74000"/>
                  </a:schemeClr>
                </a:gs>
              </a:gsLst>
              <a:lin ang="10800000" scaled="1"/>
            </a:gradFill>
            <a:effectLst>
              <a:outerShdw blurRad="215900" algn="ctr" rotWithShape="0">
                <a:prstClr val="black">
                  <a:alpha val="40000"/>
                </a:prstClr>
              </a:outerShdw>
            </a:effectLst>
          </p:grpSpPr>
          <p:sp>
            <p:nvSpPr>
              <p:cNvPr id="107" name="Freeform: Shape 106">
                <a:extLst>
                  <a:ext uri="{FF2B5EF4-FFF2-40B4-BE49-F238E27FC236}">
                    <a16:creationId xmlns:a16="http://schemas.microsoft.com/office/drawing/2014/main" id="{57CA1F0B-06DC-54F0-42AC-5298328CE9C8}"/>
                  </a:ext>
                </a:extLst>
              </p:cNvPr>
              <p:cNvSpPr/>
              <p:nvPr/>
            </p:nvSpPr>
            <p:spPr>
              <a:xfrm>
                <a:off x="6191278" y="3024602"/>
                <a:ext cx="312420" cy="100279"/>
              </a:xfrm>
              <a:custGeom>
                <a:avLst/>
                <a:gdLst>
                  <a:gd name="connsiteX0" fmla="*/ 256223 w 312420"/>
                  <a:gd name="connsiteY0" fmla="*/ 95517 h 100279"/>
                  <a:gd name="connsiteX1" fmla="*/ 273368 w 312420"/>
                  <a:gd name="connsiteY1" fmla="*/ 97422 h 100279"/>
                  <a:gd name="connsiteX2" fmla="*/ 280035 w 312420"/>
                  <a:gd name="connsiteY2" fmla="*/ 96469 h 100279"/>
                  <a:gd name="connsiteX3" fmla="*/ 284798 w 312420"/>
                  <a:gd name="connsiteY3" fmla="*/ 90754 h 100279"/>
                  <a:gd name="connsiteX4" fmla="*/ 284798 w 312420"/>
                  <a:gd name="connsiteY4" fmla="*/ 87897 h 100279"/>
                  <a:gd name="connsiteX5" fmla="*/ 284798 w 312420"/>
                  <a:gd name="connsiteY5" fmla="*/ 84087 h 100279"/>
                  <a:gd name="connsiteX6" fmla="*/ 290513 w 312420"/>
                  <a:gd name="connsiteY6" fmla="*/ 81229 h 100279"/>
                  <a:gd name="connsiteX7" fmla="*/ 300990 w 312420"/>
                  <a:gd name="connsiteY7" fmla="*/ 77419 h 100279"/>
                  <a:gd name="connsiteX8" fmla="*/ 307658 w 312420"/>
                  <a:gd name="connsiteY8" fmla="*/ 76467 h 100279"/>
                  <a:gd name="connsiteX9" fmla="*/ 312420 w 312420"/>
                  <a:gd name="connsiteY9" fmla="*/ 72657 h 100279"/>
                  <a:gd name="connsiteX10" fmla="*/ 312420 w 312420"/>
                  <a:gd name="connsiteY10" fmla="*/ 68847 h 100279"/>
                  <a:gd name="connsiteX11" fmla="*/ 311468 w 312420"/>
                  <a:gd name="connsiteY11" fmla="*/ 65989 h 100279"/>
                  <a:gd name="connsiteX12" fmla="*/ 297180 w 312420"/>
                  <a:gd name="connsiteY12" fmla="*/ 63132 h 100279"/>
                  <a:gd name="connsiteX13" fmla="*/ 284798 w 312420"/>
                  <a:gd name="connsiteY13" fmla="*/ 61227 h 100279"/>
                  <a:gd name="connsiteX14" fmla="*/ 279083 w 312420"/>
                  <a:gd name="connsiteY14" fmla="*/ 59322 h 100279"/>
                  <a:gd name="connsiteX15" fmla="*/ 271463 w 312420"/>
                  <a:gd name="connsiteY15" fmla="*/ 56464 h 100279"/>
                  <a:gd name="connsiteX16" fmla="*/ 269558 w 312420"/>
                  <a:gd name="connsiteY16" fmla="*/ 53607 h 100279"/>
                  <a:gd name="connsiteX17" fmla="*/ 262890 w 312420"/>
                  <a:gd name="connsiteY17" fmla="*/ 49797 h 100279"/>
                  <a:gd name="connsiteX18" fmla="*/ 256223 w 312420"/>
                  <a:gd name="connsiteY18" fmla="*/ 44082 h 100279"/>
                  <a:gd name="connsiteX19" fmla="*/ 253365 w 312420"/>
                  <a:gd name="connsiteY19" fmla="*/ 39319 h 100279"/>
                  <a:gd name="connsiteX20" fmla="*/ 247650 w 312420"/>
                  <a:gd name="connsiteY20" fmla="*/ 31699 h 100279"/>
                  <a:gd name="connsiteX21" fmla="*/ 240030 w 312420"/>
                  <a:gd name="connsiteY21" fmla="*/ 29794 h 100279"/>
                  <a:gd name="connsiteX22" fmla="*/ 232410 w 312420"/>
                  <a:gd name="connsiteY22" fmla="*/ 28842 h 100279"/>
                  <a:gd name="connsiteX23" fmla="*/ 227648 w 312420"/>
                  <a:gd name="connsiteY23" fmla="*/ 24079 h 100279"/>
                  <a:gd name="connsiteX24" fmla="*/ 222885 w 312420"/>
                  <a:gd name="connsiteY24" fmla="*/ 20269 h 100279"/>
                  <a:gd name="connsiteX25" fmla="*/ 220980 w 312420"/>
                  <a:gd name="connsiteY25" fmla="*/ 15507 h 100279"/>
                  <a:gd name="connsiteX26" fmla="*/ 220027 w 312420"/>
                  <a:gd name="connsiteY26" fmla="*/ 10744 h 100279"/>
                  <a:gd name="connsiteX27" fmla="*/ 218123 w 312420"/>
                  <a:gd name="connsiteY27" fmla="*/ 7887 h 100279"/>
                  <a:gd name="connsiteX28" fmla="*/ 213360 w 312420"/>
                  <a:gd name="connsiteY28" fmla="*/ 4077 h 100279"/>
                  <a:gd name="connsiteX29" fmla="*/ 206693 w 312420"/>
                  <a:gd name="connsiteY29" fmla="*/ 3124 h 100279"/>
                  <a:gd name="connsiteX30" fmla="*/ 204788 w 312420"/>
                  <a:gd name="connsiteY30" fmla="*/ 9792 h 100279"/>
                  <a:gd name="connsiteX31" fmla="*/ 200025 w 312420"/>
                  <a:gd name="connsiteY31" fmla="*/ 13602 h 100279"/>
                  <a:gd name="connsiteX32" fmla="*/ 181927 w 312420"/>
                  <a:gd name="connsiteY32" fmla="*/ 15507 h 100279"/>
                  <a:gd name="connsiteX33" fmla="*/ 175260 w 312420"/>
                  <a:gd name="connsiteY33" fmla="*/ 16459 h 100279"/>
                  <a:gd name="connsiteX34" fmla="*/ 164783 w 312420"/>
                  <a:gd name="connsiteY34" fmla="*/ 13602 h 100279"/>
                  <a:gd name="connsiteX35" fmla="*/ 150495 w 312420"/>
                  <a:gd name="connsiteY35" fmla="*/ 13602 h 100279"/>
                  <a:gd name="connsiteX36" fmla="*/ 143827 w 312420"/>
                  <a:gd name="connsiteY36" fmla="*/ 13602 h 100279"/>
                  <a:gd name="connsiteX37" fmla="*/ 138113 w 312420"/>
                  <a:gd name="connsiteY37" fmla="*/ 14554 h 100279"/>
                  <a:gd name="connsiteX38" fmla="*/ 129540 w 312420"/>
                  <a:gd name="connsiteY38" fmla="*/ 11697 h 100279"/>
                  <a:gd name="connsiteX39" fmla="*/ 116205 w 312420"/>
                  <a:gd name="connsiteY39" fmla="*/ 10744 h 100279"/>
                  <a:gd name="connsiteX40" fmla="*/ 106680 w 312420"/>
                  <a:gd name="connsiteY40" fmla="*/ 9792 h 100279"/>
                  <a:gd name="connsiteX41" fmla="*/ 100013 w 312420"/>
                  <a:gd name="connsiteY41" fmla="*/ 9792 h 100279"/>
                  <a:gd name="connsiteX42" fmla="*/ 93345 w 312420"/>
                  <a:gd name="connsiteY42" fmla="*/ 8839 h 100279"/>
                  <a:gd name="connsiteX43" fmla="*/ 85725 w 312420"/>
                  <a:gd name="connsiteY43" fmla="*/ 5982 h 100279"/>
                  <a:gd name="connsiteX44" fmla="*/ 77152 w 312420"/>
                  <a:gd name="connsiteY44" fmla="*/ 1219 h 100279"/>
                  <a:gd name="connsiteX45" fmla="*/ 67627 w 312420"/>
                  <a:gd name="connsiteY45" fmla="*/ 267 h 100279"/>
                  <a:gd name="connsiteX46" fmla="*/ 63818 w 312420"/>
                  <a:gd name="connsiteY46" fmla="*/ 1219 h 100279"/>
                  <a:gd name="connsiteX47" fmla="*/ 58102 w 312420"/>
                  <a:gd name="connsiteY47" fmla="*/ 4077 h 100279"/>
                  <a:gd name="connsiteX48" fmla="*/ 53340 w 312420"/>
                  <a:gd name="connsiteY48" fmla="*/ 6934 h 100279"/>
                  <a:gd name="connsiteX49" fmla="*/ 44768 w 312420"/>
                  <a:gd name="connsiteY49" fmla="*/ 9792 h 100279"/>
                  <a:gd name="connsiteX50" fmla="*/ 36195 w 312420"/>
                  <a:gd name="connsiteY50" fmla="*/ 10744 h 100279"/>
                  <a:gd name="connsiteX51" fmla="*/ 28575 w 312420"/>
                  <a:gd name="connsiteY51" fmla="*/ 12649 h 100279"/>
                  <a:gd name="connsiteX52" fmla="*/ 22860 w 312420"/>
                  <a:gd name="connsiteY52" fmla="*/ 17412 h 100279"/>
                  <a:gd name="connsiteX53" fmla="*/ 17145 w 312420"/>
                  <a:gd name="connsiteY53" fmla="*/ 19317 h 100279"/>
                  <a:gd name="connsiteX54" fmla="*/ 15240 w 312420"/>
                  <a:gd name="connsiteY54" fmla="*/ 21222 h 100279"/>
                  <a:gd name="connsiteX55" fmla="*/ 7620 w 312420"/>
                  <a:gd name="connsiteY55" fmla="*/ 23127 h 100279"/>
                  <a:gd name="connsiteX56" fmla="*/ 3810 w 312420"/>
                  <a:gd name="connsiteY56" fmla="*/ 26937 h 100279"/>
                  <a:gd name="connsiteX57" fmla="*/ 0 w 312420"/>
                  <a:gd name="connsiteY57" fmla="*/ 31699 h 100279"/>
                  <a:gd name="connsiteX58" fmla="*/ 3810 w 312420"/>
                  <a:gd name="connsiteY58" fmla="*/ 37414 h 100279"/>
                  <a:gd name="connsiteX59" fmla="*/ 6668 w 312420"/>
                  <a:gd name="connsiteY59" fmla="*/ 39319 h 100279"/>
                  <a:gd name="connsiteX60" fmla="*/ 14288 w 312420"/>
                  <a:gd name="connsiteY60" fmla="*/ 41224 h 100279"/>
                  <a:gd name="connsiteX61" fmla="*/ 24765 w 312420"/>
                  <a:gd name="connsiteY61" fmla="*/ 43129 h 100279"/>
                  <a:gd name="connsiteX62" fmla="*/ 26670 w 312420"/>
                  <a:gd name="connsiteY62" fmla="*/ 43129 h 100279"/>
                  <a:gd name="connsiteX63" fmla="*/ 29527 w 312420"/>
                  <a:gd name="connsiteY63" fmla="*/ 46939 h 100279"/>
                  <a:gd name="connsiteX64" fmla="*/ 30480 w 312420"/>
                  <a:gd name="connsiteY64" fmla="*/ 49797 h 100279"/>
                  <a:gd name="connsiteX65" fmla="*/ 33338 w 312420"/>
                  <a:gd name="connsiteY65" fmla="*/ 53607 h 100279"/>
                  <a:gd name="connsiteX66" fmla="*/ 35243 w 312420"/>
                  <a:gd name="connsiteY66" fmla="*/ 62179 h 100279"/>
                  <a:gd name="connsiteX67" fmla="*/ 35243 w 312420"/>
                  <a:gd name="connsiteY67" fmla="*/ 65037 h 100279"/>
                  <a:gd name="connsiteX68" fmla="*/ 38100 w 312420"/>
                  <a:gd name="connsiteY68" fmla="*/ 70752 h 100279"/>
                  <a:gd name="connsiteX69" fmla="*/ 41910 w 312420"/>
                  <a:gd name="connsiteY69" fmla="*/ 75514 h 100279"/>
                  <a:gd name="connsiteX70" fmla="*/ 50483 w 312420"/>
                  <a:gd name="connsiteY70" fmla="*/ 79324 h 100279"/>
                  <a:gd name="connsiteX71" fmla="*/ 59055 w 312420"/>
                  <a:gd name="connsiteY71" fmla="*/ 81229 h 100279"/>
                  <a:gd name="connsiteX72" fmla="*/ 66675 w 312420"/>
                  <a:gd name="connsiteY72" fmla="*/ 81229 h 100279"/>
                  <a:gd name="connsiteX73" fmla="*/ 74295 w 312420"/>
                  <a:gd name="connsiteY73" fmla="*/ 83134 h 100279"/>
                  <a:gd name="connsiteX74" fmla="*/ 77152 w 312420"/>
                  <a:gd name="connsiteY74" fmla="*/ 85992 h 100279"/>
                  <a:gd name="connsiteX75" fmla="*/ 82868 w 312420"/>
                  <a:gd name="connsiteY75" fmla="*/ 86944 h 100279"/>
                  <a:gd name="connsiteX76" fmla="*/ 88583 w 312420"/>
                  <a:gd name="connsiteY76" fmla="*/ 90754 h 100279"/>
                  <a:gd name="connsiteX77" fmla="*/ 93345 w 312420"/>
                  <a:gd name="connsiteY77" fmla="*/ 93612 h 100279"/>
                  <a:gd name="connsiteX78" fmla="*/ 104775 w 312420"/>
                  <a:gd name="connsiteY78" fmla="*/ 95517 h 100279"/>
                  <a:gd name="connsiteX79" fmla="*/ 116205 w 312420"/>
                  <a:gd name="connsiteY79" fmla="*/ 97422 h 100279"/>
                  <a:gd name="connsiteX80" fmla="*/ 127635 w 312420"/>
                  <a:gd name="connsiteY80" fmla="*/ 98374 h 100279"/>
                  <a:gd name="connsiteX81" fmla="*/ 135255 w 312420"/>
                  <a:gd name="connsiteY81" fmla="*/ 99327 h 100279"/>
                  <a:gd name="connsiteX82" fmla="*/ 138113 w 312420"/>
                  <a:gd name="connsiteY82" fmla="*/ 100279 h 100279"/>
                  <a:gd name="connsiteX83" fmla="*/ 147638 w 312420"/>
                  <a:gd name="connsiteY83" fmla="*/ 98374 h 100279"/>
                  <a:gd name="connsiteX84" fmla="*/ 156210 w 312420"/>
                  <a:gd name="connsiteY84" fmla="*/ 96469 h 100279"/>
                  <a:gd name="connsiteX85" fmla="*/ 163830 w 312420"/>
                  <a:gd name="connsiteY85" fmla="*/ 94564 h 100279"/>
                  <a:gd name="connsiteX86" fmla="*/ 173355 w 312420"/>
                  <a:gd name="connsiteY86" fmla="*/ 93612 h 100279"/>
                  <a:gd name="connsiteX87" fmla="*/ 180975 w 312420"/>
                  <a:gd name="connsiteY87" fmla="*/ 92659 h 100279"/>
                  <a:gd name="connsiteX88" fmla="*/ 194310 w 312420"/>
                  <a:gd name="connsiteY88" fmla="*/ 92659 h 100279"/>
                  <a:gd name="connsiteX89" fmla="*/ 200977 w 312420"/>
                  <a:gd name="connsiteY89" fmla="*/ 89802 h 100279"/>
                  <a:gd name="connsiteX90" fmla="*/ 206693 w 312420"/>
                  <a:gd name="connsiteY90" fmla="*/ 89802 h 100279"/>
                  <a:gd name="connsiteX91" fmla="*/ 220027 w 312420"/>
                  <a:gd name="connsiteY91" fmla="*/ 89802 h 100279"/>
                  <a:gd name="connsiteX92" fmla="*/ 222885 w 312420"/>
                  <a:gd name="connsiteY92" fmla="*/ 89802 h 100279"/>
                  <a:gd name="connsiteX93" fmla="*/ 229552 w 312420"/>
                  <a:gd name="connsiteY93" fmla="*/ 91707 h 100279"/>
                  <a:gd name="connsiteX94" fmla="*/ 234315 w 312420"/>
                  <a:gd name="connsiteY94" fmla="*/ 93612 h 100279"/>
                  <a:gd name="connsiteX95" fmla="*/ 240983 w 312420"/>
                  <a:gd name="connsiteY95" fmla="*/ 95517 h 100279"/>
                  <a:gd name="connsiteX96" fmla="*/ 256223 w 312420"/>
                  <a:gd name="connsiteY96" fmla="*/ 95517 h 1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12420" h="100279">
                    <a:moveTo>
                      <a:pt x="256223" y="95517"/>
                    </a:moveTo>
                    <a:lnTo>
                      <a:pt x="273368" y="97422"/>
                    </a:lnTo>
                    <a:cubicBezTo>
                      <a:pt x="280035" y="96469"/>
                      <a:pt x="280035" y="96469"/>
                      <a:pt x="280035" y="96469"/>
                    </a:cubicBezTo>
                    <a:lnTo>
                      <a:pt x="284798" y="90754"/>
                    </a:lnTo>
                    <a:lnTo>
                      <a:pt x="284798" y="87897"/>
                    </a:lnTo>
                    <a:lnTo>
                      <a:pt x="284798" y="84087"/>
                    </a:lnTo>
                    <a:lnTo>
                      <a:pt x="290513" y="81229"/>
                    </a:lnTo>
                    <a:cubicBezTo>
                      <a:pt x="297180" y="80277"/>
                      <a:pt x="300990" y="77419"/>
                      <a:pt x="300990" y="77419"/>
                    </a:cubicBezTo>
                    <a:cubicBezTo>
                      <a:pt x="307658" y="76467"/>
                      <a:pt x="307658" y="76467"/>
                      <a:pt x="307658" y="76467"/>
                    </a:cubicBezTo>
                    <a:lnTo>
                      <a:pt x="312420" y="72657"/>
                    </a:lnTo>
                    <a:lnTo>
                      <a:pt x="312420" y="68847"/>
                    </a:lnTo>
                    <a:lnTo>
                      <a:pt x="311468" y="65989"/>
                    </a:lnTo>
                    <a:cubicBezTo>
                      <a:pt x="311468" y="65989"/>
                      <a:pt x="300990" y="63132"/>
                      <a:pt x="297180" y="63132"/>
                    </a:cubicBezTo>
                    <a:cubicBezTo>
                      <a:pt x="294323" y="63132"/>
                      <a:pt x="284798" y="61227"/>
                      <a:pt x="284798" y="61227"/>
                    </a:cubicBezTo>
                    <a:lnTo>
                      <a:pt x="279083" y="59322"/>
                    </a:lnTo>
                    <a:lnTo>
                      <a:pt x="271463" y="56464"/>
                    </a:lnTo>
                    <a:lnTo>
                      <a:pt x="269558" y="53607"/>
                    </a:lnTo>
                    <a:lnTo>
                      <a:pt x="262890" y="49797"/>
                    </a:lnTo>
                    <a:lnTo>
                      <a:pt x="256223" y="44082"/>
                    </a:lnTo>
                    <a:lnTo>
                      <a:pt x="253365" y="39319"/>
                    </a:lnTo>
                    <a:lnTo>
                      <a:pt x="247650" y="31699"/>
                    </a:lnTo>
                    <a:lnTo>
                      <a:pt x="240030" y="29794"/>
                    </a:lnTo>
                    <a:lnTo>
                      <a:pt x="232410" y="28842"/>
                    </a:lnTo>
                    <a:lnTo>
                      <a:pt x="227648" y="24079"/>
                    </a:lnTo>
                    <a:cubicBezTo>
                      <a:pt x="227648" y="24079"/>
                      <a:pt x="221933" y="22174"/>
                      <a:pt x="222885" y="20269"/>
                    </a:cubicBezTo>
                    <a:cubicBezTo>
                      <a:pt x="223838" y="18364"/>
                      <a:pt x="220980" y="17412"/>
                      <a:pt x="220980" y="15507"/>
                    </a:cubicBezTo>
                    <a:cubicBezTo>
                      <a:pt x="220980" y="13602"/>
                      <a:pt x="220027" y="10744"/>
                      <a:pt x="220027" y="10744"/>
                    </a:cubicBezTo>
                    <a:lnTo>
                      <a:pt x="218123" y="7887"/>
                    </a:lnTo>
                    <a:lnTo>
                      <a:pt x="213360" y="4077"/>
                    </a:lnTo>
                    <a:lnTo>
                      <a:pt x="206693" y="3124"/>
                    </a:lnTo>
                    <a:lnTo>
                      <a:pt x="204788" y="9792"/>
                    </a:lnTo>
                    <a:lnTo>
                      <a:pt x="200025" y="13602"/>
                    </a:lnTo>
                    <a:lnTo>
                      <a:pt x="181927" y="15507"/>
                    </a:lnTo>
                    <a:lnTo>
                      <a:pt x="175260" y="16459"/>
                    </a:lnTo>
                    <a:cubicBezTo>
                      <a:pt x="175260" y="16459"/>
                      <a:pt x="168593" y="12649"/>
                      <a:pt x="164783" y="13602"/>
                    </a:cubicBezTo>
                    <a:cubicBezTo>
                      <a:pt x="160020" y="14554"/>
                      <a:pt x="150495" y="13602"/>
                      <a:pt x="150495" y="13602"/>
                    </a:cubicBezTo>
                    <a:lnTo>
                      <a:pt x="143827" y="13602"/>
                    </a:lnTo>
                    <a:lnTo>
                      <a:pt x="138113" y="14554"/>
                    </a:lnTo>
                    <a:lnTo>
                      <a:pt x="129540" y="11697"/>
                    </a:lnTo>
                    <a:lnTo>
                      <a:pt x="116205" y="10744"/>
                    </a:lnTo>
                    <a:lnTo>
                      <a:pt x="106680" y="9792"/>
                    </a:lnTo>
                    <a:lnTo>
                      <a:pt x="100013" y="9792"/>
                    </a:lnTo>
                    <a:lnTo>
                      <a:pt x="93345" y="8839"/>
                    </a:lnTo>
                    <a:lnTo>
                      <a:pt x="85725" y="5982"/>
                    </a:lnTo>
                    <a:lnTo>
                      <a:pt x="77152" y="1219"/>
                    </a:lnTo>
                    <a:cubicBezTo>
                      <a:pt x="77152" y="1219"/>
                      <a:pt x="70485" y="-686"/>
                      <a:pt x="67627" y="267"/>
                    </a:cubicBezTo>
                    <a:cubicBezTo>
                      <a:pt x="63818" y="1219"/>
                      <a:pt x="63818" y="1219"/>
                      <a:pt x="63818" y="1219"/>
                    </a:cubicBezTo>
                    <a:lnTo>
                      <a:pt x="58102" y="4077"/>
                    </a:lnTo>
                    <a:cubicBezTo>
                      <a:pt x="58102" y="4077"/>
                      <a:pt x="55245" y="5029"/>
                      <a:pt x="53340" y="6934"/>
                    </a:cubicBezTo>
                    <a:cubicBezTo>
                      <a:pt x="52388" y="8839"/>
                      <a:pt x="44768" y="9792"/>
                      <a:pt x="44768" y="9792"/>
                    </a:cubicBezTo>
                    <a:lnTo>
                      <a:pt x="36195" y="10744"/>
                    </a:lnTo>
                    <a:lnTo>
                      <a:pt x="28575" y="12649"/>
                    </a:lnTo>
                    <a:lnTo>
                      <a:pt x="22860" y="17412"/>
                    </a:lnTo>
                    <a:cubicBezTo>
                      <a:pt x="22860" y="17412"/>
                      <a:pt x="20002" y="17412"/>
                      <a:pt x="17145" y="19317"/>
                    </a:cubicBezTo>
                    <a:cubicBezTo>
                      <a:pt x="15240" y="21222"/>
                      <a:pt x="15240" y="21222"/>
                      <a:pt x="15240" y="21222"/>
                    </a:cubicBezTo>
                    <a:lnTo>
                      <a:pt x="7620" y="23127"/>
                    </a:lnTo>
                    <a:lnTo>
                      <a:pt x="3810" y="26937"/>
                    </a:lnTo>
                    <a:lnTo>
                      <a:pt x="0" y="31699"/>
                    </a:lnTo>
                    <a:cubicBezTo>
                      <a:pt x="0" y="31699"/>
                      <a:pt x="952" y="35509"/>
                      <a:pt x="3810" y="37414"/>
                    </a:cubicBezTo>
                    <a:cubicBezTo>
                      <a:pt x="6668" y="39319"/>
                      <a:pt x="3810" y="38367"/>
                      <a:pt x="6668" y="39319"/>
                    </a:cubicBezTo>
                    <a:cubicBezTo>
                      <a:pt x="9525" y="41224"/>
                      <a:pt x="3810" y="39319"/>
                      <a:pt x="14288" y="41224"/>
                    </a:cubicBezTo>
                    <a:cubicBezTo>
                      <a:pt x="24765" y="43129"/>
                      <a:pt x="22860" y="43129"/>
                      <a:pt x="24765" y="43129"/>
                    </a:cubicBezTo>
                    <a:cubicBezTo>
                      <a:pt x="26670" y="43129"/>
                      <a:pt x="26670" y="43129"/>
                      <a:pt x="26670" y="43129"/>
                    </a:cubicBezTo>
                    <a:cubicBezTo>
                      <a:pt x="26670" y="43129"/>
                      <a:pt x="28575" y="44082"/>
                      <a:pt x="29527" y="46939"/>
                    </a:cubicBezTo>
                    <a:cubicBezTo>
                      <a:pt x="30480" y="49797"/>
                      <a:pt x="26670" y="45034"/>
                      <a:pt x="30480" y="49797"/>
                    </a:cubicBezTo>
                    <a:lnTo>
                      <a:pt x="33338" y="53607"/>
                    </a:lnTo>
                    <a:lnTo>
                      <a:pt x="35243" y="62179"/>
                    </a:lnTo>
                    <a:cubicBezTo>
                      <a:pt x="35243" y="62179"/>
                      <a:pt x="33338" y="62179"/>
                      <a:pt x="35243" y="65037"/>
                    </a:cubicBezTo>
                    <a:cubicBezTo>
                      <a:pt x="37148" y="67894"/>
                      <a:pt x="38100" y="70752"/>
                      <a:pt x="38100" y="70752"/>
                    </a:cubicBezTo>
                    <a:cubicBezTo>
                      <a:pt x="38100" y="70752"/>
                      <a:pt x="38100" y="73609"/>
                      <a:pt x="41910" y="75514"/>
                    </a:cubicBezTo>
                    <a:cubicBezTo>
                      <a:pt x="46673" y="77419"/>
                      <a:pt x="46673" y="77419"/>
                      <a:pt x="50483" y="79324"/>
                    </a:cubicBezTo>
                    <a:cubicBezTo>
                      <a:pt x="55245" y="81229"/>
                      <a:pt x="59055" y="81229"/>
                      <a:pt x="59055" y="81229"/>
                    </a:cubicBezTo>
                    <a:lnTo>
                      <a:pt x="66675" y="81229"/>
                    </a:lnTo>
                    <a:cubicBezTo>
                      <a:pt x="66675" y="81229"/>
                      <a:pt x="71438" y="80277"/>
                      <a:pt x="74295" y="83134"/>
                    </a:cubicBezTo>
                    <a:cubicBezTo>
                      <a:pt x="77152" y="85992"/>
                      <a:pt x="77152" y="85992"/>
                      <a:pt x="77152" y="85992"/>
                    </a:cubicBezTo>
                    <a:lnTo>
                      <a:pt x="82868" y="86944"/>
                    </a:lnTo>
                    <a:cubicBezTo>
                      <a:pt x="82868" y="86944"/>
                      <a:pt x="83820" y="87897"/>
                      <a:pt x="88583" y="90754"/>
                    </a:cubicBezTo>
                    <a:cubicBezTo>
                      <a:pt x="93345" y="93612"/>
                      <a:pt x="86677" y="91707"/>
                      <a:pt x="93345" y="93612"/>
                    </a:cubicBezTo>
                    <a:cubicBezTo>
                      <a:pt x="100013" y="95517"/>
                      <a:pt x="104775" y="95517"/>
                      <a:pt x="104775" y="95517"/>
                    </a:cubicBezTo>
                    <a:cubicBezTo>
                      <a:pt x="104775" y="95517"/>
                      <a:pt x="112395" y="95517"/>
                      <a:pt x="116205" y="97422"/>
                    </a:cubicBezTo>
                    <a:cubicBezTo>
                      <a:pt x="119063" y="99327"/>
                      <a:pt x="127635" y="98374"/>
                      <a:pt x="127635" y="98374"/>
                    </a:cubicBezTo>
                    <a:cubicBezTo>
                      <a:pt x="127635" y="98374"/>
                      <a:pt x="132398" y="98374"/>
                      <a:pt x="135255" y="99327"/>
                    </a:cubicBezTo>
                    <a:cubicBezTo>
                      <a:pt x="138113" y="100279"/>
                      <a:pt x="138113" y="100279"/>
                      <a:pt x="138113" y="100279"/>
                    </a:cubicBezTo>
                    <a:cubicBezTo>
                      <a:pt x="138113" y="100279"/>
                      <a:pt x="143827" y="97422"/>
                      <a:pt x="147638" y="98374"/>
                    </a:cubicBezTo>
                    <a:cubicBezTo>
                      <a:pt x="152400" y="99327"/>
                      <a:pt x="156210" y="96469"/>
                      <a:pt x="156210" y="96469"/>
                    </a:cubicBezTo>
                    <a:cubicBezTo>
                      <a:pt x="156210" y="96469"/>
                      <a:pt x="160973" y="95517"/>
                      <a:pt x="163830" y="94564"/>
                    </a:cubicBezTo>
                    <a:cubicBezTo>
                      <a:pt x="166688" y="93612"/>
                      <a:pt x="170498" y="93612"/>
                      <a:pt x="173355" y="93612"/>
                    </a:cubicBezTo>
                    <a:cubicBezTo>
                      <a:pt x="176213" y="93612"/>
                      <a:pt x="178118" y="92659"/>
                      <a:pt x="180975" y="92659"/>
                    </a:cubicBezTo>
                    <a:cubicBezTo>
                      <a:pt x="183833" y="92659"/>
                      <a:pt x="194310" y="92659"/>
                      <a:pt x="194310" y="92659"/>
                    </a:cubicBezTo>
                    <a:lnTo>
                      <a:pt x="200977" y="89802"/>
                    </a:lnTo>
                    <a:cubicBezTo>
                      <a:pt x="200977" y="89802"/>
                      <a:pt x="201930" y="89802"/>
                      <a:pt x="206693" y="89802"/>
                    </a:cubicBezTo>
                    <a:cubicBezTo>
                      <a:pt x="211455" y="89802"/>
                      <a:pt x="216218" y="89802"/>
                      <a:pt x="220027" y="89802"/>
                    </a:cubicBezTo>
                    <a:cubicBezTo>
                      <a:pt x="222885" y="89802"/>
                      <a:pt x="222885" y="89802"/>
                      <a:pt x="222885" y="89802"/>
                    </a:cubicBezTo>
                    <a:cubicBezTo>
                      <a:pt x="222885" y="89802"/>
                      <a:pt x="224790" y="89802"/>
                      <a:pt x="229552" y="91707"/>
                    </a:cubicBezTo>
                    <a:cubicBezTo>
                      <a:pt x="234315" y="93612"/>
                      <a:pt x="227648" y="92659"/>
                      <a:pt x="234315" y="93612"/>
                    </a:cubicBezTo>
                    <a:cubicBezTo>
                      <a:pt x="240983" y="95517"/>
                      <a:pt x="236220" y="94564"/>
                      <a:pt x="240983" y="95517"/>
                    </a:cubicBezTo>
                    <a:cubicBezTo>
                      <a:pt x="248602" y="94564"/>
                      <a:pt x="256223" y="95517"/>
                      <a:pt x="256223" y="95517"/>
                    </a:cubicBezTo>
                    <a:close/>
                  </a:path>
                </a:pathLst>
              </a:custGeom>
              <a:grpFill/>
              <a:ln w="9525" cap="flat">
                <a:noFill/>
                <a:prstDash val="solid"/>
                <a:miter/>
              </a:ln>
            </p:spPr>
            <p:txBody>
              <a:bodyPr rtlCol="0" anchor="ctr"/>
              <a:lstStyle/>
              <a:p>
                <a:endParaRPr lang="en-US" sz="1765" noProof="0"/>
              </a:p>
            </p:txBody>
          </p:sp>
          <p:sp>
            <p:nvSpPr>
              <p:cNvPr id="108" name="Freeform: Shape 107">
                <a:extLst>
                  <a:ext uri="{FF2B5EF4-FFF2-40B4-BE49-F238E27FC236}">
                    <a16:creationId xmlns:a16="http://schemas.microsoft.com/office/drawing/2014/main" id="{8709A7DE-C782-A4BD-4A3E-D5B2436433BA}"/>
                  </a:ext>
                </a:extLst>
              </p:cNvPr>
              <p:cNvSpPr/>
              <p:nvPr/>
            </p:nvSpPr>
            <p:spPr>
              <a:xfrm>
                <a:off x="5337839" y="2790554"/>
                <a:ext cx="9525" cy="9525"/>
              </a:xfrm>
              <a:custGeom>
                <a:avLst/>
                <a:gdLst/>
                <a:ahLst/>
                <a:cxnLst/>
                <a:rect l="l" t="t" r="r" b="b"/>
                <a:pathLst>
                  <a:path w="9525" h="9525"/>
                </a:pathLst>
              </a:custGeom>
              <a:grpFill/>
              <a:ln w="9525" cap="flat">
                <a:noFill/>
                <a:prstDash val="solid"/>
                <a:miter/>
              </a:ln>
            </p:spPr>
            <p:txBody>
              <a:bodyPr rtlCol="0" anchor="ctr"/>
              <a:lstStyle/>
              <a:p>
                <a:endParaRPr lang="en-US" sz="1765" noProof="0"/>
              </a:p>
            </p:txBody>
          </p:sp>
          <p:sp>
            <p:nvSpPr>
              <p:cNvPr id="109" name="Freeform: Shape 108">
                <a:extLst>
                  <a:ext uri="{FF2B5EF4-FFF2-40B4-BE49-F238E27FC236}">
                    <a16:creationId xmlns:a16="http://schemas.microsoft.com/office/drawing/2014/main" id="{17554D21-F112-A542-1E9C-3F20D42DF79F}"/>
                  </a:ext>
                </a:extLst>
              </p:cNvPr>
              <p:cNvSpPr/>
              <p:nvPr/>
            </p:nvSpPr>
            <p:spPr>
              <a:xfrm>
                <a:off x="6089361" y="3003913"/>
                <a:ext cx="156604" cy="65008"/>
              </a:xfrm>
              <a:custGeom>
                <a:avLst/>
                <a:gdLst>
                  <a:gd name="connsiteX0" fmla="*/ 123825 w 156604"/>
                  <a:gd name="connsiteY0" fmla="*/ 23813 h 65008"/>
                  <a:gd name="connsiteX1" fmla="*/ 113348 w 156604"/>
                  <a:gd name="connsiteY1" fmla="*/ 30480 h 65008"/>
                  <a:gd name="connsiteX2" fmla="*/ 105727 w 156604"/>
                  <a:gd name="connsiteY2" fmla="*/ 31433 h 65008"/>
                  <a:gd name="connsiteX3" fmla="*/ 97155 w 156604"/>
                  <a:gd name="connsiteY3" fmla="*/ 36195 h 65008"/>
                  <a:gd name="connsiteX4" fmla="*/ 97155 w 156604"/>
                  <a:gd name="connsiteY4" fmla="*/ 38100 h 65008"/>
                  <a:gd name="connsiteX5" fmla="*/ 95250 w 156604"/>
                  <a:gd name="connsiteY5" fmla="*/ 41910 h 65008"/>
                  <a:gd name="connsiteX6" fmla="*/ 91440 w 156604"/>
                  <a:gd name="connsiteY6" fmla="*/ 44768 h 65008"/>
                  <a:gd name="connsiteX7" fmla="*/ 83820 w 156604"/>
                  <a:gd name="connsiteY7" fmla="*/ 48578 h 65008"/>
                  <a:gd name="connsiteX8" fmla="*/ 83820 w 156604"/>
                  <a:gd name="connsiteY8" fmla="*/ 52388 h 65008"/>
                  <a:gd name="connsiteX9" fmla="*/ 82867 w 156604"/>
                  <a:gd name="connsiteY9" fmla="*/ 56197 h 65008"/>
                  <a:gd name="connsiteX10" fmla="*/ 80963 w 156604"/>
                  <a:gd name="connsiteY10" fmla="*/ 60008 h 65008"/>
                  <a:gd name="connsiteX11" fmla="*/ 75248 w 156604"/>
                  <a:gd name="connsiteY11" fmla="*/ 63818 h 65008"/>
                  <a:gd name="connsiteX12" fmla="*/ 54292 w 156604"/>
                  <a:gd name="connsiteY12" fmla="*/ 64770 h 65008"/>
                  <a:gd name="connsiteX13" fmla="*/ 45720 w 156604"/>
                  <a:gd name="connsiteY13" fmla="*/ 64770 h 65008"/>
                  <a:gd name="connsiteX14" fmla="*/ 39052 w 156604"/>
                  <a:gd name="connsiteY14" fmla="*/ 63818 h 65008"/>
                  <a:gd name="connsiteX15" fmla="*/ 29527 w 156604"/>
                  <a:gd name="connsiteY15" fmla="*/ 61913 h 65008"/>
                  <a:gd name="connsiteX16" fmla="*/ 24765 w 156604"/>
                  <a:gd name="connsiteY16" fmla="*/ 58103 h 65008"/>
                  <a:gd name="connsiteX17" fmla="*/ 19050 w 156604"/>
                  <a:gd name="connsiteY17" fmla="*/ 54293 h 65008"/>
                  <a:gd name="connsiteX18" fmla="*/ 10477 w 156604"/>
                  <a:gd name="connsiteY18" fmla="*/ 52388 h 65008"/>
                  <a:gd name="connsiteX19" fmla="*/ 5715 w 156604"/>
                  <a:gd name="connsiteY19" fmla="*/ 50483 h 65008"/>
                  <a:gd name="connsiteX20" fmla="*/ 3810 w 156604"/>
                  <a:gd name="connsiteY20" fmla="*/ 47625 h 65008"/>
                  <a:gd name="connsiteX21" fmla="*/ 2857 w 156604"/>
                  <a:gd name="connsiteY21" fmla="*/ 40958 h 65008"/>
                  <a:gd name="connsiteX22" fmla="*/ 0 w 156604"/>
                  <a:gd name="connsiteY22" fmla="*/ 37147 h 65008"/>
                  <a:gd name="connsiteX23" fmla="*/ 952 w 156604"/>
                  <a:gd name="connsiteY23" fmla="*/ 33338 h 65008"/>
                  <a:gd name="connsiteX24" fmla="*/ 5715 w 156604"/>
                  <a:gd name="connsiteY24" fmla="*/ 29528 h 65008"/>
                  <a:gd name="connsiteX25" fmla="*/ 10477 w 156604"/>
                  <a:gd name="connsiteY25" fmla="*/ 25718 h 65008"/>
                  <a:gd name="connsiteX26" fmla="*/ 11430 w 156604"/>
                  <a:gd name="connsiteY26" fmla="*/ 20955 h 65008"/>
                  <a:gd name="connsiteX27" fmla="*/ 13335 w 156604"/>
                  <a:gd name="connsiteY27" fmla="*/ 17145 h 65008"/>
                  <a:gd name="connsiteX28" fmla="*/ 14288 w 156604"/>
                  <a:gd name="connsiteY28" fmla="*/ 13335 h 65008"/>
                  <a:gd name="connsiteX29" fmla="*/ 20002 w 156604"/>
                  <a:gd name="connsiteY29" fmla="*/ 8572 h 65008"/>
                  <a:gd name="connsiteX30" fmla="*/ 27623 w 156604"/>
                  <a:gd name="connsiteY30" fmla="*/ 953 h 65008"/>
                  <a:gd name="connsiteX31" fmla="*/ 30480 w 156604"/>
                  <a:gd name="connsiteY31" fmla="*/ 953 h 65008"/>
                  <a:gd name="connsiteX32" fmla="*/ 43815 w 156604"/>
                  <a:gd name="connsiteY32" fmla="*/ 0 h 65008"/>
                  <a:gd name="connsiteX33" fmla="*/ 56198 w 156604"/>
                  <a:gd name="connsiteY33" fmla="*/ 953 h 65008"/>
                  <a:gd name="connsiteX34" fmla="*/ 69532 w 156604"/>
                  <a:gd name="connsiteY34" fmla="*/ 2858 h 65008"/>
                  <a:gd name="connsiteX35" fmla="*/ 90488 w 156604"/>
                  <a:gd name="connsiteY35" fmla="*/ 2858 h 65008"/>
                  <a:gd name="connsiteX36" fmla="*/ 103823 w 156604"/>
                  <a:gd name="connsiteY36" fmla="*/ 2858 h 65008"/>
                  <a:gd name="connsiteX37" fmla="*/ 117157 w 156604"/>
                  <a:gd name="connsiteY37" fmla="*/ 2858 h 65008"/>
                  <a:gd name="connsiteX38" fmla="*/ 131445 w 156604"/>
                  <a:gd name="connsiteY38" fmla="*/ 3810 h 65008"/>
                  <a:gd name="connsiteX39" fmla="*/ 139065 w 156604"/>
                  <a:gd name="connsiteY39" fmla="*/ 8572 h 65008"/>
                  <a:gd name="connsiteX40" fmla="*/ 150495 w 156604"/>
                  <a:gd name="connsiteY40" fmla="*/ 10478 h 65008"/>
                  <a:gd name="connsiteX41" fmla="*/ 155257 w 156604"/>
                  <a:gd name="connsiteY41" fmla="*/ 11430 h 65008"/>
                  <a:gd name="connsiteX42" fmla="*/ 156210 w 156604"/>
                  <a:gd name="connsiteY42" fmla="*/ 15240 h 65008"/>
                  <a:gd name="connsiteX43" fmla="*/ 147638 w 156604"/>
                  <a:gd name="connsiteY43" fmla="*/ 19050 h 65008"/>
                  <a:gd name="connsiteX44" fmla="*/ 123825 w 156604"/>
                  <a:gd name="connsiteY44" fmla="*/ 23813 h 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6604" h="65008">
                    <a:moveTo>
                      <a:pt x="123825" y="23813"/>
                    </a:moveTo>
                    <a:cubicBezTo>
                      <a:pt x="120015" y="27622"/>
                      <a:pt x="113348" y="30480"/>
                      <a:pt x="113348" y="30480"/>
                    </a:cubicBezTo>
                    <a:lnTo>
                      <a:pt x="105727" y="31433"/>
                    </a:lnTo>
                    <a:cubicBezTo>
                      <a:pt x="105727" y="31433"/>
                      <a:pt x="97155" y="34290"/>
                      <a:pt x="97155" y="36195"/>
                    </a:cubicBezTo>
                    <a:cubicBezTo>
                      <a:pt x="97155" y="38100"/>
                      <a:pt x="97155" y="38100"/>
                      <a:pt x="97155" y="38100"/>
                    </a:cubicBezTo>
                    <a:lnTo>
                      <a:pt x="95250" y="41910"/>
                    </a:lnTo>
                    <a:lnTo>
                      <a:pt x="91440" y="44768"/>
                    </a:lnTo>
                    <a:lnTo>
                      <a:pt x="83820" y="48578"/>
                    </a:lnTo>
                    <a:lnTo>
                      <a:pt x="83820" y="52388"/>
                    </a:lnTo>
                    <a:lnTo>
                      <a:pt x="82867" y="56197"/>
                    </a:lnTo>
                    <a:cubicBezTo>
                      <a:pt x="82867" y="56197"/>
                      <a:pt x="85725" y="56197"/>
                      <a:pt x="80963" y="60008"/>
                    </a:cubicBezTo>
                    <a:cubicBezTo>
                      <a:pt x="75248" y="63818"/>
                      <a:pt x="88582" y="61913"/>
                      <a:pt x="75248" y="63818"/>
                    </a:cubicBezTo>
                    <a:cubicBezTo>
                      <a:pt x="61913" y="65723"/>
                      <a:pt x="54292" y="64770"/>
                      <a:pt x="54292" y="64770"/>
                    </a:cubicBezTo>
                    <a:lnTo>
                      <a:pt x="45720" y="64770"/>
                    </a:lnTo>
                    <a:lnTo>
                      <a:pt x="39052" y="63818"/>
                    </a:lnTo>
                    <a:lnTo>
                      <a:pt x="29527" y="61913"/>
                    </a:lnTo>
                    <a:lnTo>
                      <a:pt x="24765" y="58103"/>
                    </a:lnTo>
                    <a:lnTo>
                      <a:pt x="19050" y="54293"/>
                    </a:lnTo>
                    <a:lnTo>
                      <a:pt x="10477" y="52388"/>
                    </a:lnTo>
                    <a:lnTo>
                      <a:pt x="5715" y="50483"/>
                    </a:lnTo>
                    <a:lnTo>
                      <a:pt x="3810" y="47625"/>
                    </a:lnTo>
                    <a:lnTo>
                      <a:pt x="2857" y="40958"/>
                    </a:lnTo>
                    <a:lnTo>
                      <a:pt x="0" y="37147"/>
                    </a:lnTo>
                    <a:lnTo>
                      <a:pt x="952" y="33338"/>
                    </a:lnTo>
                    <a:lnTo>
                      <a:pt x="5715" y="29528"/>
                    </a:lnTo>
                    <a:lnTo>
                      <a:pt x="10477" y="25718"/>
                    </a:lnTo>
                    <a:lnTo>
                      <a:pt x="11430" y="20955"/>
                    </a:lnTo>
                    <a:lnTo>
                      <a:pt x="13335" y="17145"/>
                    </a:lnTo>
                    <a:lnTo>
                      <a:pt x="14288" y="13335"/>
                    </a:lnTo>
                    <a:cubicBezTo>
                      <a:pt x="14288" y="13335"/>
                      <a:pt x="14288" y="11430"/>
                      <a:pt x="20002" y="8572"/>
                    </a:cubicBezTo>
                    <a:cubicBezTo>
                      <a:pt x="25717" y="5715"/>
                      <a:pt x="24765" y="953"/>
                      <a:pt x="27623" y="953"/>
                    </a:cubicBezTo>
                    <a:cubicBezTo>
                      <a:pt x="30480" y="953"/>
                      <a:pt x="26670" y="1905"/>
                      <a:pt x="30480" y="953"/>
                    </a:cubicBezTo>
                    <a:cubicBezTo>
                      <a:pt x="35242" y="0"/>
                      <a:pt x="38100" y="0"/>
                      <a:pt x="43815" y="0"/>
                    </a:cubicBezTo>
                    <a:cubicBezTo>
                      <a:pt x="49530" y="953"/>
                      <a:pt x="51435" y="-953"/>
                      <a:pt x="56198" y="953"/>
                    </a:cubicBezTo>
                    <a:cubicBezTo>
                      <a:pt x="60960" y="2858"/>
                      <a:pt x="62865" y="2858"/>
                      <a:pt x="69532" y="2858"/>
                    </a:cubicBezTo>
                    <a:cubicBezTo>
                      <a:pt x="76200" y="3810"/>
                      <a:pt x="90488" y="2858"/>
                      <a:pt x="90488" y="2858"/>
                    </a:cubicBezTo>
                    <a:cubicBezTo>
                      <a:pt x="90488" y="2858"/>
                      <a:pt x="100013" y="2858"/>
                      <a:pt x="103823" y="2858"/>
                    </a:cubicBezTo>
                    <a:cubicBezTo>
                      <a:pt x="107632" y="2858"/>
                      <a:pt x="111442" y="2858"/>
                      <a:pt x="117157" y="2858"/>
                    </a:cubicBezTo>
                    <a:cubicBezTo>
                      <a:pt x="122873" y="2858"/>
                      <a:pt x="131445" y="3810"/>
                      <a:pt x="131445" y="3810"/>
                    </a:cubicBezTo>
                    <a:cubicBezTo>
                      <a:pt x="134302" y="7620"/>
                      <a:pt x="139065" y="8572"/>
                      <a:pt x="139065" y="8572"/>
                    </a:cubicBezTo>
                    <a:cubicBezTo>
                      <a:pt x="139065" y="8572"/>
                      <a:pt x="145732" y="9525"/>
                      <a:pt x="150495" y="10478"/>
                    </a:cubicBezTo>
                    <a:cubicBezTo>
                      <a:pt x="155257" y="11430"/>
                      <a:pt x="154305" y="6668"/>
                      <a:pt x="155257" y="11430"/>
                    </a:cubicBezTo>
                    <a:cubicBezTo>
                      <a:pt x="156210" y="15240"/>
                      <a:pt x="157163" y="10478"/>
                      <a:pt x="156210" y="15240"/>
                    </a:cubicBezTo>
                    <a:cubicBezTo>
                      <a:pt x="155257" y="20003"/>
                      <a:pt x="150495" y="17145"/>
                      <a:pt x="147638" y="19050"/>
                    </a:cubicBezTo>
                    <a:cubicBezTo>
                      <a:pt x="142875" y="20955"/>
                      <a:pt x="123825" y="23813"/>
                      <a:pt x="123825" y="23813"/>
                    </a:cubicBezTo>
                    <a:close/>
                  </a:path>
                </a:pathLst>
              </a:custGeom>
              <a:grpFill/>
              <a:ln w="9525" cap="flat">
                <a:noFill/>
                <a:prstDash val="solid"/>
                <a:miter/>
              </a:ln>
            </p:spPr>
            <p:txBody>
              <a:bodyPr rtlCol="0" anchor="ctr"/>
              <a:lstStyle/>
              <a:p>
                <a:endParaRPr lang="en-US" sz="1765" noProof="0"/>
              </a:p>
            </p:txBody>
          </p:sp>
          <p:sp>
            <p:nvSpPr>
              <p:cNvPr id="110" name="Freeform: Shape 109">
                <a:extLst>
                  <a:ext uri="{FF2B5EF4-FFF2-40B4-BE49-F238E27FC236}">
                    <a16:creationId xmlns:a16="http://schemas.microsoft.com/office/drawing/2014/main" id="{D466E3C5-E0B4-ADD1-1427-E9B682D42C7B}"/>
                  </a:ext>
                </a:extLst>
              </p:cNvPr>
              <p:cNvSpPr/>
              <p:nvPr/>
            </p:nvSpPr>
            <p:spPr>
              <a:xfrm>
                <a:off x="6127461" y="2930148"/>
                <a:ext cx="114723" cy="40428"/>
              </a:xfrm>
              <a:custGeom>
                <a:avLst/>
                <a:gdLst>
                  <a:gd name="connsiteX0" fmla="*/ 40957 w 114723"/>
                  <a:gd name="connsiteY0" fmla="*/ 39476 h 40428"/>
                  <a:gd name="connsiteX1" fmla="*/ 31432 w 114723"/>
                  <a:gd name="connsiteY1" fmla="*/ 39476 h 40428"/>
                  <a:gd name="connsiteX2" fmla="*/ 16192 w 114723"/>
                  <a:gd name="connsiteY2" fmla="*/ 40428 h 40428"/>
                  <a:gd name="connsiteX3" fmla="*/ 6667 w 114723"/>
                  <a:gd name="connsiteY3" fmla="*/ 39476 h 40428"/>
                  <a:gd name="connsiteX4" fmla="*/ 952 w 114723"/>
                  <a:gd name="connsiteY4" fmla="*/ 35666 h 40428"/>
                  <a:gd name="connsiteX5" fmla="*/ 0 w 114723"/>
                  <a:gd name="connsiteY5" fmla="*/ 30903 h 40428"/>
                  <a:gd name="connsiteX6" fmla="*/ 6667 w 114723"/>
                  <a:gd name="connsiteY6" fmla="*/ 27093 h 40428"/>
                  <a:gd name="connsiteX7" fmla="*/ 15240 w 114723"/>
                  <a:gd name="connsiteY7" fmla="*/ 24236 h 40428"/>
                  <a:gd name="connsiteX8" fmla="*/ 21907 w 114723"/>
                  <a:gd name="connsiteY8" fmla="*/ 23283 h 40428"/>
                  <a:gd name="connsiteX9" fmla="*/ 33338 w 114723"/>
                  <a:gd name="connsiteY9" fmla="*/ 19473 h 40428"/>
                  <a:gd name="connsiteX10" fmla="*/ 41910 w 114723"/>
                  <a:gd name="connsiteY10" fmla="*/ 15663 h 40428"/>
                  <a:gd name="connsiteX11" fmla="*/ 46673 w 114723"/>
                  <a:gd name="connsiteY11" fmla="*/ 14711 h 40428"/>
                  <a:gd name="connsiteX12" fmla="*/ 56198 w 114723"/>
                  <a:gd name="connsiteY12" fmla="*/ 11853 h 40428"/>
                  <a:gd name="connsiteX13" fmla="*/ 59055 w 114723"/>
                  <a:gd name="connsiteY13" fmla="*/ 12806 h 40428"/>
                  <a:gd name="connsiteX14" fmla="*/ 70485 w 114723"/>
                  <a:gd name="connsiteY14" fmla="*/ 6138 h 40428"/>
                  <a:gd name="connsiteX15" fmla="*/ 78105 w 114723"/>
                  <a:gd name="connsiteY15" fmla="*/ 2328 h 40428"/>
                  <a:gd name="connsiteX16" fmla="*/ 90488 w 114723"/>
                  <a:gd name="connsiteY16" fmla="*/ 423 h 40428"/>
                  <a:gd name="connsiteX17" fmla="*/ 99060 w 114723"/>
                  <a:gd name="connsiteY17" fmla="*/ 423 h 40428"/>
                  <a:gd name="connsiteX18" fmla="*/ 107632 w 114723"/>
                  <a:gd name="connsiteY18" fmla="*/ 1376 h 40428"/>
                  <a:gd name="connsiteX19" fmla="*/ 114300 w 114723"/>
                  <a:gd name="connsiteY19" fmla="*/ 4233 h 40428"/>
                  <a:gd name="connsiteX20" fmla="*/ 114300 w 114723"/>
                  <a:gd name="connsiteY20" fmla="*/ 11853 h 40428"/>
                  <a:gd name="connsiteX21" fmla="*/ 110490 w 114723"/>
                  <a:gd name="connsiteY21" fmla="*/ 18521 h 40428"/>
                  <a:gd name="connsiteX22" fmla="*/ 103823 w 114723"/>
                  <a:gd name="connsiteY22" fmla="*/ 24236 h 40428"/>
                  <a:gd name="connsiteX23" fmla="*/ 92392 w 114723"/>
                  <a:gd name="connsiteY23" fmla="*/ 27093 h 40428"/>
                  <a:gd name="connsiteX24" fmla="*/ 87630 w 114723"/>
                  <a:gd name="connsiteY24" fmla="*/ 28046 h 40428"/>
                  <a:gd name="connsiteX25" fmla="*/ 82867 w 114723"/>
                  <a:gd name="connsiteY25" fmla="*/ 28046 h 40428"/>
                  <a:gd name="connsiteX26" fmla="*/ 77152 w 114723"/>
                  <a:gd name="connsiteY26" fmla="*/ 28046 h 40428"/>
                  <a:gd name="connsiteX27" fmla="*/ 71438 w 114723"/>
                  <a:gd name="connsiteY27" fmla="*/ 28998 h 40428"/>
                  <a:gd name="connsiteX28" fmla="*/ 65723 w 114723"/>
                  <a:gd name="connsiteY28" fmla="*/ 29951 h 40428"/>
                  <a:gd name="connsiteX29" fmla="*/ 60960 w 114723"/>
                  <a:gd name="connsiteY29" fmla="*/ 33761 h 40428"/>
                  <a:gd name="connsiteX30" fmla="*/ 56198 w 114723"/>
                  <a:gd name="connsiteY30" fmla="*/ 36618 h 40428"/>
                  <a:gd name="connsiteX31" fmla="*/ 40957 w 114723"/>
                  <a:gd name="connsiteY31" fmla="*/ 39476 h 4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723" h="40428">
                    <a:moveTo>
                      <a:pt x="40957" y="39476"/>
                    </a:moveTo>
                    <a:cubicBezTo>
                      <a:pt x="40957" y="39476"/>
                      <a:pt x="34290" y="39476"/>
                      <a:pt x="31432" y="39476"/>
                    </a:cubicBezTo>
                    <a:cubicBezTo>
                      <a:pt x="28575" y="39476"/>
                      <a:pt x="16192" y="40428"/>
                      <a:pt x="16192" y="40428"/>
                    </a:cubicBezTo>
                    <a:lnTo>
                      <a:pt x="6667" y="39476"/>
                    </a:lnTo>
                    <a:lnTo>
                      <a:pt x="952" y="35666"/>
                    </a:lnTo>
                    <a:lnTo>
                      <a:pt x="0" y="30903"/>
                    </a:lnTo>
                    <a:cubicBezTo>
                      <a:pt x="0" y="30903"/>
                      <a:pt x="1905" y="29951"/>
                      <a:pt x="6667" y="27093"/>
                    </a:cubicBezTo>
                    <a:cubicBezTo>
                      <a:pt x="11430" y="25188"/>
                      <a:pt x="15240" y="24236"/>
                      <a:pt x="15240" y="24236"/>
                    </a:cubicBezTo>
                    <a:cubicBezTo>
                      <a:pt x="21907" y="23283"/>
                      <a:pt x="16192" y="24236"/>
                      <a:pt x="21907" y="23283"/>
                    </a:cubicBezTo>
                    <a:cubicBezTo>
                      <a:pt x="27623" y="22331"/>
                      <a:pt x="28575" y="20426"/>
                      <a:pt x="33338" y="19473"/>
                    </a:cubicBezTo>
                    <a:cubicBezTo>
                      <a:pt x="38100" y="18521"/>
                      <a:pt x="38100" y="15663"/>
                      <a:pt x="41910" y="15663"/>
                    </a:cubicBezTo>
                    <a:cubicBezTo>
                      <a:pt x="46673" y="14711"/>
                      <a:pt x="40957" y="16616"/>
                      <a:pt x="46673" y="14711"/>
                    </a:cubicBezTo>
                    <a:cubicBezTo>
                      <a:pt x="52388" y="13758"/>
                      <a:pt x="53340" y="10901"/>
                      <a:pt x="56198" y="11853"/>
                    </a:cubicBezTo>
                    <a:cubicBezTo>
                      <a:pt x="59055" y="12806"/>
                      <a:pt x="59055" y="12806"/>
                      <a:pt x="59055" y="12806"/>
                    </a:cubicBezTo>
                    <a:lnTo>
                      <a:pt x="70485" y="6138"/>
                    </a:lnTo>
                    <a:cubicBezTo>
                      <a:pt x="70485" y="6138"/>
                      <a:pt x="72390" y="2328"/>
                      <a:pt x="78105" y="2328"/>
                    </a:cubicBezTo>
                    <a:cubicBezTo>
                      <a:pt x="83820" y="2328"/>
                      <a:pt x="90488" y="423"/>
                      <a:pt x="90488" y="423"/>
                    </a:cubicBezTo>
                    <a:cubicBezTo>
                      <a:pt x="90488" y="423"/>
                      <a:pt x="95250" y="-529"/>
                      <a:pt x="99060" y="423"/>
                    </a:cubicBezTo>
                    <a:cubicBezTo>
                      <a:pt x="103823" y="1376"/>
                      <a:pt x="107632" y="1376"/>
                      <a:pt x="107632" y="1376"/>
                    </a:cubicBezTo>
                    <a:lnTo>
                      <a:pt x="114300" y="4233"/>
                    </a:lnTo>
                    <a:cubicBezTo>
                      <a:pt x="115252" y="8996"/>
                      <a:pt x="114300" y="8043"/>
                      <a:pt x="114300" y="11853"/>
                    </a:cubicBezTo>
                    <a:cubicBezTo>
                      <a:pt x="114300" y="15663"/>
                      <a:pt x="112395" y="15663"/>
                      <a:pt x="110490" y="18521"/>
                    </a:cubicBezTo>
                    <a:cubicBezTo>
                      <a:pt x="109538" y="21378"/>
                      <a:pt x="103823" y="24236"/>
                      <a:pt x="103823" y="24236"/>
                    </a:cubicBezTo>
                    <a:lnTo>
                      <a:pt x="92392" y="27093"/>
                    </a:lnTo>
                    <a:lnTo>
                      <a:pt x="87630" y="28046"/>
                    </a:lnTo>
                    <a:lnTo>
                      <a:pt x="82867" y="28046"/>
                    </a:lnTo>
                    <a:lnTo>
                      <a:pt x="77152" y="28046"/>
                    </a:lnTo>
                    <a:lnTo>
                      <a:pt x="71438" y="28998"/>
                    </a:lnTo>
                    <a:lnTo>
                      <a:pt x="65723" y="29951"/>
                    </a:lnTo>
                    <a:cubicBezTo>
                      <a:pt x="60960" y="33761"/>
                      <a:pt x="60960" y="33761"/>
                      <a:pt x="60960" y="33761"/>
                    </a:cubicBezTo>
                    <a:lnTo>
                      <a:pt x="56198" y="36618"/>
                    </a:lnTo>
                    <a:lnTo>
                      <a:pt x="40957" y="39476"/>
                    </a:lnTo>
                    <a:close/>
                  </a:path>
                </a:pathLst>
              </a:custGeom>
              <a:grpFill/>
              <a:ln w="9525" cap="flat">
                <a:noFill/>
                <a:prstDash val="solid"/>
                <a:miter/>
              </a:ln>
            </p:spPr>
            <p:txBody>
              <a:bodyPr rtlCol="0" anchor="ctr"/>
              <a:lstStyle/>
              <a:p>
                <a:endParaRPr lang="en-US" sz="1765" noProof="0"/>
              </a:p>
            </p:txBody>
          </p:sp>
          <p:sp>
            <p:nvSpPr>
              <p:cNvPr id="111" name="Freeform: Shape 110">
                <a:extLst>
                  <a:ext uri="{FF2B5EF4-FFF2-40B4-BE49-F238E27FC236}">
                    <a16:creationId xmlns:a16="http://schemas.microsoft.com/office/drawing/2014/main" id="{8A85F367-34F2-0622-4DF4-AA415FE82C95}"/>
                  </a:ext>
                </a:extLst>
              </p:cNvPr>
              <p:cNvSpPr/>
              <p:nvPr/>
            </p:nvSpPr>
            <p:spPr>
              <a:xfrm>
                <a:off x="6227474" y="2955336"/>
                <a:ext cx="208597" cy="46114"/>
              </a:xfrm>
              <a:custGeom>
                <a:avLst/>
                <a:gdLst>
                  <a:gd name="connsiteX0" fmla="*/ 62865 w 208597"/>
                  <a:gd name="connsiteY0" fmla="*/ 4763 h 46114"/>
                  <a:gd name="connsiteX1" fmla="*/ 47625 w 208597"/>
                  <a:gd name="connsiteY1" fmla="*/ 4763 h 46114"/>
                  <a:gd name="connsiteX2" fmla="*/ 35242 w 208597"/>
                  <a:gd name="connsiteY2" fmla="*/ 4763 h 46114"/>
                  <a:gd name="connsiteX3" fmla="*/ 25717 w 208597"/>
                  <a:gd name="connsiteY3" fmla="*/ 5715 h 46114"/>
                  <a:gd name="connsiteX4" fmla="*/ 18098 w 208597"/>
                  <a:gd name="connsiteY4" fmla="*/ 10478 h 46114"/>
                  <a:gd name="connsiteX5" fmla="*/ 14288 w 208597"/>
                  <a:gd name="connsiteY5" fmla="*/ 17145 h 46114"/>
                  <a:gd name="connsiteX6" fmla="*/ 13335 w 208597"/>
                  <a:gd name="connsiteY6" fmla="*/ 19050 h 46114"/>
                  <a:gd name="connsiteX7" fmla="*/ 1905 w 208597"/>
                  <a:gd name="connsiteY7" fmla="*/ 24765 h 46114"/>
                  <a:gd name="connsiteX8" fmla="*/ 0 w 208597"/>
                  <a:gd name="connsiteY8" fmla="*/ 31433 h 46114"/>
                  <a:gd name="connsiteX9" fmla="*/ 9525 w 208597"/>
                  <a:gd name="connsiteY9" fmla="*/ 34290 h 46114"/>
                  <a:gd name="connsiteX10" fmla="*/ 21907 w 208597"/>
                  <a:gd name="connsiteY10" fmla="*/ 34290 h 46114"/>
                  <a:gd name="connsiteX11" fmla="*/ 35242 w 208597"/>
                  <a:gd name="connsiteY11" fmla="*/ 34290 h 46114"/>
                  <a:gd name="connsiteX12" fmla="*/ 40957 w 208597"/>
                  <a:gd name="connsiteY12" fmla="*/ 35243 h 46114"/>
                  <a:gd name="connsiteX13" fmla="*/ 56198 w 208597"/>
                  <a:gd name="connsiteY13" fmla="*/ 35243 h 46114"/>
                  <a:gd name="connsiteX14" fmla="*/ 60960 w 208597"/>
                  <a:gd name="connsiteY14" fmla="*/ 37148 h 46114"/>
                  <a:gd name="connsiteX15" fmla="*/ 62865 w 208597"/>
                  <a:gd name="connsiteY15" fmla="*/ 40958 h 46114"/>
                  <a:gd name="connsiteX16" fmla="*/ 70485 w 208597"/>
                  <a:gd name="connsiteY16" fmla="*/ 44768 h 46114"/>
                  <a:gd name="connsiteX17" fmla="*/ 81915 w 208597"/>
                  <a:gd name="connsiteY17" fmla="*/ 45720 h 46114"/>
                  <a:gd name="connsiteX18" fmla="*/ 95250 w 208597"/>
                  <a:gd name="connsiteY18" fmla="*/ 41910 h 46114"/>
                  <a:gd name="connsiteX19" fmla="*/ 107632 w 208597"/>
                  <a:gd name="connsiteY19" fmla="*/ 39053 h 46114"/>
                  <a:gd name="connsiteX20" fmla="*/ 116205 w 208597"/>
                  <a:gd name="connsiteY20" fmla="*/ 39053 h 46114"/>
                  <a:gd name="connsiteX21" fmla="*/ 134302 w 208597"/>
                  <a:gd name="connsiteY21" fmla="*/ 36195 h 46114"/>
                  <a:gd name="connsiteX22" fmla="*/ 148590 w 208597"/>
                  <a:gd name="connsiteY22" fmla="*/ 34290 h 46114"/>
                  <a:gd name="connsiteX23" fmla="*/ 166688 w 208597"/>
                  <a:gd name="connsiteY23" fmla="*/ 34290 h 46114"/>
                  <a:gd name="connsiteX24" fmla="*/ 179070 w 208597"/>
                  <a:gd name="connsiteY24" fmla="*/ 35243 h 46114"/>
                  <a:gd name="connsiteX25" fmla="*/ 190500 w 208597"/>
                  <a:gd name="connsiteY25" fmla="*/ 35243 h 46114"/>
                  <a:gd name="connsiteX26" fmla="*/ 197167 w 208597"/>
                  <a:gd name="connsiteY26" fmla="*/ 33338 h 46114"/>
                  <a:gd name="connsiteX27" fmla="*/ 204788 w 208597"/>
                  <a:gd name="connsiteY27" fmla="*/ 29528 h 46114"/>
                  <a:gd name="connsiteX28" fmla="*/ 208598 w 208597"/>
                  <a:gd name="connsiteY28" fmla="*/ 20955 h 46114"/>
                  <a:gd name="connsiteX29" fmla="*/ 204788 w 208597"/>
                  <a:gd name="connsiteY29" fmla="*/ 14288 h 46114"/>
                  <a:gd name="connsiteX30" fmla="*/ 192405 w 208597"/>
                  <a:gd name="connsiteY30" fmla="*/ 12383 h 46114"/>
                  <a:gd name="connsiteX31" fmla="*/ 180023 w 208597"/>
                  <a:gd name="connsiteY31" fmla="*/ 12383 h 46114"/>
                  <a:gd name="connsiteX32" fmla="*/ 170498 w 208597"/>
                  <a:gd name="connsiteY32" fmla="*/ 11430 h 46114"/>
                  <a:gd name="connsiteX33" fmla="*/ 166688 w 208597"/>
                  <a:gd name="connsiteY33" fmla="*/ 11430 h 46114"/>
                  <a:gd name="connsiteX34" fmla="*/ 158115 w 208597"/>
                  <a:gd name="connsiteY34" fmla="*/ 3810 h 46114"/>
                  <a:gd name="connsiteX35" fmla="*/ 153352 w 208597"/>
                  <a:gd name="connsiteY35" fmla="*/ 1905 h 46114"/>
                  <a:gd name="connsiteX36" fmla="*/ 139065 w 208597"/>
                  <a:gd name="connsiteY36" fmla="*/ 0 h 46114"/>
                  <a:gd name="connsiteX37" fmla="*/ 131445 w 208597"/>
                  <a:gd name="connsiteY37" fmla="*/ 0 h 46114"/>
                  <a:gd name="connsiteX38" fmla="*/ 126682 w 208597"/>
                  <a:gd name="connsiteY38" fmla="*/ 953 h 46114"/>
                  <a:gd name="connsiteX39" fmla="*/ 124777 w 208597"/>
                  <a:gd name="connsiteY39" fmla="*/ 6668 h 46114"/>
                  <a:gd name="connsiteX40" fmla="*/ 120967 w 208597"/>
                  <a:gd name="connsiteY40" fmla="*/ 11430 h 46114"/>
                  <a:gd name="connsiteX41" fmla="*/ 120015 w 208597"/>
                  <a:gd name="connsiteY41" fmla="*/ 13335 h 46114"/>
                  <a:gd name="connsiteX42" fmla="*/ 112395 w 208597"/>
                  <a:gd name="connsiteY42" fmla="*/ 17145 h 46114"/>
                  <a:gd name="connsiteX43" fmla="*/ 105727 w 208597"/>
                  <a:gd name="connsiteY43" fmla="*/ 18098 h 46114"/>
                  <a:gd name="connsiteX44" fmla="*/ 97155 w 208597"/>
                  <a:gd name="connsiteY44" fmla="*/ 18098 h 46114"/>
                  <a:gd name="connsiteX45" fmla="*/ 90488 w 208597"/>
                  <a:gd name="connsiteY45" fmla="*/ 17145 h 46114"/>
                  <a:gd name="connsiteX46" fmla="*/ 87630 w 208597"/>
                  <a:gd name="connsiteY46" fmla="*/ 14288 h 46114"/>
                  <a:gd name="connsiteX47" fmla="*/ 79057 w 208597"/>
                  <a:gd name="connsiteY47" fmla="*/ 10478 h 46114"/>
                  <a:gd name="connsiteX48" fmla="*/ 62865 w 208597"/>
                  <a:gd name="connsiteY48" fmla="*/ 4763 h 4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8597" h="46114">
                    <a:moveTo>
                      <a:pt x="62865" y="4763"/>
                    </a:moveTo>
                    <a:lnTo>
                      <a:pt x="47625" y="4763"/>
                    </a:lnTo>
                    <a:lnTo>
                      <a:pt x="35242" y="4763"/>
                    </a:lnTo>
                    <a:cubicBezTo>
                      <a:pt x="35242" y="4763"/>
                      <a:pt x="28575" y="2858"/>
                      <a:pt x="25717" y="5715"/>
                    </a:cubicBezTo>
                    <a:cubicBezTo>
                      <a:pt x="21907" y="8573"/>
                      <a:pt x="19050" y="7620"/>
                      <a:pt x="18098" y="10478"/>
                    </a:cubicBezTo>
                    <a:cubicBezTo>
                      <a:pt x="17145" y="13335"/>
                      <a:pt x="16192" y="14288"/>
                      <a:pt x="14288" y="17145"/>
                    </a:cubicBezTo>
                    <a:cubicBezTo>
                      <a:pt x="13335" y="19050"/>
                      <a:pt x="13335" y="19050"/>
                      <a:pt x="13335" y="19050"/>
                    </a:cubicBezTo>
                    <a:lnTo>
                      <a:pt x="1905" y="24765"/>
                    </a:lnTo>
                    <a:cubicBezTo>
                      <a:pt x="0" y="28575"/>
                      <a:pt x="0" y="31433"/>
                      <a:pt x="0" y="31433"/>
                    </a:cubicBezTo>
                    <a:cubicBezTo>
                      <a:pt x="5715" y="34290"/>
                      <a:pt x="5715" y="33338"/>
                      <a:pt x="9525" y="34290"/>
                    </a:cubicBezTo>
                    <a:cubicBezTo>
                      <a:pt x="14288" y="35243"/>
                      <a:pt x="15240" y="33338"/>
                      <a:pt x="21907" y="34290"/>
                    </a:cubicBezTo>
                    <a:cubicBezTo>
                      <a:pt x="28575" y="35243"/>
                      <a:pt x="29527" y="33338"/>
                      <a:pt x="35242" y="34290"/>
                    </a:cubicBezTo>
                    <a:cubicBezTo>
                      <a:pt x="40957" y="35243"/>
                      <a:pt x="30480" y="34290"/>
                      <a:pt x="40957" y="35243"/>
                    </a:cubicBezTo>
                    <a:cubicBezTo>
                      <a:pt x="50482" y="36195"/>
                      <a:pt x="52388" y="34290"/>
                      <a:pt x="56198" y="35243"/>
                    </a:cubicBezTo>
                    <a:cubicBezTo>
                      <a:pt x="60960" y="37148"/>
                      <a:pt x="60960" y="37148"/>
                      <a:pt x="60960" y="37148"/>
                    </a:cubicBezTo>
                    <a:cubicBezTo>
                      <a:pt x="60960" y="37148"/>
                      <a:pt x="60007" y="39053"/>
                      <a:pt x="62865" y="40958"/>
                    </a:cubicBezTo>
                    <a:cubicBezTo>
                      <a:pt x="65723" y="42863"/>
                      <a:pt x="65723" y="43815"/>
                      <a:pt x="70485" y="44768"/>
                    </a:cubicBezTo>
                    <a:cubicBezTo>
                      <a:pt x="75248" y="45720"/>
                      <a:pt x="78105" y="46673"/>
                      <a:pt x="81915" y="45720"/>
                    </a:cubicBezTo>
                    <a:cubicBezTo>
                      <a:pt x="84773" y="44768"/>
                      <a:pt x="92392" y="41910"/>
                      <a:pt x="95250" y="41910"/>
                    </a:cubicBezTo>
                    <a:cubicBezTo>
                      <a:pt x="98107" y="41910"/>
                      <a:pt x="107632" y="39053"/>
                      <a:pt x="107632" y="39053"/>
                    </a:cubicBezTo>
                    <a:cubicBezTo>
                      <a:pt x="107632" y="39053"/>
                      <a:pt x="113348" y="38100"/>
                      <a:pt x="116205" y="39053"/>
                    </a:cubicBezTo>
                    <a:cubicBezTo>
                      <a:pt x="119063" y="40005"/>
                      <a:pt x="130492" y="37148"/>
                      <a:pt x="134302" y="36195"/>
                    </a:cubicBezTo>
                    <a:cubicBezTo>
                      <a:pt x="137160" y="35243"/>
                      <a:pt x="142875" y="33338"/>
                      <a:pt x="148590" y="34290"/>
                    </a:cubicBezTo>
                    <a:cubicBezTo>
                      <a:pt x="154305" y="35243"/>
                      <a:pt x="166688" y="34290"/>
                      <a:pt x="166688" y="34290"/>
                    </a:cubicBezTo>
                    <a:cubicBezTo>
                      <a:pt x="166688" y="34290"/>
                      <a:pt x="173355" y="34290"/>
                      <a:pt x="179070" y="35243"/>
                    </a:cubicBezTo>
                    <a:cubicBezTo>
                      <a:pt x="184785" y="36195"/>
                      <a:pt x="190500" y="35243"/>
                      <a:pt x="190500" y="35243"/>
                    </a:cubicBezTo>
                    <a:cubicBezTo>
                      <a:pt x="190500" y="35243"/>
                      <a:pt x="192405" y="33338"/>
                      <a:pt x="197167" y="33338"/>
                    </a:cubicBezTo>
                    <a:cubicBezTo>
                      <a:pt x="201930" y="33338"/>
                      <a:pt x="201930" y="30480"/>
                      <a:pt x="204788" y="29528"/>
                    </a:cubicBezTo>
                    <a:cubicBezTo>
                      <a:pt x="208598" y="28575"/>
                      <a:pt x="208598" y="20955"/>
                      <a:pt x="208598" y="20955"/>
                    </a:cubicBezTo>
                    <a:lnTo>
                      <a:pt x="204788" y="14288"/>
                    </a:lnTo>
                    <a:lnTo>
                      <a:pt x="192405" y="12383"/>
                    </a:lnTo>
                    <a:lnTo>
                      <a:pt x="180023" y="12383"/>
                    </a:lnTo>
                    <a:cubicBezTo>
                      <a:pt x="180023" y="12383"/>
                      <a:pt x="173355" y="11430"/>
                      <a:pt x="170498" y="11430"/>
                    </a:cubicBezTo>
                    <a:cubicBezTo>
                      <a:pt x="166688" y="11430"/>
                      <a:pt x="166688" y="11430"/>
                      <a:pt x="166688" y="11430"/>
                    </a:cubicBezTo>
                    <a:lnTo>
                      <a:pt x="158115" y="3810"/>
                    </a:lnTo>
                    <a:lnTo>
                      <a:pt x="153352" y="1905"/>
                    </a:lnTo>
                    <a:lnTo>
                      <a:pt x="139065" y="0"/>
                    </a:lnTo>
                    <a:lnTo>
                      <a:pt x="131445" y="0"/>
                    </a:lnTo>
                    <a:lnTo>
                      <a:pt x="126682" y="953"/>
                    </a:lnTo>
                    <a:cubicBezTo>
                      <a:pt x="126682" y="953"/>
                      <a:pt x="124777" y="4763"/>
                      <a:pt x="124777" y="6668"/>
                    </a:cubicBezTo>
                    <a:cubicBezTo>
                      <a:pt x="124777" y="8573"/>
                      <a:pt x="122873" y="9525"/>
                      <a:pt x="120967" y="11430"/>
                    </a:cubicBezTo>
                    <a:cubicBezTo>
                      <a:pt x="120015" y="13335"/>
                      <a:pt x="121920" y="11430"/>
                      <a:pt x="120015" y="13335"/>
                    </a:cubicBezTo>
                    <a:cubicBezTo>
                      <a:pt x="118110" y="15240"/>
                      <a:pt x="112395" y="17145"/>
                      <a:pt x="112395" y="17145"/>
                    </a:cubicBezTo>
                    <a:lnTo>
                      <a:pt x="105727" y="18098"/>
                    </a:lnTo>
                    <a:lnTo>
                      <a:pt x="97155" y="18098"/>
                    </a:lnTo>
                    <a:lnTo>
                      <a:pt x="90488" y="17145"/>
                    </a:lnTo>
                    <a:lnTo>
                      <a:pt x="87630" y="14288"/>
                    </a:lnTo>
                    <a:lnTo>
                      <a:pt x="79057" y="10478"/>
                    </a:lnTo>
                    <a:lnTo>
                      <a:pt x="62865" y="4763"/>
                    </a:lnTo>
                    <a:close/>
                  </a:path>
                </a:pathLst>
              </a:custGeom>
              <a:grpFill/>
              <a:ln w="9525" cap="flat">
                <a:noFill/>
                <a:prstDash val="solid"/>
                <a:miter/>
              </a:ln>
            </p:spPr>
            <p:txBody>
              <a:bodyPr rtlCol="0" anchor="ctr"/>
              <a:lstStyle/>
              <a:p>
                <a:endParaRPr lang="en-US" sz="1765" noProof="0"/>
              </a:p>
            </p:txBody>
          </p:sp>
          <p:sp>
            <p:nvSpPr>
              <p:cNvPr id="112" name="Freeform: Shape 111">
                <a:extLst>
                  <a:ext uri="{FF2B5EF4-FFF2-40B4-BE49-F238E27FC236}">
                    <a16:creationId xmlns:a16="http://schemas.microsoft.com/office/drawing/2014/main" id="{32113BDB-B896-1054-0A8E-9D9395067255}"/>
                  </a:ext>
                </a:extLst>
              </p:cNvPr>
              <p:cNvSpPr/>
              <p:nvPr/>
            </p:nvSpPr>
            <p:spPr>
              <a:xfrm>
                <a:off x="6294576" y="2902525"/>
                <a:ext cx="65401" cy="30903"/>
              </a:xfrm>
              <a:custGeom>
                <a:avLst/>
                <a:gdLst>
                  <a:gd name="connsiteX0" fmla="*/ 17670 w 65401"/>
                  <a:gd name="connsiteY0" fmla="*/ 30903 h 30903"/>
                  <a:gd name="connsiteX1" fmla="*/ 2430 w 65401"/>
                  <a:gd name="connsiteY1" fmla="*/ 27093 h 30903"/>
                  <a:gd name="connsiteX2" fmla="*/ 1477 w 65401"/>
                  <a:gd name="connsiteY2" fmla="*/ 22331 h 30903"/>
                  <a:gd name="connsiteX3" fmla="*/ 5287 w 65401"/>
                  <a:gd name="connsiteY3" fmla="*/ 22331 h 30903"/>
                  <a:gd name="connsiteX4" fmla="*/ 10050 w 65401"/>
                  <a:gd name="connsiteY4" fmla="*/ 20426 h 30903"/>
                  <a:gd name="connsiteX5" fmla="*/ 11002 w 65401"/>
                  <a:gd name="connsiteY5" fmla="*/ 12806 h 30903"/>
                  <a:gd name="connsiteX6" fmla="*/ 10050 w 65401"/>
                  <a:gd name="connsiteY6" fmla="*/ 10901 h 30903"/>
                  <a:gd name="connsiteX7" fmla="*/ 5287 w 65401"/>
                  <a:gd name="connsiteY7" fmla="*/ 8043 h 30903"/>
                  <a:gd name="connsiteX8" fmla="*/ 11002 w 65401"/>
                  <a:gd name="connsiteY8" fmla="*/ 3281 h 30903"/>
                  <a:gd name="connsiteX9" fmla="*/ 25290 w 65401"/>
                  <a:gd name="connsiteY9" fmla="*/ 1376 h 30903"/>
                  <a:gd name="connsiteX10" fmla="*/ 42435 w 65401"/>
                  <a:gd name="connsiteY10" fmla="*/ 423 h 30903"/>
                  <a:gd name="connsiteX11" fmla="*/ 51960 w 65401"/>
                  <a:gd name="connsiteY11" fmla="*/ 423 h 30903"/>
                  <a:gd name="connsiteX12" fmla="*/ 62437 w 65401"/>
                  <a:gd name="connsiteY12" fmla="*/ 3281 h 30903"/>
                  <a:gd name="connsiteX13" fmla="*/ 65295 w 65401"/>
                  <a:gd name="connsiteY13" fmla="*/ 7091 h 30903"/>
                  <a:gd name="connsiteX14" fmla="*/ 60532 w 65401"/>
                  <a:gd name="connsiteY14" fmla="*/ 14711 h 30903"/>
                  <a:gd name="connsiteX15" fmla="*/ 53865 w 65401"/>
                  <a:gd name="connsiteY15" fmla="*/ 18521 h 30903"/>
                  <a:gd name="connsiteX16" fmla="*/ 53865 w 65401"/>
                  <a:gd name="connsiteY16" fmla="*/ 21378 h 30903"/>
                  <a:gd name="connsiteX17" fmla="*/ 53865 w 65401"/>
                  <a:gd name="connsiteY17" fmla="*/ 25188 h 30903"/>
                  <a:gd name="connsiteX18" fmla="*/ 53865 w 65401"/>
                  <a:gd name="connsiteY18" fmla="*/ 28998 h 30903"/>
                  <a:gd name="connsiteX19" fmla="*/ 46245 w 65401"/>
                  <a:gd name="connsiteY19" fmla="*/ 29951 h 30903"/>
                  <a:gd name="connsiteX20" fmla="*/ 40530 w 65401"/>
                  <a:gd name="connsiteY20" fmla="*/ 29951 h 30903"/>
                  <a:gd name="connsiteX21" fmla="*/ 31005 w 65401"/>
                  <a:gd name="connsiteY21" fmla="*/ 28998 h 30903"/>
                  <a:gd name="connsiteX22" fmla="*/ 26242 w 65401"/>
                  <a:gd name="connsiteY22" fmla="*/ 28998 h 30903"/>
                  <a:gd name="connsiteX23" fmla="*/ 19575 w 65401"/>
                  <a:gd name="connsiteY23" fmla="*/ 29951 h 30903"/>
                  <a:gd name="connsiteX24" fmla="*/ 17670 w 65401"/>
                  <a:gd name="connsiteY24" fmla="*/ 30903 h 3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401" h="30903">
                    <a:moveTo>
                      <a:pt x="17670" y="30903"/>
                    </a:moveTo>
                    <a:lnTo>
                      <a:pt x="2430" y="27093"/>
                    </a:lnTo>
                    <a:cubicBezTo>
                      <a:pt x="2430" y="27093"/>
                      <a:pt x="-2333" y="22331"/>
                      <a:pt x="1477" y="22331"/>
                    </a:cubicBezTo>
                    <a:cubicBezTo>
                      <a:pt x="5287" y="22331"/>
                      <a:pt x="5287" y="22331"/>
                      <a:pt x="5287" y="22331"/>
                    </a:cubicBezTo>
                    <a:lnTo>
                      <a:pt x="10050" y="20426"/>
                    </a:lnTo>
                    <a:cubicBezTo>
                      <a:pt x="10050" y="20426"/>
                      <a:pt x="11955" y="14711"/>
                      <a:pt x="11002" y="12806"/>
                    </a:cubicBezTo>
                    <a:cubicBezTo>
                      <a:pt x="10050" y="10901"/>
                      <a:pt x="10050" y="10901"/>
                      <a:pt x="10050" y="10901"/>
                    </a:cubicBezTo>
                    <a:lnTo>
                      <a:pt x="5287" y="8043"/>
                    </a:lnTo>
                    <a:cubicBezTo>
                      <a:pt x="5287" y="8043"/>
                      <a:pt x="5287" y="4233"/>
                      <a:pt x="11002" y="3281"/>
                    </a:cubicBezTo>
                    <a:cubicBezTo>
                      <a:pt x="16717" y="2328"/>
                      <a:pt x="22432" y="2328"/>
                      <a:pt x="25290" y="1376"/>
                    </a:cubicBezTo>
                    <a:cubicBezTo>
                      <a:pt x="28147" y="423"/>
                      <a:pt x="39577" y="423"/>
                      <a:pt x="42435" y="423"/>
                    </a:cubicBezTo>
                    <a:cubicBezTo>
                      <a:pt x="45292" y="423"/>
                      <a:pt x="49102" y="-529"/>
                      <a:pt x="51960" y="423"/>
                    </a:cubicBezTo>
                    <a:cubicBezTo>
                      <a:pt x="54817" y="1376"/>
                      <a:pt x="62437" y="3281"/>
                      <a:pt x="62437" y="3281"/>
                    </a:cubicBezTo>
                    <a:cubicBezTo>
                      <a:pt x="62437" y="3281"/>
                      <a:pt x="64342" y="5186"/>
                      <a:pt x="65295" y="7091"/>
                    </a:cubicBezTo>
                    <a:cubicBezTo>
                      <a:pt x="66247" y="9948"/>
                      <a:pt x="60532" y="12806"/>
                      <a:pt x="60532" y="14711"/>
                    </a:cubicBezTo>
                    <a:cubicBezTo>
                      <a:pt x="60532" y="16616"/>
                      <a:pt x="53865" y="15663"/>
                      <a:pt x="53865" y="18521"/>
                    </a:cubicBezTo>
                    <a:cubicBezTo>
                      <a:pt x="53865" y="21378"/>
                      <a:pt x="53865" y="17568"/>
                      <a:pt x="53865" y="21378"/>
                    </a:cubicBezTo>
                    <a:cubicBezTo>
                      <a:pt x="53865" y="25188"/>
                      <a:pt x="53865" y="21378"/>
                      <a:pt x="53865" y="25188"/>
                    </a:cubicBezTo>
                    <a:cubicBezTo>
                      <a:pt x="53865" y="28998"/>
                      <a:pt x="53865" y="28998"/>
                      <a:pt x="53865" y="28998"/>
                    </a:cubicBezTo>
                    <a:lnTo>
                      <a:pt x="46245" y="29951"/>
                    </a:lnTo>
                    <a:lnTo>
                      <a:pt x="40530" y="29951"/>
                    </a:lnTo>
                    <a:lnTo>
                      <a:pt x="31005" y="28998"/>
                    </a:lnTo>
                    <a:lnTo>
                      <a:pt x="26242" y="28998"/>
                    </a:lnTo>
                    <a:lnTo>
                      <a:pt x="19575" y="29951"/>
                    </a:lnTo>
                    <a:lnTo>
                      <a:pt x="17670" y="30903"/>
                    </a:lnTo>
                    <a:close/>
                  </a:path>
                </a:pathLst>
              </a:custGeom>
              <a:grpFill/>
              <a:ln w="9525" cap="flat">
                <a:noFill/>
                <a:prstDash val="solid"/>
                <a:miter/>
              </a:ln>
            </p:spPr>
            <p:txBody>
              <a:bodyPr rtlCol="0" anchor="ctr"/>
              <a:lstStyle/>
              <a:p>
                <a:endParaRPr lang="en-US" sz="1765" noProof="0"/>
              </a:p>
            </p:txBody>
          </p:sp>
          <p:sp>
            <p:nvSpPr>
              <p:cNvPr id="113" name="Freeform: Shape 112">
                <a:extLst>
                  <a:ext uri="{FF2B5EF4-FFF2-40B4-BE49-F238E27FC236}">
                    <a16:creationId xmlns:a16="http://schemas.microsoft.com/office/drawing/2014/main" id="{8A83204C-85F4-FE68-F9A2-786F64F71A19}"/>
                  </a:ext>
                </a:extLst>
              </p:cNvPr>
              <p:cNvSpPr/>
              <p:nvPr/>
            </p:nvSpPr>
            <p:spPr>
              <a:xfrm>
                <a:off x="6449139" y="2949621"/>
                <a:ext cx="125044" cy="39246"/>
              </a:xfrm>
              <a:custGeom>
                <a:avLst/>
                <a:gdLst>
                  <a:gd name="connsiteX0" fmla="*/ 43129 w 125044"/>
                  <a:gd name="connsiteY0" fmla="*/ 10477 h 39246"/>
                  <a:gd name="connsiteX1" fmla="*/ 30747 w 125044"/>
                  <a:gd name="connsiteY1" fmla="*/ 11430 h 39246"/>
                  <a:gd name="connsiteX2" fmla="*/ 24079 w 125044"/>
                  <a:gd name="connsiteY2" fmla="*/ 9525 h 39246"/>
                  <a:gd name="connsiteX3" fmla="*/ 23127 w 125044"/>
                  <a:gd name="connsiteY3" fmla="*/ 6667 h 39246"/>
                  <a:gd name="connsiteX4" fmla="*/ 16459 w 125044"/>
                  <a:gd name="connsiteY4" fmla="*/ 1905 h 39246"/>
                  <a:gd name="connsiteX5" fmla="*/ 8839 w 125044"/>
                  <a:gd name="connsiteY5" fmla="*/ 1905 h 39246"/>
                  <a:gd name="connsiteX6" fmla="*/ 1219 w 125044"/>
                  <a:gd name="connsiteY6" fmla="*/ 4763 h 39246"/>
                  <a:gd name="connsiteX7" fmla="*/ 267 w 125044"/>
                  <a:gd name="connsiteY7" fmla="*/ 8572 h 39246"/>
                  <a:gd name="connsiteX8" fmla="*/ 1219 w 125044"/>
                  <a:gd name="connsiteY8" fmla="*/ 11430 h 39246"/>
                  <a:gd name="connsiteX9" fmla="*/ 8839 w 125044"/>
                  <a:gd name="connsiteY9" fmla="*/ 16192 h 39246"/>
                  <a:gd name="connsiteX10" fmla="*/ 17412 w 125044"/>
                  <a:gd name="connsiteY10" fmla="*/ 18097 h 39246"/>
                  <a:gd name="connsiteX11" fmla="*/ 18364 w 125044"/>
                  <a:gd name="connsiteY11" fmla="*/ 20955 h 39246"/>
                  <a:gd name="connsiteX12" fmla="*/ 26937 w 125044"/>
                  <a:gd name="connsiteY12" fmla="*/ 23813 h 39246"/>
                  <a:gd name="connsiteX13" fmla="*/ 39319 w 125044"/>
                  <a:gd name="connsiteY13" fmla="*/ 25717 h 39246"/>
                  <a:gd name="connsiteX14" fmla="*/ 45034 w 125044"/>
                  <a:gd name="connsiteY14" fmla="*/ 27622 h 39246"/>
                  <a:gd name="connsiteX15" fmla="*/ 49797 w 125044"/>
                  <a:gd name="connsiteY15" fmla="*/ 29527 h 39246"/>
                  <a:gd name="connsiteX16" fmla="*/ 59322 w 125044"/>
                  <a:gd name="connsiteY16" fmla="*/ 33338 h 39246"/>
                  <a:gd name="connsiteX17" fmla="*/ 72657 w 125044"/>
                  <a:gd name="connsiteY17" fmla="*/ 38100 h 39246"/>
                  <a:gd name="connsiteX18" fmla="*/ 81229 w 125044"/>
                  <a:gd name="connsiteY18" fmla="*/ 39052 h 39246"/>
                  <a:gd name="connsiteX19" fmla="*/ 95517 w 125044"/>
                  <a:gd name="connsiteY19" fmla="*/ 39052 h 39246"/>
                  <a:gd name="connsiteX20" fmla="*/ 102184 w 125044"/>
                  <a:gd name="connsiteY20" fmla="*/ 37147 h 39246"/>
                  <a:gd name="connsiteX21" fmla="*/ 107899 w 125044"/>
                  <a:gd name="connsiteY21" fmla="*/ 35242 h 39246"/>
                  <a:gd name="connsiteX22" fmla="*/ 116472 w 125044"/>
                  <a:gd name="connsiteY22" fmla="*/ 34290 h 39246"/>
                  <a:gd name="connsiteX23" fmla="*/ 123139 w 125044"/>
                  <a:gd name="connsiteY23" fmla="*/ 29527 h 39246"/>
                  <a:gd name="connsiteX24" fmla="*/ 125044 w 125044"/>
                  <a:gd name="connsiteY24" fmla="*/ 22860 h 39246"/>
                  <a:gd name="connsiteX25" fmla="*/ 117424 w 125044"/>
                  <a:gd name="connsiteY25" fmla="*/ 18097 h 39246"/>
                  <a:gd name="connsiteX26" fmla="*/ 112662 w 125044"/>
                  <a:gd name="connsiteY26" fmla="*/ 16192 h 39246"/>
                  <a:gd name="connsiteX27" fmla="*/ 109804 w 125044"/>
                  <a:gd name="connsiteY27" fmla="*/ 12382 h 39246"/>
                  <a:gd name="connsiteX28" fmla="*/ 103137 w 125044"/>
                  <a:gd name="connsiteY28" fmla="*/ 8572 h 39246"/>
                  <a:gd name="connsiteX29" fmla="*/ 103137 w 125044"/>
                  <a:gd name="connsiteY29" fmla="*/ 4763 h 39246"/>
                  <a:gd name="connsiteX30" fmla="*/ 101232 w 125044"/>
                  <a:gd name="connsiteY30" fmla="*/ 1905 h 39246"/>
                  <a:gd name="connsiteX31" fmla="*/ 87897 w 125044"/>
                  <a:gd name="connsiteY31" fmla="*/ 0 h 39246"/>
                  <a:gd name="connsiteX32" fmla="*/ 79324 w 125044"/>
                  <a:gd name="connsiteY32" fmla="*/ 952 h 39246"/>
                  <a:gd name="connsiteX33" fmla="*/ 67894 w 125044"/>
                  <a:gd name="connsiteY33" fmla="*/ 1905 h 39246"/>
                  <a:gd name="connsiteX34" fmla="*/ 56464 w 125044"/>
                  <a:gd name="connsiteY34" fmla="*/ 3810 h 39246"/>
                  <a:gd name="connsiteX35" fmla="*/ 50749 w 125044"/>
                  <a:gd name="connsiteY35" fmla="*/ 4763 h 39246"/>
                  <a:gd name="connsiteX36" fmla="*/ 43129 w 125044"/>
                  <a:gd name="connsiteY36" fmla="*/ 10477 h 3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5044" h="39246">
                    <a:moveTo>
                      <a:pt x="43129" y="10477"/>
                    </a:moveTo>
                    <a:lnTo>
                      <a:pt x="30747" y="11430"/>
                    </a:lnTo>
                    <a:lnTo>
                      <a:pt x="24079" y="9525"/>
                    </a:lnTo>
                    <a:lnTo>
                      <a:pt x="23127" y="6667"/>
                    </a:lnTo>
                    <a:lnTo>
                      <a:pt x="16459" y="1905"/>
                    </a:lnTo>
                    <a:cubicBezTo>
                      <a:pt x="16459" y="1905"/>
                      <a:pt x="11697" y="0"/>
                      <a:pt x="8839" y="1905"/>
                    </a:cubicBezTo>
                    <a:cubicBezTo>
                      <a:pt x="5029" y="2857"/>
                      <a:pt x="1219" y="4763"/>
                      <a:pt x="1219" y="4763"/>
                    </a:cubicBezTo>
                    <a:cubicBezTo>
                      <a:pt x="1219" y="4763"/>
                      <a:pt x="-686" y="5715"/>
                      <a:pt x="267" y="8572"/>
                    </a:cubicBezTo>
                    <a:cubicBezTo>
                      <a:pt x="1219" y="11430"/>
                      <a:pt x="1219" y="11430"/>
                      <a:pt x="1219" y="11430"/>
                    </a:cubicBezTo>
                    <a:lnTo>
                      <a:pt x="8839" y="16192"/>
                    </a:lnTo>
                    <a:lnTo>
                      <a:pt x="17412" y="18097"/>
                    </a:lnTo>
                    <a:lnTo>
                      <a:pt x="18364" y="20955"/>
                    </a:lnTo>
                    <a:cubicBezTo>
                      <a:pt x="18364" y="20955"/>
                      <a:pt x="24079" y="22860"/>
                      <a:pt x="26937" y="23813"/>
                    </a:cubicBezTo>
                    <a:cubicBezTo>
                      <a:pt x="29794" y="24765"/>
                      <a:pt x="39319" y="25717"/>
                      <a:pt x="39319" y="25717"/>
                    </a:cubicBezTo>
                    <a:lnTo>
                      <a:pt x="45034" y="27622"/>
                    </a:lnTo>
                    <a:lnTo>
                      <a:pt x="49797" y="29527"/>
                    </a:lnTo>
                    <a:cubicBezTo>
                      <a:pt x="49797" y="29527"/>
                      <a:pt x="55512" y="31432"/>
                      <a:pt x="59322" y="33338"/>
                    </a:cubicBezTo>
                    <a:cubicBezTo>
                      <a:pt x="64084" y="35242"/>
                      <a:pt x="72657" y="38100"/>
                      <a:pt x="72657" y="38100"/>
                    </a:cubicBezTo>
                    <a:lnTo>
                      <a:pt x="81229" y="39052"/>
                    </a:lnTo>
                    <a:cubicBezTo>
                      <a:pt x="81229" y="39052"/>
                      <a:pt x="92659" y="38100"/>
                      <a:pt x="95517" y="39052"/>
                    </a:cubicBezTo>
                    <a:cubicBezTo>
                      <a:pt x="98374" y="40005"/>
                      <a:pt x="102184" y="37147"/>
                      <a:pt x="102184" y="37147"/>
                    </a:cubicBezTo>
                    <a:cubicBezTo>
                      <a:pt x="102184" y="37147"/>
                      <a:pt x="104089" y="34290"/>
                      <a:pt x="107899" y="35242"/>
                    </a:cubicBezTo>
                    <a:cubicBezTo>
                      <a:pt x="110757" y="36195"/>
                      <a:pt x="116472" y="34290"/>
                      <a:pt x="116472" y="34290"/>
                    </a:cubicBezTo>
                    <a:lnTo>
                      <a:pt x="123139" y="29527"/>
                    </a:lnTo>
                    <a:lnTo>
                      <a:pt x="125044" y="22860"/>
                    </a:lnTo>
                    <a:lnTo>
                      <a:pt x="117424" y="18097"/>
                    </a:lnTo>
                    <a:lnTo>
                      <a:pt x="112662" y="16192"/>
                    </a:lnTo>
                    <a:lnTo>
                      <a:pt x="109804" y="12382"/>
                    </a:lnTo>
                    <a:lnTo>
                      <a:pt x="103137" y="8572"/>
                    </a:lnTo>
                    <a:lnTo>
                      <a:pt x="103137" y="4763"/>
                    </a:lnTo>
                    <a:lnTo>
                      <a:pt x="101232" y="1905"/>
                    </a:lnTo>
                    <a:lnTo>
                      <a:pt x="87897" y="0"/>
                    </a:lnTo>
                    <a:lnTo>
                      <a:pt x="79324" y="952"/>
                    </a:lnTo>
                    <a:cubicBezTo>
                      <a:pt x="79324" y="952"/>
                      <a:pt x="70752" y="0"/>
                      <a:pt x="67894" y="1905"/>
                    </a:cubicBezTo>
                    <a:cubicBezTo>
                      <a:pt x="65989" y="3810"/>
                      <a:pt x="62179" y="2857"/>
                      <a:pt x="56464" y="3810"/>
                    </a:cubicBezTo>
                    <a:cubicBezTo>
                      <a:pt x="50749" y="4763"/>
                      <a:pt x="50749" y="4763"/>
                      <a:pt x="50749" y="4763"/>
                    </a:cubicBezTo>
                    <a:lnTo>
                      <a:pt x="43129" y="10477"/>
                    </a:lnTo>
                    <a:close/>
                  </a:path>
                </a:pathLst>
              </a:custGeom>
              <a:grpFill/>
              <a:ln w="9525" cap="flat">
                <a:noFill/>
                <a:prstDash val="solid"/>
                <a:miter/>
              </a:ln>
            </p:spPr>
            <p:txBody>
              <a:bodyPr rtlCol="0" anchor="ctr"/>
              <a:lstStyle/>
              <a:p>
                <a:endParaRPr lang="en-US" sz="1765" noProof="0"/>
              </a:p>
            </p:txBody>
          </p:sp>
          <p:sp>
            <p:nvSpPr>
              <p:cNvPr id="114" name="Freeform: Shape 113">
                <a:extLst>
                  <a:ext uri="{FF2B5EF4-FFF2-40B4-BE49-F238E27FC236}">
                    <a16:creationId xmlns:a16="http://schemas.microsoft.com/office/drawing/2014/main" id="{D487839E-3189-57DB-A955-01BFB8F6A0E2}"/>
                  </a:ext>
                </a:extLst>
              </p:cNvPr>
              <p:cNvSpPr/>
              <p:nvPr/>
            </p:nvSpPr>
            <p:spPr>
              <a:xfrm>
                <a:off x="6418450" y="2925808"/>
                <a:ext cx="29051" cy="13335"/>
              </a:xfrm>
              <a:custGeom>
                <a:avLst/>
                <a:gdLst>
                  <a:gd name="connsiteX0" fmla="*/ 6191 w 29051"/>
                  <a:gd name="connsiteY0" fmla="*/ 11430 h 13335"/>
                  <a:gd name="connsiteX1" fmla="*/ 1429 w 29051"/>
                  <a:gd name="connsiteY1" fmla="*/ 9525 h 13335"/>
                  <a:gd name="connsiteX2" fmla="*/ 476 w 29051"/>
                  <a:gd name="connsiteY2" fmla="*/ 5715 h 13335"/>
                  <a:gd name="connsiteX3" fmla="*/ 2381 w 29051"/>
                  <a:gd name="connsiteY3" fmla="*/ 2858 h 13335"/>
                  <a:gd name="connsiteX4" fmla="*/ 8096 w 29051"/>
                  <a:gd name="connsiteY4" fmla="*/ 0 h 13335"/>
                  <a:gd name="connsiteX5" fmla="*/ 16669 w 29051"/>
                  <a:gd name="connsiteY5" fmla="*/ 0 h 13335"/>
                  <a:gd name="connsiteX6" fmla="*/ 22384 w 29051"/>
                  <a:gd name="connsiteY6" fmla="*/ 1905 h 13335"/>
                  <a:gd name="connsiteX7" fmla="*/ 25241 w 29051"/>
                  <a:gd name="connsiteY7" fmla="*/ 5715 h 13335"/>
                  <a:gd name="connsiteX8" fmla="*/ 26194 w 29051"/>
                  <a:gd name="connsiteY8" fmla="*/ 7620 h 13335"/>
                  <a:gd name="connsiteX9" fmla="*/ 29051 w 29051"/>
                  <a:gd name="connsiteY9" fmla="*/ 10478 h 13335"/>
                  <a:gd name="connsiteX10" fmla="*/ 22384 w 29051"/>
                  <a:gd name="connsiteY10" fmla="*/ 12383 h 13335"/>
                  <a:gd name="connsiteX11" fmla="*/ 17621 w 29051"/>
                  <a:gd name="connsiteY11" fmla="*/ 13335 h 13335"/>
                  <a:gd name="connsiteX12" fmla="*/ 12859 w 29051"/>
                  <a:gd name="connsiteY12" fmla="*/ 12383 h 13335"/>
                  <a:gd name="connsiteX13" fmla="*/ 6191 w 29051"/>
                  <a:gd name="connsiteY13" fmla="*/ 11430 h 1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051" h="13335">
                    <a:moveTo>
                      <a:pt x="6191" y="11430"/>
                    </a:moveTo>
                    <a:lnTo>
                      <a:pt x="1429" y="9525"/>
                    </a:lnTo>
                    <a:lnTo>
                      <a:pt x="476" y="5715"/>
                    </a:lnTo>
                    <a:cubicBezTo>
                      <a:pt x="476" y="5715"/>
                      <a:pt x="-1429" y="1905"/>
                      <a:pt x="2381" y="2858"/>
                    </a:cubicBezTo>
                    <a:cubicBezTo>
                      <a:pt x="7144" y="3810"/>
                      <a:pt x="-476" y="0"/>
                      <a:pt x="8096" y="0"/>
                    </a:cubicBezTo>
                    <a:cubicBezTo>
                      <a:pt x="16669" y="0"/>
                      <a:pt x="16669" y="0"/>
                      <a:pt x="16669" y="0"/>
                    </a:cubicBezTo>
                    <a:lnTo>
                      <a:pt x="22384" y="1905"/>
                    </a:lnTo>
                    <a:cubicBezTo>
                      <a:pt x="22384" y="1905"/>
                      <a:pt x="24289" y="3810"/>
                      <a:pt x="25241" y="5715"/>
                    </a:cubicBezTo>
                    <a:cubicBezTo>
                      <a:pt x="26194" y="7620"/>
                      <a:pt x="26194" y="7620"/>
                      <a:pt x="26194" y="7620"/>
                    </a:cubicBezTo>
                    <a:lnTo>
                      <a:pt x="29051" y="10478"/>
                    </a:lnTo>
                    <a:lnTo>
                      <a:pt x="22384" y="12383"/>
                    </a:lnTo>
                    <a:lnTo>
                      <a:pt x="17621" y="13335"/>
                    </a:lnTo>
                    <a:lnTo>
                      <a:pt x="12859" y="12383"/>
                    </a:lnTo>
                    <a:lnTo>
                      <a:pt x="6191" y="11430"/>
                    </a:lnTo>
                    <a:close/>
                  </a:path>
                </a:pathLst>
              </a:custGeom>
              <a:grpFill/>
              <a:ln w="9525" cap="flat">
                <a:noFill/>
                <a:prstDash val="solid"/>
                <a:miter/>
              </a:ln>
            </p:spPr>
            <p:txBody>
              <a:bodyPr rtlCol="0" anchor="ctr"/>
              <a:lstStyle/>
              <a:p>
                <a:endParaRPr lang="en-US" sz="1765" noProof="0"/>
              </a:p>
            </p:txBody>
          </p:sp>
          <p:sp>
            <p:nvSpPr>
              <p:cNvPr id="115" name="Freeform: Shape 114">
                <a:extLst>
                  <a:ext uri="{FF2B5EF4-FFF2-40B4-BE49-F238E27FC236}">
                    <a16:creationId xmlns:a16="http://schemas.microsoft.com/office/drawing/2014/main" id="{C765B8AF-74E5-1CE3-767A-A581AD29F97F}"/>
                  </a:ext>
                </a:extLst>
              </p:cNvPr>
              <p:cNvSpPr/>
              <p:nvPr/>
            </p:nvSpPr>
            <p:spPr>
              <a:xfrm>
                <a:off x="6431309" y="2885909"/>
                <a:ext cx="106679" cy="41804"/>
              </a:xfrm>
              <a:custGeom>
                <a:avLst/>
                <a:gdLst>
                  <a:gd name="connsiteX0" fmla="*/ 20955 w 106679"/>
                  <a:gd name="connsiteY0" fmla="*/ 2752 h 41804"/>
                  <a:gd name="connsiteX1" fmla="*/ 14288 w 106679"/>
                  <a:gd name="connsiteY1" fmla="*/ 2752 h 41804"/>
                  <a:gd name="connsiteX2" fmla="*/ 2857 w 106679"/>
                  <a:gd name="connsiteY2" fmla="*/ 2752 h 41804"/>
                  <a:gd name="connsiteX3" fmla="*/ 0 w 106679"/>
                  <a:gd name="connsiteY3" fmla="*/ 2752 h 41804"/>
                  <a:gd name="connsiteX4" fmla="*/ 0 w 106679"/>
                  <a:gd name="connsiteY4" fmla="*/ 8467 h 41804"/>
                  <a:gd name="connsiteX5" fmla="*/ 8572 w 106679"/>
                  <a:gd name="connsiteY5" fmla="*/ 12277 h 41804"/>
                  <a:gd name="connsiteX6" fmla="*/ 11430 w 106679"/>
                  <a:gd name="connsiteY6" fmla="*/ 12277 h 41804"/>
                  <a:gd name="connsiteX7" fmla="*/ 14288 w 106679"/>
                  <a:gd name="connsiteY7" fmla="*/ 17039 h 41804"/>
                  <a:gd name="connsiteX8" fmla="*/ 20955 w 106679"/>
                  <a:gd name="connsiteY8" fmla="*/ 21802 h 41804"/>
                  <a:gd name="connsiteX9" fmla="*/ 25717 w 106679"/>
                  <a:gd name="connsiteY9" fmla="*/ 23707 h 41804"/>
                  <a:gd name="connsiteX10" fmla="*/ 25717 w 106679"/>
                  <a:gd name="connsiteY10" fmla="*/ 25612 h 41804"/>
                  <a:gd name="connsiteX11" fmla="*/ 23813 w 106679"/>
                  <a:gd name="connsiteY11" fmla="*/ 30374 h 41804"/>
                  <a:gd name="connsiteX12" fmla="*/ 40957 w 106679"/>
                  <a:gd name="connsiteY12" fmla="*/ 34184 h 41804"/>
                  <a:gd name="connsiteX13" fmla="*/ 50482 w 106679"/>
                  <a:gd name="connsiteY13" fmla="*/ 33232 h 41804"/>
                  <a:gd name="connsiteX14" fmla="*/ 57150 w 106679"/>
                  <a:gd name="connsiteY14" fmla="*/ 32279 h 41804"/>
                  <a:gd name="connsiteX15" fmla="*/ 66675 w 106679"/>
                  <a:gd name="connsiteY15" fmla="*/ 32279 h 41804"/>
                  <a:gd name="connsiteX16" fmla="*/ 69532 w 106679"/>
                  <a:gd name="connsiteY16" fmla="*/ 32279 h 41804"/>
                  <a:gd name="connsiteX17" fmla="*/ 80010 w 106679"/>
                  <a:gd name="connsiteY17" fmla="*/ 37042 h 41804"/>
                  <a:gd name="connsiteX18" fmla="*/ 84772 w 106679"/>
                  <a:gd name="connsiteY18" fmla="*/ 38947 h 41804"/>
                  <a:gd name="connsiteX19" fmla="*/ 92392 w 106679"/>
                  <a:gd name="connsiteY19" fmla="*/ 40852 h 41804"/>
                  <a:gd name="connsiteX20" fmla="*/ 95250 w 106679"/>
                  <a:gd name="connsiteY20" fmla="*/ 41804 h 41804"/>
                  <a:gd name="connsiteX21" fmla="*/ 106680 w 106679"/>
                  <a:gd name="connsiteY21" fmla="*/ 37994 h 41804"/>
                  <a:gd name="connsiteX22" fmla="*/ 106680 w 106679"/>
                  <a:gd name="connsiteY22" fmla="*/ 33232 h 41804"/>
                  <a:gd name="connsiteX23" fmla="*/ 97155 w 106679"/>
                  <a:gd name="connsiteY23" fmla="*/ 29422 h 41804"/>
                  <a:gd name="connsiteX24" fmla="*/ 93345 w 106679"/>
                  <a:gd name="connsiteY24" fmla="*/ 24659 h 41804"/>
                  <a:gd name="connsiteX25" fmla="*/ 93345 w 106679"/>
                  <a:gd name="connsiteY25" fmla="*/ 21802 h 41804"/>
                  <a:gd name="connsiteX26" fmla="*/ 87630 w 106679"/>
                  <a:gd name="connsiteY26" fmla="*/ 18944 h 41804"/>
                  <a:gd name="connsiteX27" fmla="*/ 79057 w 106679"/>
                  <a:gd name="connsiteY27" fmla="*/ 16087 h 41804"/>
                  <a:gd name="connsiteX28" fmla="*/ 70485 w 106679"/>
                  <a:gd name="connsiteY28" fmla="*/ 11324 h 41804"/>
                  <a:gd name="connsiteX29" fmla="*/ 64770 w 106679"/>
                  <a:gd name="connsiteY29" fmla="*/ 6562 h 41804"/>
                  <a:gd name="connsiteX30" fmla="*/ 60007 w 106679"/>
                  <a:gd name="connsiteY30" fmla="*/ 4657 h 41804"/>
                  <a:gd name="connsiteX31" fmla="*/ 51435 w 106679"/>
                  <a:gd name="connsiteY31" fmla="*/ 2752 h 41804"/>
                  <a:gd name="connsiteX32" fmla="*/ 45720 w 106679"/>
                  <a:gd name="connsiteY32" fmla="*/ 847 h 41804"/>
                  <a:gd name="connsiteX33" fmla="*/ 31432 w 106679"/>
                  <a:gd name="connsiteY33" fmla="*/ 847 h 41804"/>
                  <a:gd name="connsiteX34" fmla="*/ 20955 w 106679"/>
                  <a:gd name="connsiteY34" fmla="*/ 2752 h 4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6679" h="41804">
                    <a:moveTo>
                      <a:pt x="20955" y="2752"/>
                    </a:moveTo>
                    <a:lnTo>
                      <a:pt x="14288" y="2752"/>
                    </a:lnTo>
                    <a:cubicBezTo>
                      <a:pt x="14288" y="2752"/>
                      <a:pt x="6667" y="2752"/>
                      <a:pt x="2857" y="2752"/>
                    </a:cubicBezTo>
                    <a:cubicBezTo>
                      <a:pt x="0" y="2752"/>
                      <a:pt x="0" y="2752"/>
                      <a:pt x="0" y="2752"/>
                    </a:cubicBezTo>
                    <a:lnTo>
                      <a:pt x="0" y="8467"/>
                    </a:lnTo>
                    <a:cubicBezTo>
                      <a:pt x="0" y="8467"/>
                      <a:pt x="5715" y="12277"/>
                      <a:pt x="8572" y="12277"/>
                    </a:cubicBezTo>
                    <a:cubicBezTo>
                      <a:pt x="11430" y="12277"/>
                      <a:pt x="8572" y="7514"/>
                      <a:pt x="11430" y="12277"/>
                    </a:cubicBezTo>
                    <a:cubicBezTo>
                      <a:pt x="14288" y="17039"/>
                      <a:pt x="14288" y="17039"/>
                      <a:pt x="14288" y="17039"/>
                    </a:cubicBezTo>
                    <a:lnTo>
                      <a:pt x="20955" y="21802"/>
                    </a:lnTo>
                    <a:cubicBezTo>
                      <a:pt x="20955" y="21802"/>
                      <a:pt x="25717" y="21802"/>
                      <a:pt x="25717" y="23707"/>
                    </a:cubicBezTo>
                    <a:cubicBezTo>
                      <a:pt x="25717" y="25612"/>
                      <a:pt x="27622" y="20849"/>
                      <a:pt x="25717" y="25612"/>
                    </a:cubicBezTo>
                    <a:cubicBezTo>
                      <a:pt x="23813" y="30374"/>
                      <a:pt x="17145" y="26564"/>
                      <a:pt x="23813" y="30374"/>
                    </a:cubicBezTo>
                    <a:cubicBezTo>
                      <a:pt x="30480" y="34184"/>
                      <a:pt x="40957" y="34184"/>
                      <a:pt x="40957" y="34184"/>
                    </a:cubicBezTo>
                    <a:lnTo>
                      <a:pt x="50482" y="33232"/>
                    </a:lnTo>
                    <a:lnTo>
                      <a:pt x="57150" y="32279"/>
                    </a:lnTo>
                    <a:cubicBezTo>
                      <a:pt x="57150" y="32279"/>
                      <a:pt x="63817" y="32279"/>
                      <a:pt x="66675" y="32279"/>
                    </a:cubicBezTo>
                    <a:cubicBezTo>
                      <a:pt x="69532" y="32279"/>
                      <a:pt x="64770" y="29422"/>
                      <a:pt x="69532" y="32279"/>
                    </a:cubicBezTo>
                    <a:cubicBezTo>
                      <a:pt x="75247" y="35137"/>
                      <a:pt x="76200" y="36089"/>
                      <a:pt x="80010" y="37042"/>
                    </a:cubicBezTo>
                    <a:cubicBezTo>
                      <a:pt x="84772" y="38947"/>
                      <a:pt x="77152" y="37042"/>
                      <a:pt x="84772" y="38947"/>
                    </a:cubicBezTo>
                    <a:cubicBezTo>
                      <a:pt x="92392" y="40852"/>
                      <a:pt x="89535" y="39899"/>
                      <a:pt x="92392" y="40852"/>
                    </a:cubicBezTo>
                    <a:cubicBezTo>
                      <a:pt x="95250" y="41804"/>
                      <a:pt x="95250" y="41804"/>
                      <a:pt x="95250" y="41804"/>
                    </a:cubicBezTo>
                    <a:lnTo>
                      <a:pt x="106680" y="37994"/>
                    </a:lnTo>
                    <a:lnTo>
                      <a:pt x="106680" y="33232"/>
                    </a:lnTo>
                    <a:lnTo>
                      <a:pt x="97155" y="29422"/>
                    </a:lnTo>
                    <a:lnTo>
                      <a:pt x="93345" y="24659"/>
                    </a:lnTo>
                    <a:lnTo>
                      <a:pt x="93345" y="21802"/>
                    </a:lnTo>
                    <a:lnTo>
                      <a:pt x="87630" y="18944"/>
                    </a:lnTo>
                    <a:lnTo>
                      <a:pt x="79057" y="16087"/>
                    </a:lnTo>
                    <a:lnTo>
                      <a:pt x="70485" y="11324"/>
                    </a:lnTo>
                    <a:lnTo>
                      <a:pt x="64770" y="6562"/>
                    </a:lnTo>
                    <a:lnTo>
                      <a:pt x="60007" y="4657"/>
                    </a:lnTo>
                    <a:lnTo>
                      <a:pt x="51435" y="2752"/>
                    </a:lnTo>
                    <a:lnTo>
                      <a:pt x="45720" y="847"/>
                    </a:lnTo>
                    <a:cubicBezTo>
                      <a:pt x="45720" y="847"/>
                      <a:pt x="38100" y="-1058"/>
                      <a:pt x="31432" y="847"/>
                    </a:cubicBezTo>
                    <a:cubicBezTo>
                      <a:pt x="24765" y="1799"/>
                      <a:pt x="20955" y="2752"/>
                      <a:pt x="20955" y="2752"/>
                    </a:cubicBezTo>
                    <a:close/>
                  </a:path>
                </a:pathLst>
              </a:custGeom>
              <a:grpFill/>
              <a:ln w="9525" cap="flat">
                <a:noFill/>
                <a:prstDash val="solid"/>
                <a:miter/>
              </a:ln>
            </p:spPr>
            <p:txBody>
              <a:bodyPr rtlCol="0" anchor="ctr"/>
              <a:lstStyle/>
              <a:p>
                <a:endParaRPr lang="en-US" sz="1765" noProof="0"/>
              </a:p>
            </p:txBody>
          </p:sp>
          <p:sp>
            <p:nvSpPr>
              <p:cNvPr id="116" name="Freeform: Shape 115">
                <a:extLst>
                  <a:ext uri="{FF2B5EF4-FFF2-40B4-BE49-F238E27FC236}">
                    <a16:creationId xmlns:a16="http://schemas.microsoft.com/office/drawing/2014/main" id="{0941966E-C44B-B2D9-C728-D4DD1732E41F}"/>
                  </a:ext>
                </a:extLst>
              </p:cNvPr>
              <p:cNvSpPr/>
              <p:nvPr/>
            </p:nvSpPr>
            <p:spPr>
              <a:xfrm>
                <a:off x="6404639" y="3011534"/>
                <a:ext cx="49529" cy="26669"/>
              </a:xfrm>
              <a:custGeom>
                <a:avLst/>
                <a:gdLst>
                  <a:gd name="connsiteX0" fmla="*/ 31433 w 49529"/>
                  <a:gd name="connsiteY0" fmla="*/ 21907 h 26669"/>
                  <a:gd name="connsiteX1" fmla="*/ 40958 w 49529"/>
                  <a:gd name="connsiteY1" fmla="*/ 21907 h 26669"/>
                  <a:gd name="connsiteX2" fmla="*/ 44767 w 49529"/>
                  <a:gd name="connsiteY2" fmla="*/ 16192 h 26669"/>
                  <a:gd name="connsiteX3" fmla="*/ 49530 w 49529"/>
                  <a:gd name="connsiteY3" fmla="*/ 8572 h 26669"/>
                  <a:gd name="connsiteX4" fmla="*/ 40958 w 49529"/>
                  <a:gd name="connsiteY4" fmla="*/ 2857 h 26669"/>
                  <a:gd name="connsiteX5" fmla="*/ 35242 w 49529"/>
                  <a:gd name="connsiteY5" fmla="*/ 952 h 26669"/>
                  <a:gd name="connsiteX6" fmla="*/ 26670 w 49529"/>
                  <a:gd name="connsiteY6" fmla="*/ 0 h 26669"/>
                  <a:gd name="connsiteX7" fmla="*/ 15240 w 49529"/>
                  <a:gd name="connsiteY7" fmla="*/ 0 h 26669"/>
                  <a:gd name="connsiteX8" fmla="*/ 10477 w 49529"/>
                  <a:gd name="connsiteY8" fmla="*/ 0 h 26669"/>
                  <a:gd name="connsiteX9" fmla="*/ 8573 w 49529"/>
                  <a:gd name="connsiteY9" fmla="*/ 4763 h 26669"/>
                  <a:gd name="connsiteX10" fmla="*/ 10477 w 49529"/>
                  <a:gd name="connsiteY10" fmla="*/ 11430 h 26669"/>
                  <a:gd name="connsiteX11" fmla="*/ 8573 w 49529"/>
                  <a:gd name="connsiteY11" fmla="*/ 17145 h 26669"/>
                  <a:gd name="connsiteX12" fmla="*/ 0 w 49529"/>
                  <a:gd name="connsiteY12" fmla="*/ 17145 h 26669"/>
                  <a:gd name="connsiteX13" fmla="*/ 952 w 49529"/>
                  <a:gd name="connsiteY13" fmla="*/ 22860 h 26669"/>
                  <a:gd name="connsiteX14" fmla="*/ 7620 w 49529"/>
                  <a:gd name="connsiteY14" fmla="*/ 23813 h 26669"/>
                  <a:gd name="connsiteX15" fmla="*/ 14288 w 49529"/>
                  <a:gd name="connsiteY15" fmla="*/ 26670 h 26669"/>
                  <a:gd name="connsiteX16" fmla="*/ 25717 w 49529"/>
                  <a:gd name="connsiteY16" fmla="*/ 22860 h 26669"/>
                  <a:gd name="connsiteX17" fmla="*/ 31433 w 49529"/>
                  <a:gd name="connsiteY17" fmla="*/ 21907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29" h="26669">
                    <a:moveTo>
                      <a:pt x="31433" y="21907"/>
                    </a:moveTo>
                    <a:lnTo>
                      <a:pt x="40958" y="21907"/>
                    </a:lnTo>
                    <a:cubicBezTo>
                      <a:pt x="40958" y="21907"/>
                      <a:pt x="40958" y="15240"/>
                      <a:pt x="44767" y="16192"/>
                    </a:cubicBezTo>
                    <a:cubicBezTo>
                      <a:pt x="47625" y="17145"/>
                      <a:pt x="49530" y="8572"/>
                      <a:pt x="49530" y="8572"/>
                    </a:cubicBezTo>
                    <a:lnTo>
                      <a:pt x="40958" y="2857"/>
                    </a:lnTo>
                    <a:lnTo>
                      <a:pt x="35242" y="952"/>
                    </a:lnTo>
                    <a:lnTo>
                      <a:pt x="26670" y="0"/>
                    </a:lnTo>
                    <a:lnTo>
                      <a:pt x="15240" y="0"/>
                    </a:lnTo>
                    <a:lnTo>
                      <a:pt x="10477" y="0"/>
                    </a:lnTo>
                    <a:cubicBezTo>
                      <a:pt x="8573" y="4763"/>
                      <a:pt x="4763" y="952"/>
                      <a:pt x="8573" y="4763"/>
                    </a:cubicBezTo>
                    <a:cubicBezTo>
                      <a:pt x="11430" y="8572"/>
                      <a:pt x="10477" y="11430"/>
                      <a:pt x="10477" y="11430"/>
                    </a:cubicBezTo>
                    <a:lnTo>
                      <a:pt x="8573" y="17145"/>
                    </a:lnTo>
                    <a:lnTo>
                      <a:pt x="0" y="17145"/>
                    </a:lnTo>
                    <a:lnTo>
                      <a:pt x="952" y="22860"/>
                    </a:lnTo>
                    <a:lnTo>
                      <a:pt x="7620" y="23813"/>
                    </a:lnTo>
                    <a:lnTo>
                      <a:pt x="14288" y="26670"/>
                    </a:lnTo>
                    <a:lnTo>
                      <a:pt x="25717" y="22860"/>
                    </a:lnTo>
                    <a:lnTo>
                      <a:pt x="31433" y="21907"/>
                    </a:lnTo>
                    <a:close/>
                  </a:path>
                </a:pathLst>
              </a:custGeom>
              <a:grpFill/>
              <a:ln w="9525" cap="flat">
                <a:noFill/>
                <a:prstDash val="solid"/>
                <a:miter/>
              </a:ln>
            </p:spPr>
            <p:txBody>
              <a:bodyPr rtlCol="0" anchor="ctr"/>
              <a:lstStyle/>
              <a:p>
                <a:endParaRPr lang="en-US" sz="1765" noProof="0"/>
              </a:p>
            </p:txBody>
          </p:sp>
          <p:sp>
            <p:nvSpPr>
              <p:cNvPr id="117" name="Freeform: Shape 116">
                <a:extLst>
                  <a:ext uri="{FF2B5EF4-FFF2-40B4-BE49-F238E27FC236}">
                    <a16:creationId xmlns:a16="http://schemas.microsoft.com/office/drawing/2014/main" id="{EB4B96F4-BD79-9AAD-B88A-579C6A5FC3B2}"/>
                  </a:ext>
                </a:extLst>
              </p:cNvPr>
              <p:cNvSpPr/>
              <p:nvPr/>
            </p:nvSpPr>
            <p:spPr>
              <a:xfrm>
                <a:off x="6474981" y="3011534"/>
                <a:ext cx="107423" cy="60007"/>
              </a:xfrm>
              <a:custGeom>
                <a:avLst/>
                <a:gdLst>
                  <a:gd name="connsiteX0" fmla="*/ 58245 w 107423"/>
                  <a:gd name="connsiteY0" fmla="*/ 57150 h 60007"/>
                  <a:gd name="connsiteX1" fmla="*/ 48720 w 107423"/>
                  <a:gd name="connsiteY1" fmla="*/ 50482 h 60007"/>
                  <a:gd name="connsiteX2" fmla="*/ 46815 w 107423"/>
                  <a:gd name="connsiteY2" fmla="*/ 47625 h 60007"/>
                  <a:gd name="connsiteX3" fmla="*/ 42052 w 107423"/>
                  <a:gd name="connsiteY3" fmla="*/ 45720 h 60007"/>
                  <a:gd name="connsiteX4" fmla="*/ 36337 w 107423"/>
                  <a:gd name="connsiteY4" fmla="*/ 43815 h 60007"/>
                  <a:gd name="connsiteX5" fmla="*/ 29670 w 107423"/>
                  <a:gd name="connsiteY5" fmla="*/ 39052 h 60007"/>
                  <a:gd name="connsiteX6" fmla="*/ 24907 w 107423"/>
                  <a:gd name="connsiteY6" fmla="*/ 36195 h 60007"/>
                  <a:gd name="connsiteX7" fmla="*/ 16335 w 107423"/>
                  <a:gd name="connsiteY7" fmla="*/ 34290 h 60007"/>
                  <a:gd name="connsiteX8" fmla="*/ 3000 w 107423"/>
                  <a:gd name="connsiteY8" fmla="*/ 32385 h 60007"/>
                  <a:gd name="connsiteX9" fmla="*/ 2047 w 107423"/>
                  <a:gd name="connsiteY9" fmla="*/ 29527 h 60007"/>
                  <a:gd name="connsiteX10" fmla="*/ 3000 w 107423"/>
                  <a:gd name="connsiteY10" fmla="*/ 27622 h 60007"/>
                  <a:gd name="connsiteX11" fmla="*/ 19192 w 107423"/>
                  <a:gd name="connsiteY11" fmla="*/ 26670 h 60007"/>
                  <a:gd name="connsiteX12" fmla="*/ 24907 w 107423"/>
                  <a:gd name="connsiteY12" fmla="*/ 26670 h 60007"/>
                  <a:gd name="connsiteX13" fmla="*/ 30622 w 107423"/>
                  <a:gd name="connsiteY13" fmla="*/ 25717 h 60007"/>
                  <a:gd name="connsiteX14" fmla="*/ 36337 w 107423"/>
                  <a:gd name="connsiteY14" fmla="*/ 21907 h 60007"/>
                  <a:gd name="connsiteX15" fmla="*/ 37290 w 107423"/>
                  <a:gd name="connsiteY15" fmla="*/ 19050 h 60007"/>
                  <a:gd name="connsiteX16" fmla="*/ 35385 w 107423"/>
                  <a:gd name="connsiteY16" fmla="*/ 16192 h 60007"/>
                  <a:gd name="connsiteX17" fmla="*/ 39195 w 107423"/>
                  <a:gd name="connsiteY17" fmla="*/ 3810 h 60007"/>
                  <a:gd name="connsiteX18" fmla="*/ 42052 w 107423"/>
                  <a:gd name="connsiteY18" fmla="*/ 2857 h 60007"/>
                  <a:gd name="connsiteX19" fmla="*/ 53482 w 107423"/>
                  <a:gd name="connsiteY19" fmla="*/ 2857 h 60007"/>
                  <a:gd name="connsiteX20" fmla="*/ 62055 w 107423"/>
                  <a:gd name="connsiteY20" fmla="*/ 1905 h 60007"/>
                  <a:gd name="connsiteX21" fmla="*/ 73485 w 107423"/>
                  <a:gd name="connsiteY21" fmla="*/ 0 h 60007"/>
                  <a:gd name="connsiteX22" fmla="*/ 81105 w 107423"/>
                  <a:gd name="connsiteY22" fmla="*/ 0 h 60007"/>
                  <a:gd name="connsiteX23" fmla="*/ 87773 w 107423"/>
                  <a:gd name="connsiteY23" fmla="*/ 1905 h 60007"/>
                  <a:gd name="connsiteX24" fmla="*/ 92535 w 107423"/>
                  <a:gd name="connsiteY24" fmla="*/ 5715 h 60007"/>
                  <a:gd name="connsiteX25" fmla="*/ 92535 w 107423"/>
                  <a:gd name="connsiteY25" fmla="*/ 9525 h 60007"/>
                  <a:gd name="connsiteX26" fmla="*/ 92535 w 107423"/>
                  <a:gd name="connsiteY26" fmla="*/ 15240 h 60007"/>
                  <a:gd name="connsiteX27" fmla="*/ 92535 w 107423"/>
                  <a:gd name="connsiteY27" fmla="*/ 20955 h 60007"/>
                  <a:gd name="connsiteX28" fmla="*/ 99202 w 107423"/>
                  <a:gd name="connsiteY28" fmla="*/ 24765 h 60007"/>
                  <a:gd name="connsiteX29" fmla="*/ 103965 w 107423"/>
                  <a:gd name="connsiteY29" fmla="*/ 26670 h 60007"/>
                  <a:gd name="connsiteX30" fmla="*/ 103965 w 107423"/>
                  <a:gd name="connsiteY30" fmla="*/ 38100 h 60007"/>
                  <a:gd name="connsiteX31" fmla="*/ 103965 w 107423"/>
                  <a:gd name="connsiteY31" fmla="*/ 42863 h 60007"/>
                  <a:gd name="connsiteX32" fmla="*/ 104917 w 107423"/>
                  <a:gd name="connsiteY32" fmla="*/ 46672 h 60007"/>
                  <a:gd name="connsiteX33" fmla="*/ 92535 w 107423"/>
                  <a:gd name="connsiteY33" fmla="*/ 52388 h 60007"/>
                  <a:gd name="connsiteX34" fmla="*/ 85867 w 107423"/>
                  <a:gd name="connsiteY34" fmla="*/ 53340 h 60007"/>
                  <a:gd name="connsiteX35" fmla="*/ 82057 w 107423"/>
                  <a:gd name="connsiteY35" fmla="*/ 55245 h 60007"/>
                  <a:gd name="connsiteX36" fmla="*/ 77295 w 107423"/>
                  <a:gd name="connsiteY36" fmla="*/ 59055 h 60007"/>
                  <a:gd name="connsiteX37" fmla="*/ 67770 w 107423"/>
                  <a:gd name="connsiteY37" fmla="*/ 60007 h 60007"/>
                  <a:gd name="connsiteX38" fmla="*/ 58245 w 107423"/>
                  <a:gd name="connsiteY38" fmla="*/ 5715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423" h="60007">
                    <a:moveTo>
                      <a:pt x="58245" y="57150"/>
                    </a:moveTo>
                    <a:lnTo>
                      <a:pt x="48720" y="50482"/>
                    </a:lnTo>
                    <a:lnTo>
                      <a:pt x="46815" y="47625"/>
                    </a:lnTo>
                    <a:lnTo>
                      <a:pt x="42052" y="45720"/>
                    </a:lnTo>
                    <a:lnTo>
                      <a:pt x="36337" y="43815"/>
                    </a:lnTo>
                    <a:lnTo>
                      <a:pt x="29670" y="39052"/>
                    </a:lnTo>
                    <a:lnTo>
                      <a:pt x="24907" y="36195"/>
                    </a:lnTo>
                    <a:lnTo>
                      <a:pt x="16335" y="34290"/>
                    </a:lnTo>
                    <a:lnTo>
                      <a:pt x="3000" y="32385"/>
                    </a:lnTo>
                    <a:cubicBezTo>
                      <a:pt x="3000" y="32385"/>
                      <a:pt x="1095" y="31432"/>
                      <a:pt x="2047" y="29527"/>
                    </a:cubicBezTo>
                    <a:cubicBezTo>
                      <a:pt x="3000" y="27622"/>
                      <a:pt x="-3668" y="29527"/>
                      <a:pt x="3000" y="27622"/>
                    </a:cubicBezTo>
                    <a:cubicBezTo>
                      <a:pt x="9667" y="25717"/>
                      <a:pt x="19192" y="26670"/>
                      <a:pt x="19192" y="26670"/>
                    </a:cubicBezTo>
                    <a:lnTo>
                      <a:pt x="24907" y="26670"/>
                    </a:lnTo>
                    <a:cubicBezTo>
                      <a:pt x="24907" y="26670"/>
                      <a:pt x="26812" y="25717"/>
                      <a:pt x="30622" y="25717"/>
                    </a:cubicBezTo>
                    <a:cubicBezTo>
                      <a:pt x="33480" y="25717"/>
                      <a:pt x="36337" y="21907"/>
                      <a:pt x="36337" y="21907"/>
                    </a:cubicBezTo>
                    <a:lnTo>
                      <a:pt x="37290" y="19050"/>
                    </a:lnTo>
                    <a:lnTo>
                      <a:pt x="35385" y="16192"/>
                    </a:lnTo>
                    <a:cubicBezTo>
                      <a:pt x="35385" y="16192"/>
                      <a:pt x="35385" y="3810"/>
                      <a:pt x="39195" y="3810"/>
                    </a:cubicBezTo>
                    <a:cubicBezTo>
                      <a:pt x="42052" y="2857"/>
                      <a:pt x="38242" y="2857"/>
                      <a:pt x="42052" y="2857"/>
                    </a:cubicBezTo>
                    <a:cubicBezTo>
                      <a:pt x="46815" y="2857"/>
                      <a:pt x="53482" y="2857"/>
                      <a:pt x="53482" y="2857"/>
                    </a:cubicBezTo>
                    <a:lnTo>
                      <a:pt x="62055" y="1905"/>
                    </a:lnTo>
                    <a:lnTo>
                      <a:pt x="73485" y="0"/>
                    </a:lnTo>
                    <a:lnTo>
                      <a:pt x="81105" y="0"/>
                    </a:lnTo>
                    <a:lnTo>
                      <a:pt x="87773" y="1905"/>
                    </a:lnTo>
                    <a:lnTo>
                      <a:pt x="92535" y="5715"/>
                    </a:lnTo>
                    <a:lnTo>
                      <a:pt x="92535" y="9525"/>
                    </a:lnTo>
                    <a:lnTo>
                      <a:pt x="92535" y="15240"/>
                    </a:lnTo>
                    <a:cubicBezTo>
                      <a:pt x="92535" y="15240"/>
                      <a:pt x="88725" y="20002"/>
                      <a:pt x="92535" y="20955"/>
                    </a:cubicBezTo>
                    <a:cubicBezTo>
                      <a:pt x="95392" y="21907"/>
                      <a:pt x="99202" y="24765"/>
                      <a:pt x="99202" y="24765"/>
                    </a:cubicBezTo>
                    <a:lnTo>
                      <a:pt x="103965" y="26670"/>
                    </a:lnTo>
                    <a:lnTo>
                      <a:pt x="103965" y="38100"/>
                    </a:lnTo>
                    <a:cubicBezTo>
                      <a:pt x="103965" y="38100"/>
                      <a:pt x="103012" y="39052"/>
                      <a:pt x="103965" y="42863"/>
                    </a:cubicBezTo>
                    <a:cubicBezTo>
                      <a:pt x="104917" y="46672"/>
                      <a:pt x="110632" y="42863"/>
                      <a:pt x="104917" y="46672"/>
                    </a:cubicBezTo>
                    <a:cubicBezTo>
                      <a:pt x="99202" y="50482"/>
                      <a:pt x="92535" y="52388"/>
                      <a:pt x="92535" y="52388"/>
                    </a:cubicBezTo>
                    <a:cubicBezTo>
                      <a:pt x="92535" y="52388"/>
                      <a:pt x="89677" y="53340"/>
                      <a:pt x="85867" y="53340"/>
                    </a:cubicBezTo>
                    <a:cubicBezTo>
                      <a:pt x="82057" y="55245"/>
                      <a:pt x="82057" y="55245"/>
                      <a:pt x="82057" y="55245"/>
                    </a:cubicBezTo>
                    <a:lnTo>
                      <a:pt x="77295" y="59055"/>
                    </a:lnTo>
                    <a:lnTo>
                      <a:pt x="67770" y="60007"/>
                    </a:lnTo>
                    <a:lnTo>
                      <a:pt x="58245" y="57150"/>
                    </a:lnTo>
                    <a:close/>
                  </a:path>
                </a:pathLst>
              </a:custGeom>
              <a:grpFill/>
              <a:ln w="9525" cap="flat">
                <a:noFill/>
                <a:prstDash val="solid"/>
                <a:miter/>
              </a:ln>
            </p:spPr>
            <p:txBody>
              <a:bodyPr rtlCol="0" anchor="ctr"/>
              <a:lstStyle/>
              <a:p>
                <a:endParaRPr lang="en-US" sz="1765" noProof="0"/>
              </a:p>
            </p:txBody>
          </p:sp>
          <p:sp>
            <p:nvSpPr>
              <p:cNvPr id="118" name="Freeform: Shape 117">
                <a:extLst>
                  <a:ext uri="{FF2B5EF4-FFF2-40B4-BE49-F238E27FC236}">
                    <a16:creationId xmlns:a16="http://schemas.microsoft.com/office/drawing/2014/main" id="{9F4D64E8-8596-CDEA-6398-80E3165757E0}"/>
                  </a:ext>
                </a:extLst>
              </p:cNvPr>
              <p:cNvSpPr/>
              <p:nvPr/>
            </p:nvSpPr>
            <p:spPr>
              <a:xfrm>
                <a:off x="6600854" y="3011295"/>
                <a:ext cx="77495" cy="35480"/>
              </a:xfrm>
              <a:custGeom>
                <a:avLst/>
                <a:gdLst>
                  <a:gd name="connsiteX0" fmla="*/ 9525 w 77495"/>
                  <a:gd name="connsiteY0" fmla="*/ 35481 h 35480"/>
                  <a:gd name="connsiteX1" fmla="*/ 1905 w 77495"/>
                  <a:gd name="connsiteY1" fmla="*/ 33576 h 35480"/>
                  <a:gd name="connsiteX2" fmla="*/ 0 w 77495"/>
                  <a:gd name="connsiteY2" fmla="*/ 28813 h 35480"/>
                  <a:gd name="connsiteX3" fmla="*/ 952 w 77495"/>
                  <a:gd name="connsiteY3" fmla="*/ 22146 h 35480"/>
                  <a:gd name="connsiteX4" fmla="*/ 952 w 77495"/>
                  <a:gd name="connsiteY4" fmla="*/ 12621 h 35480"/>
                  <a:gd name="connsiteX5" fmla="*/ 1905 w 77495"/>
                  <a:gd name="connsiteY5" fmla="*/ 8811 h 35480"/>
                  <a:gd name="connsiteX6" fmla="*/ 3810 w 77495"/>
                  <a:gd name="connsiteY6" fmla="*/ 5001 h 35480"/>
                  <a:gd name="connsiteX7" fmla="*/ 9525 w 77495"/>
                  <a:gd name="connsiteY7" fmla="*/ 238 h 35480"/>
                  <a:gd name="connsiteX8" fmla="*/ 14288 w 77495"/>
                  <a:gd name="connsiteY8" fmla="*/ 238 h 35480"/>
                  <a:gd name="connsiteX9" fmla="*/ 31432 w 77495"/>
                  <a:gd name="connsiteY9" fmla="*/ 1191 h 35480"/>
                  <a:gd name="connsiteX10" fmla="*/ 44767 w 77495"/>
                  <a:gd name="connsiteY10" fmla="*/ 1191 h 35480"/>
                  <a:gd name="connsiteX11" fmla="*/ 50482 w 77495"/>
                  <a:gd name="connsiteY11" fmla="*/ 1191 h 35480"/>
                  <a:gd name="connsiteX12" fmla="*/ 59055 w 77495"/>
                  <a:gd name="connsiteY12" fmla="*/ 238 h 35480"/>
                  <a:gd name="connsiteX13" fmla="*/ 68580 w 77495"/>
                  <a:gd name="connsiteY13" fmla="*/ 1191 h 35480"/>
                  <a:gd name="connsiteX14" fmla="*/ 73342 w 77495"/>
                  <a:gd name="connsiteY14" fmla="*/ 3096 h 35480"/>
                  <a:gd name="connsiteX15" fmla="*/ 77152 w 77495"/>
                  <a:gd name="connsiteY15" fmla="*/ 8811 h 35480"/>
                  <a:gd name="connsiteX16" fmla="*/ 76200 w 77495"/>
                  <a:gd name="connsiteY16" fmla="*/ 14526 h 35480"/>
                  <a:gd name="connsiteX17" fmla="*/ 75247 w 77495"/>
                  <a:gd name="connsiteY17" fmla="*/ 16431 h 35480"/>
                  <a:gd name="connsiteX18" fmla="*/ 66675 w 77495"/>
                  <a:gd name="connsiteY18" fmla="*/ 24051 h 35480"/>
                  <a:gd name="connsiteX19" fmla="*/ 60960 w 77495"/>
                  <a:gd name="connsiteY19" fmla="*/ 25003 h 35480"/>
                  <a:gd name="connsiteX20" fmla="*/ 53340 w 77495"/>
                  <a:gd name="connsiteY20" fmla="*/ 26908 h 35480"/>
                  <a:gd name="connsiteX21" fmla="*/ 44767 w 77495"/>
                  <a:gd name="connsiteY21" fmla="*/ 30718 h 35480"/>
                  <a:gd name="connsiteX22" fmla="*/ 33338 w 77495"/>
                  <a:gd name="connsiteY22" fmla="*/ 33576 h 35480"/>
                  <a:gd name="connsiteX23" fmla="*/ 28575 w 77495"/>
                  <a:gd name="connsiteY23" fmla="*/ 33576 h 35480"/>
                  <a:gd name="connsiteX24" fmla="*/ 21907 w 77495"/>
                  <a:gd name="connsiteY24" fmla="*/ 34528 h 35480"/>
                  <a:gd name="connsiteX25" fmla="*/ 15240 w 77495"/>
                  <a:gd name="connsiteY25" fmla="*/ 35481 h 35480"/>
                  <a:gd name="connsiteX26" fmla="*/ 9525 w 77495"/>
                  <a:gd name="connsiteY26" fmla="*/ 35481 h 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95" h="35480">
                    <a:moveTo>
                      <a:pt x="9525" y="35481"/>
                    </a:moveTo>
                    <a:lnTo>
                      <a:pt x="1905" y="33576"/>
                    </a:lnTo>
                    <a:lnTo>
                      <a:pt x="0" y="28813"/>
                    </a:lnTo>
                    <a:lnTo>
                      <a:pt x="952" y="22146"/>
                    </a:lnTo>
                    <a:lnTo>
                      <a:pt x="952" y="12621"/>
                    </a:lnTo>
                    <a:lnTo>
                      <a:pt x="1905" y="8811"/>
                    </a:lnTo>
                    <a:lnTo>
                      <a:pt x="3810" y="5001"/>
                    </a:lnTo>
                    <a:lnTo>
                      <a:pt x="9525" y="238"/>
                    </a:lnTo>
                    <a:lnTo>
                      <a:pt x="14288" y="238"/>
                    </a:lnTo>
                    <a:lnTo>
                      <a:pt x="31432" y="1191"/>
                    </a:lnTo>
                    <a:lnTo>
                      <a:pt x="44767" y="1191"/>
                    </a:lnTo>
                    <a:cubicBezTo>
                      <a:pt x="44767" y="1191"/>
                      <a:pt x="46672" y="1191"/>
                      <a:pt x="50482" y="1191"/>
                    </a:cubicBezTo>
                    <a:cubicBezTo>
                      <a:pt x="53340" y="1191"/>
                      <a:pt x="59055" y="238"/>
                      <a:pt x="59055" y="238"/>
                    </a:cubicBezTo>
                    <a:cubicBezTo>
                      <a:pt x="59055" y="238"/>
                      <a:pt x="64770" y="-714"/>
                      <a:pt x="68580" y="1191"/>
                    </a:cubicBezTo>
                    <a:cubicBezTo>
                      <a:pt x="73342" y="3096"/>
                      <a:pt x="68580" y="-2619"/>
                      <a:pt x="73342" y="3096"/>
                    </a:cubicBezTo>
                    <a:cubicBezTo>
                      <a:pt x="77152" y="8811"/>
                      <a:pt x="78105" y="5953"/>
                      <a:pt x="77152" y="8811"/>
                    </a:cubicBezTo>
                    <a:cubicBezTo>
                      <a:pt x="77152" y="11668"/>
                      <a:pt x="77152" y="12621"/>
                      <a:pt x="76200" y="14526"/>
                    </a:cubicBezTo>
                    <a:cubicBezTo>
                      <a:pt x="75247" y="16431"/>
                      <a:pt x="75247" y="16431"/>
                      <a:pt x="75247" y="16431"/>
                    </a:cubicBezTo>
                    <a:lnTo>
                      <a:pt x="66675" y="24051"/>
                    </a:lnTo>
                    <a:lnTo>
                      <a:pt x="60960" y="25003"/>
                    </a:lnTo>
                    <a:lnTo>
                      <a:pt x="53340" y="26908"/>
                    </a:lnTo>
                    <a:cubicBezTo>
                      <a:pt x="53340" y="26908"/>
                      <a:pt x="48577" y="28813"/>
                      <a:pt x="44767" y="30718"/>
                    </a:cubicBezTo>
                    <a:cubicBezTo>
                      <a:pt x="40005" y="32623"/>
                      <a:pt x="33338" y="33576"/>
                      <a:pt x="33338" y="33576"/>
                    </a:cubicBezTo>
                    <a:lnTo>
                      <a:pt x="28575" y="33576"/>
                    </a:lnTo>
                    <a:lnTo>
                      <a:pt x="21907" y="34528"/>
                    </a:lnTo>
                    <a:lnTo>
                      <a:pt x="15240" y="35481"/>
                    </a:lnTo>
                    <a:lnTo>
                      <a:pt x="9525" y="35481"/>
                    </a:lnTo>
                    <a:close/>
                  </a:path>
                </a:pathLst>
              </a:custGeom>
              <a:grpFill/>
              <a:ln w="9525" cap="flat">
                <a:noFill/>
                <a:prstDash val="solid"/>
                <a:miter/>
              </a:ln>
            </p:spPr>
            <p:txBody>
              <a:bodyPr rtlCol="0" anchor="ctr"/>
              <a:lstStyle/>
              <a:p>
                <a:endParaRPr lang="en-US" sz="1765" noProof="0"/>
              </a:p>
            </p:txBody>
          </p:sp>
          <p:sp>
            <p:nvSpPr>
              <p:cNvPr id="119" name="Freeform: Shape 118">
                <a:extLst>
                  <a:ext uri="{FF2B5EF4-FFF2-40B4-BE49-F238E27FC236}">
                    <a16:creationId xmlns:a16="http://schemas.microsoft.com/office/drawing/2014/main" id="{316B350E-02E1-F5FC-67F3-76947B4916D2}"/>
                  </a:ext>
                </a:extLst>
              </p:cNvPr>
              <p:cNvSpPr/>
              <p:nvPr/>
            </p:nvSpPr>
            <p:spPr>
              <a:xfrm>
                <a:off x="6586566" y="2980794"/>
                <a:ext cx="48577" cy="17404"/>
              </a:xfrm>
              <a:custGeom>
                <a:avLst/>
                <a:gdLst>
                  <a:gd name="connsiteX0" fmla="*/ 8572 w 48577"/>
                  <a:gd name="connsiteY0" fmla="*/ 17405 h 17404"/>
                  <a:gd name="connsiteX1" fmla="*/ 3810 w 48577"/>
                  <a:gd name="connsiteY1" fmla="*/ 17405 h 17404"/>
                  <a:gd name="connsiteX2" fmla="*/ 0 w 48577"/>
                  <a:gd name="connsiteY2" fmla="*/ 10737 h 17404"/>
                  <a:gd name="connsiteX3" fmla="*/ 1905 w 48577"/>
                  <a:gd name="connsiteY3" fmla="*/ 7880 h 17404"/>
                  <a:gd name="connsiteX4" fmla="*/ 5715 w 48577"/>
                  <a:gd name="connsiteY4" fmla="*/ 4070 h 17404"/>
                  <a:gd name="connsiteX5" fmla="*/ 10477 w 48577"/>
                  <a:gd name="connsiteY5" fmla="*/ 3117 h 17404"/>
                  <a:gd name="connsiteX6" fmla="*/ 20002 w 48577"/>
                  <a:gd name="connsiteY6" fmla="*/ 2165 h 17404"/>
                  <a:gd name="connsiteX7" fmla="*/ 32385 w 48577"/>
                  <a:gd name="connsiteY7" fmla="*/ 260 h 17404"/>
                  <a:gd name="connsiteX8" fmla="*/ 43815 w 48577"/>
                  <a:gd name="connsiteY8" fmla="*/ 2165 h 17404"/>
                  <a:gd name="connsiteX9" fmla="*/ 48577 w 48577"/>
                  <a:gd name="connsiteY9" fmla="*/ 5022 h 17404"/>
                  <a:gd name="connsiteX10" fmla="*/ 48577 w 48577"/>
                  <a:gd name="connsiteY10" fmla="*/ 11690 h 17404"/>
                  <a:gd name="connsiteX11" fmla="*/ 42863 w 48577"/>
                  <a:gd name="connsiteY11" fmla="*/ 15500 h 17404"/>
                  <a:gd name="connsiteX12" fmla="*/ 8572 w 48577"/>
                  <a:gd name="connsiteY12" fmla="*/ 17405 h 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77" h="17404">
                    <a:moveTo>
                      <a:pt x="8572" y="17405"/>
                    </a:moveTo>
                    <a:lnTo>
                      <a:pt x="3810" y="17405"/>
                    </a:lnTo>
                    <a:lnTo>
                      <a:pt x="0" y="10737"/>
                    </a:lnTo>
                    <a:lnTo>
                      <a:pt x="1905" y="7880"/>
                    </a:lnTo>
                    <a:cubicBezTo>
                      <a:pt x="1905" y="7880"/>
                      <a:pt x="952" y="5975"/>
                      <a:pt x="5715" y="4070"/>
                    </a:cubicBezTo>
                    <a:cubicBezTo>
                      <a:pt x="10477" y="3117"/>
                      <a:pt x="10477" y="3117"/>
                      <a:pt x="10477" y="3117"/>
                    </a:cubicBezTo>
                    <a:cubicBezTo>
                      <a:pt x="10477" y="3117"/>
                      <a:pt x="17145" y="2165"/>
                      <a:pt x="20002" y="2165"/>
                    </a:cubicBezTo>
                    <a:cubicBezTo>
                      <a:pt x="22860" y="1212"/>
                      <a:pt x="28575" y="-693"/>
                      <a:pt x="32385" y="260"/>
                    </a:cubicBezTo>
                    <a:cubicBezTo>
                      <a:pt x="35242" y="1212"/>
                      <a:pt x="39052" y="-693"/>
                      <a:pt x="43815" y="2165"/>
                    </a:cubicBezTo>
                    <a:cubicBezTo>
                      <a:pt x="48577" y="5022"/>
                      <a:pt x="48577" y="5022"/>
                      <a:pt x="48577" y="5022"/>
                    </a:cubicBezTo>
                    <a:lnTo>
                      <a:pt x="48577" y="11690"/>
                    </a:lnTo>
                    <a:lnTo>
                      <a:pt x="42863" y="15500"/>
                    </a:lnTo>
                    <a:lnTo>
                      <a:pt x="8572" y="17405"/>
                    </a:lnTo>
                    <a:close/>
                  </a:path>
                </a:pathLst>
              </a:custGeom>
              <a:grpFill/>
              <a:ln w="9525" cap="flat">
                <a:noFill/>
                <a:prstDash val="solid"/>
                <a:miter/>
              </a:ln>
            </p:spPr>
            <p:txBody>
              <a:bodyPr rtlCol="0" anchor="ctr"/>
              <a:lstStyle/>
              <a:p>
                <a:endParaRPr lang="en-US" sz="1765" noProof="0"/>
              </a:p>
            </p:txBody>
          </p:sp>
          <p:sp>
            <p:nvSpPr>
              <p:cNvPr id="120" name="Freeform: Shape 119">
                <a:extLst>
                  <a:ext uri="{FF2B5EF4-FFF2-40B4-BE49-F238E27FC236}">
                    <a16:creationId xmlns:a16="http://schemas.microsoft.com/office/drawing/2014/main" id="{A72BEA52-302E-05BF-BDC5-4B8E9960C4C2}"/>
                  </a:ext>
                </a:extLst>
              </p:cNvPr>
              <p:cNvSpPr/>
              <p:nvPr/>
            </p:nvSpPr>
            <p:spPr>
              <a:xfrm>
                <a:off x="6737908" y="3182031"/>
                <a:ext cx="118215" cy="40957"/>
              </a:xfrm>
              <a:custGeom>
                <a:avLst/>
                <a:gdLst>
                  <a:gd name="connsiteX0" fmla="*/ 51541 w 118215"/>
                  <a:gd name="connsiteY0" fmla="*/ 3810 h 40957"/>
                  <a:gd name="connsiteX1" fmla="*/ 42016 w 118215"/>
                  <a:gd name="connsiteY1" fmla="*/ 953 h 40957"/>
                  <a:gd name="connsiteX2" fmla="*/ 28681 w 118215"/>
                  <a:gd name="connsiteY2" fmla="*/ 0 h 40957"/>
                  <a:gd name="connsiteX3" fmla="*/ 21061 w 118215"/>
                  <a:gd name="connsiteY3" fmla="*/ 953 h 40957"/>
                  <a:gd name="connsiteX4" fmla="*/ 17251 w 118215"/>
                  <a:gd name="connsiteY4" fmla="*/ 6668 h 40957"/>
                  <a:gd name="connsiteX5" fmla="*/ 10583 w 118215"/>
                  <a:gd name="connsiteY5" fmla="*/ 10478 h 40957"/>
                  <a:gd name="connsiteX6" fmla="*/ 10583 w 118215"/>
                  <a:gd name="connsiteY6" fmla="*/ 12383 h 40957"/>
                  <a:gd name="connsiteX7" fmla="*/ 9631 w 118215"/>
                  <a:gd name="connsiteY7" fmla="*/ 16193 h 40957"/>
                  <a:gd name="connsiteX8" fmla="*/ 9631 w 118215"/>
                  <a:gd name="connsiteY8" fmla="*/ 19050 h 40957"/>
                  <a:gd name="connsiteX9" fmla="*/ 4868 w 118215"/>
                  <a:gd name="connsiteY9" fmla="*/ 23813 h 40957"/>
                  <a:gd name="connsiteX10" fmla="*/ 2963 w 118215"/>
                  <a:gd name="connsiteY10" fmla="*/ 28575 h 40957"/>
                  <a:gd name="connsiteX11" fmla="*/ 2963 w 118215"/>
                  <a:gd name="connsiteY11" fmla="*/ 34290 h 40957"/>
                  <a:gd name="connsiteX12" fmla="*/ 18203 w 118215"/>
                  <a:gd name="connsiteY12" fmla="*/ 36195 h 40957"/>
                  <a:gd name="connsiteX13" fmla="*/ 23918 w 118215"/>
                  <a:gd name="connsiteY13" fmla="*/ 39053 h 40957"/>
                  <a:gd name="connsiteX14" fmla="*/ 31538 w 118215"/>
                  <a:gd name="connsiteY14" fmla="*/ 40958 h 40957"/>
                  <a:gd name="connsiteX15" fmla="*/ 41063 w 118215"/>
                  <a:gd name="connsiteY15" fmla="*/ 40005 h 40957"/>
                  <a:gd name="connsiteX16" fmla="*/ 46778 w 118215"/>
                  <a:gd name="connsiteY16" fmla="*/ 33338 h 40957"/>
                  <a:gd name="connsiteX17" fmla="*/ 56303 w 118215"/>
                  <a:gd name="connsiteY17" fmla="*/ 32385 h 40957"/>
                  <a:gd name="connsiteX18" fmla="*/ 62018 w 118215"/>
                  <a:gd name="connsiteY18" fmla="*/ 32385 h 40957"/>
                  <a:gd name="connsiteX19" fmla="*/ 71543 w 118215"/>
                  <a:gd name="connsiteY19" fmla="*/ 33338 h 40957"/>
                  <a:gd name="connsiteX20" fmla="*/ 80116 w 118215"/>
                  <a:gd name="connsiteY20" fmla="*/ 34290 h 40957"/>
                  <a:gd name="connsiteX21" fmla="*/ 98213 w 118215"/>
                  <a:gd name="connsiteY21" fmla="*/ 35243 h 40957"/>
                  <a:gd name="connsiteX22" fmla="*/ 111548 w 118215"/>
                  <a:gd name="connsiteY22" fmla="*/ 37148 h 40957"/>
                  <a:gd name="connsiteX23" fmla="*/ 118216 w 118215"/>
                  <a:gd name="connsiteY23" fmla="*/ 35243 h 40957"/>
                  <a:gd name="connsiteX24" fmla="*/ 118216 w 118215"/>
                  <a:gd name="connsiteY24" fmla="*/ 32385 h 40957"/>
                  <a:gd name="connsiteX25" fmla="*/ 111548 w 118215"/>
                  <a:gd name="connsiteY25" fmla="*/ 28575 h 40957"/>
                  <a:gd name="connsiteX26" fmla="*/ 103928 w 118215"/>
                  <a:gd name="connsiteY26" fmla="*/ 27623 h 40957"/>
                  <a:gd name="connsiteX27" fmla="*/ 90593 w 118215"/>
                  <a:gd name="connsiteY27" fmla="*/ 23813 h 40957"/>
                  <a:gd name="connsiteX28" fmla="*/ 89641 w 118215"/>
                  <a:gd name="connsiteY28" fmla="*/ 20955 h 40957"/>
                  <a:gd name="connsiteX29" fmla="*/ 82021 w 118215"/>
                  <a:gd name="connsiteY29" fmla="*/ 16193 h 40957"/>
                  <a:gd name="connsiteX30" fmla="*/ 77258 w 118215"/>
                  <a:gd name="connsiteY30" fmla="*/ 15240 h 40957"/>
                  <a:gd name="connsiteX31" fmla="*/ 75353 w 118215"/>
                  <a:gd name="connsiteY31" fmla="*/ 12383 h 40957"/>
                  <a:gd name="connsiteX32" fmla="*/ 61066 w 118215"/>
                  <a:gd name="connsiteY32" fmla="*/ 8573 h 40957"/>
                  <a:gd name="connsiteX33" fmla="*/ 51541 w 118215"/>
                  <a:gd name="connsiteY33" fmla="*/ 381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8215" h="40957">
                    <a:moveTo>
                      <a:pt x="51541" y="3810"/>
                    </a:moveTo>
                    <a:lnTo>
                      <a:pt x="42016" y="953"/>
                    </a:lnTo>
                    <a:lnTo>
                      <a:pt x="28681" y="0"/>
                    </a:lnTo>
                    <a:lnTo>
                      <a:pt x="21061" y="953"/>
                    </a:lnTo>
                    <a:lnTo>
                      <a:pt x="17251" y="6668"/>
                    </a:lnTo>
                    <a:cubicBezTo>
                      <a:pt x="17251" y="6668"/>
                      <a:pt x="10583" y="8573"/>
                      <a:pt x="10583" y="10478"/>
                    </a:cubicBezTo>
                    <a:cubicBezTo>
                      <a:pt x="10583" y="12383"/>
                      <a:pt x="11536" y="8573"/>
                      <a:pt x="10583" y="12383"/>
                    </a:cubicBezTo>
                    <a:cubicBezTo>
                      <a:pt x="9631" y="16193"/>
                      <a:pt x="9631" y="16193"/>
                      <a:pt x="9631" y="16193"/>
                    </a:cubicBezTo>
                    <a:cubicBezTo>
                      <a:pt x="9631" y="16193"/>
                      <a:pt x="9631" y="17145"/>
                      <a:pt x="9631" y="19050"/>
                    </a:cubicBezTo>
                    <a:cubicBezTo>
                      <a:pt x="9631" y="20955"/>
                      <a:pt x="4868" y="21908"/>
                      <a:pt x="4868" y="23813"/>
                    </a:cubicBezTo>
                    <a:cubicBezTo>
                      <a:pt x="4868" y="25718"/>
                      <a:pt x="2963" y="28575"/>
                      <a:pt x="2963" y="28575"/>
                    </a:cubicBezTo>
                    <a:cubicBezTo>
                      <a:pt x="2963" y="34290"/>
                      <a:pt x="-3704" y="31433"/>
                      <a:pt x="2963" y="34290"/>
                    </a:cubicBezTo>
                    <a:cubicBezTo>
                      <a:pt x="9631" y="37148"/>
                      <a:pt x="18203" y="36195"/>
                      <a:pt x="18203" y="36195"/>
                    </a:cubicBezTo>
                    <a:lnTo>
                      <a:pt x="23918" y="39053"/>
                    </a:lnTo>
                    <a:lnTo>
                      <a:pt x="31538" y="40958"/>
                    </a:lnTo>
                    <a:lnTo>
                      <a:pt x="41063" y="40005"/>
                    </a:lnTo>
                    <a:cubicBezTo>
                      <a:pt x="41063" y="40005"/>
                      <a:pt x="42968" y="33338"/>
                      <a:pt x="46778" y="33338"/>
                    </a:cubicBezTo>
                    <a:cubicBezTo>
                      <a:pt x="49636" y="32385"/>
                      <a:pt x="56303" y="32385"/>
                      <a:pt x="56303" y="32385"/>
                    </a:cubicBezTo>
                    <a:lnTo>
                      <a:pt x="62018" y="32385"/>
                    </a:lnTo>
                    <a:lnTo>
                      <a:pt x="71543" y="33338"/>
                    </a:lnTo>
                    <a:cubicBezTo>
                      <a:pt x="71543" y="33338"/>
                      <a:pt x="77258" y="34290"/>
                      <a:pt x="80116" y="34290"/>
                    </a:cubicBezTo>
                    <a:cubicBezTo>
                      <a:pt x="82973" y="34290"/>
                      <a:pt x="94403" y="34290"/>
                      <a:pt x="98213" y="35243"/>
                    </a:cubicBezTo>
                    <a:cubicBezTo>
                      <a:pt x="101071" y="36195"/>
                      <a:pt x="111548" y="37148"/>
                      <a:pt x="111548" y="37148"/>
                    </a:cubicBezTo>
                    <a:lnTo>
                      <a:pt x="118216" y="35243"/>
                    </a:lnTo>
                    <a:lnTo>
                      <a:pt x="118216" y="32385"/>
                    </a:lnTo>
                    <a:lnTo>
                      <a:pt x="111548" y="28575"/>
                    </a:lnTo>
                    <a:lnTo>
                      <a:pt x="103928" y="27623"/>
                    </a:lnTo>
                    <a:lnTo>
                      <a:pt x="90593" y="23813"/>
                    </a:lnTo>
                    <a:lnTo>
                      <a:pt x="89641" y="20955"/>
                    </a:lnTo>
                    <a:lnTo>
                      <a:pt x="82021" y="16193"/>
                    </a:lnTo>
                    <a:lnTo>
                      <a:pt x="77258" y="15240"/>
                    </a:lnTo>
                    <a:cubicBezTo>
                      <a:pt x="77258" y="15240"/>
                      <a:pt x="76306" y="14288"/>
                      <a:pt x="75353" y="12383"/>
                    </a:cubicBezTo>
                    <a:cubicBezTo>
                      <a:pt x="74401" y="10478"/>
                      <a:pt x="61066" y="8573"/>
                      <a:pt x="61066" y="8573"/>
                    </a:cubicBezTo>
                    <a:lnTo>
                      <a:pt x="51541" y="3810"/>
                    </a:lnTo>
                    <a:close/>
                  </a:path>
                </a:pathLst>
              </a:custGeom>
              <a:grpFill/>
              <a:ln w="9525" cap="flat">
                <a:noFill/>
                <a:prstDash val="solid"/>
                <a:miter/>
              </a:ln>
            </p:spPr>
            <p:txBody>
              <a:bodyPr rtlCol="0" anchor="ctr"/>
              <a:lstStyle/>
              <a:p>
                <a:endParaRPr lang="en-US" sz="1765" noProof="0"/>
              </a:p>
            </p:txBody>
          </p:sp>
          <p:sp>
            <p:nvSpPr>
              <p:cNvPr id="121" name="Freeform: Shape 120">
                <a:extLst>
                  <a:ext uri="{FF2B5EF4-FFF2-40B4-BE49-F238E27FC236}">
                    <a16:creationId xmlns:a16="http://schemas.microsoft.com/office/drawing/2014/main" id="{B2A88C23-F029-EDDA-E72D-0B757485CDC0}"/>
                  </a:ext>
                </a:extLst>
              </p:cNvPr>
              <p:cNvSpPr/>
              <p:nvPr/>
            </p:nvSpPr>
            <p:spPr>
              <a:xfrm>
                <a:off x="6787470" y="3229656"/>
                <a:ext cx="39126" cy="10477"/>
              </a:xfrm>
              <a:custGeom>
                <a:avLst/>
                <a:gdLst>
                  <a:gd name="connsiteX0" fmla="*/ 32459 w 39126"/>
                  <a:gd name="connsiteY0" fmla="*/ 953 h 10477"/>
                  <a:gd name="connsiteX1" fmla="*/ 18171 w 39126"/>
                  <a:gd name="connsiteY1" fmla="*/ 953 h 10477"/>
                  <a:gd name="connsiteX2" fmla="*/ 13409 w 39126"/>
                  <a:gd name="connsiteY2" fmla="*/ 2858 h 10477"/>
                  <a:gd name="connsiteX3" fmla="*/ 7694 w 39126"/>
                  <a:gd name="connsiteY3" fmla="*/ 4763 h 10477"/>
                  <a:gd name="connsiteX4" fmla="*/ 74 w 39126"/>
                  <a:gd name="connsiteY4" fmla="*/ 5715 h 10477"/>
                  <a:gd name="connsiteX5" fmla="*/ 1026 w 39126"/>
                  <a:gd name="connsiteY5" fmla="*/ 7620 h 10477"/>
                  <a:gd name="connsiteX6" fmla="*/ 6741 w 39126"/>
                  <a:gd name="connsiteY6" fmla="*/ 10478 h 10477"/>
                  <a:gd name="connsiteX7" fmla="*/ 16266 w 39126"/>
                  <a:gd name="connsiteY7" fmla="*/ 9525 h 10477"/>
                  <a:gd name="connsiteX8" fmla="*/ 21029 w 39126"/>
                  <a:gd name="connsiteY8" fmla="*/ 9525 h 10477"/>
                  <a:gd name="connsiteX9" fmla="*/ 34364 w 39126"/>
                  <a:gd name="connsiteY9" fmla="*/ 9525 h 10477"/>
                  <a:gd name="connsiteX10" fmla="*/ 39126 w 39126"/>
                  <a:gd name="connsiteY10" fmla="*/ 8573 h 10477"/>
                  <a:gd name="connsiteX11" fmla="*/ 39126 w 39126"/>
                  <a:gd name="connsiteY11" fmla="*/ 0 h 10477"/>
                  <a:gd name="connsiteX12" fmla="*/ 32459 w 39126"/>
                  <a:gd name="connsiteY12" fmla="*/ 953 h 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26" h="10477">
                    <a:moveTo>
                      <a:pt x="32459" y="953"/>
                    </a:moveTo>
                    <a:lnTo>
                      <a:pt x="18171" y="953"/>
                    </a:lnTo>
                    <a:cubicBezTo>
                      <a:pt x="13409" y="2858"/>
                      <a:pt x="13409" y="2858"/>
                      <a:pt x="13409" y="2858"/>
                    </a:cubicBezTo>
                    <a:lnTo>
                      <a:pt x="7694" y="4763"/>
                    </a:lnTo>
                    <a:cubicBezTo>
                      <a:pt x="7694" y="4763"/>
                      <a:pt x="-879" y="3810"/>
                      <a:pt x="74" y="5715"/>
                    </a:cubicBezTo>
                    <a:cubicBezTo>
                      <a:pt x="1026" y="7620"/>
                      <a:pt x="1026" y="7620"/>
                      <a:pt x="1026" y="7620"/>
                    </a:cubicBezTo>
                    <a:lnTo>
                      <a:pt x="6741" y="10478"/>
                    </a:lnTo>
                    <a:lnTo>
                      <a:pt x="16266" y="9525"/>
                    </a:lnTo>
                    <a:cubicBezTo>
                      <a:pt x="16266" y="9525"/>
                      <a:pt x="17219" y="8573"/>
                      <a:pt x="21029" y="9525"/>
                    </a:cubicBezTo>
                    <a:cubicBezTo>
                      <a:pt x="23886" y="10478"/>
                      <a:pt x="34364" y="9525"/>
                      <a:pt x="34364" y="9525"/>
                    </a:cubicBezTo>
                    <a:lnTo>
                      <a:pt x="39126" y="8573"/>
                    </a:lnTo>
                    <a:lnTo>
                      <a:pt x="39126" y="0"/>
                    </a:lnTo>
                    <a:lnTo>
                      <a:pt x="32459" y="953"/>
                    </a:lnTo>
                    <a:close/>
                  </a:path>
                </a:pathLst>
              </a:custGeom>
              <a:grpFill/>
              <a:ln w="9525" cap="flat">
                <a:noFill/>
                <a:prstDash val="solid"/>
                <a:miter/>
              </a:ln>
            </p:spPr>
            <p:txBody>
              <a:bodyPr rtlCol="0" anchor="ctr"/>
              <a:lstStyle/>
              <a:p>
                <a:endParaRPr lang="en-US" sz="1765" noProof="0"/>
              </a:p>
            </p:txBody>
          </p:sp>
          <p:sp>
            <p:nvSpPr>
              <p:cNvPr id="122" name="Freeform: Shape 121">
                <a:extLst>
                  <a:ext uri="{FF2B5EF4-FFF2-40B4-BE49-F238E27FC236}">
                    <a16:creationId xmlns:a16="http://schemas.microsoft.com/office/drawing/2014/main" id="{63E7ED33-AEFD-3C64-107F-8AA305412079}"/>
                  </a:ext>
                </a:extLst>
              </p:cNvPr>
              <p:cNvSpPr/>
              <p:nvPr/>
            </p:nvSpPr>
            <p:spPr>
              <a:xfrm>
                <a:off x="6892241" y="3188804"/>
                <a:ext cx="51512" cy="17991"/>
              </a:xfrm>
              <a:custGeom>
                <a:avLst/>
                <a:gdLst>
                  <a:gd name="connsiteX0" fmla="*/ 44845 w 51512"/>
                  <a:gd name="connsiteY0" fmla="*/ 14182 h 17991"/>
                  <a:gd name="connsiteX1" fmla="*/ 21985 w 51512"/>
                  <a:gd name="connsiteY1" fmla="*/ 17039 h 17991"/>
                  <a:gd name="connsiteX2" fmla="*/ 14365 w 51512"/>
                  <a:gd name="connsiteY2" fmla="*/ 17039 h 17991"/>
                  <a:gd name="connsiteX3" fmla="*/ 1030 w 51512"/>
                  <a:gd name="connsiteY3" fmla="*/ 17992 h 17991"/>
                  <a:gd name="connsiteX4" fmla="*/ 78 w 51512"/>
                  <a:gd name="connsiteY4" fmla="*/ 15134 h 17991"/>
                  <a:gd name="connsiteX5" fmla="*/ 3888 w 51512"/>
                  <a:gd name="connsiteY5" fmla="*/ 8467 h 17991"/>
                  <a:gd name="connsiteX6" fmla="*/ 8650 w 51512"/>
                  <a:gd name="connsiteY6" fmla="*/ 8467 h 17991"/>
                  <a:gd name="connsiteX7" fmla="*/ 15318 w 51512"/>
                  <a:gd name="connsiteY7" fmla="*/ 2752 h 17991"/>
                  <a:gd name="connsiteX8" fmla="*/ 20080 w 51512"/>
                  <a:gd name="connsiteY8" fmla="*/ 847 h 17991"/>
                  <a:gd name="connsiteX9" fmla="*/ 24843 w 51512"/>
                  <a:gd name="connsiteY9" fmla="*/ 847 h 17991"/>
                  <a:gd name="connsiteX10" fmla="*/ 38178 w 51512"/>
                  <a:gd name="connsiteY10" fmla="*/ 1799 h 17991"/>
                  <a:gd name="connsiteX11" fmla="*/ 41035 w 51512"/>
                  <a:gd name="connsiteY11" fmla="*/ 2752 h 17991"/>
                  <a:gd name="connsiteX12" fmla="*/ 46750 w 51512"/>
                  <a:gd name="connsiteY12" fmla="*/ 3704 h 17991"/>
                  <a:gd name="connsiteX13" fmla="*/ 51513 w 51512"/>
                  <a:gd name="connsiteY13" fmla="*/ 8467 h 17991"/>
                  <a:gd name="connsiteX14" fmla="*/ 51513 w 51512"/>
                  <a:gd name="connsiteY14" fmla="*/ 12277 h 17991"/>
                  <a:gd name="connsiteX15" fmla="*/ 44845 w 51512"/>
                  <a:gd name="connsiteY15" fmla="*/ 14182 h 1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512" h="17991">
                    <a:moveTo>
                      <a:pt x="44845" y="14182"/>
                    </a:moveTo>
                    <a:lnTo>
                      <a:pt x="21985" y="17039"/>
                    </a:lnTo>
                    <a:lnTo>
                      <a:pt x="14365" y="17039"/>
                    </a:lnTo>
                    <a:lnTo>
                      <a:pt x="1030" y="17992"/>
                    </a:lnTo>
                    <a:lnTo>
                      <a:pt x="78" y="15134"/>
                    </a:lnTo>
                    <a:cubicBezTo>
                      <a:pt x="78" y="15134"/>
                      <a:pt x="-875" y="8467"/>
                      <a:pt x="3888" y="8467"/>
                    </a:cubicBezTo>
                    <a:cubicBezTo>
                      <a:pt x="8650" y="8467"/>
                      <a:pt x="8650" y="8467"/>
                      <a:pt x="8650" y="8467"/>
                    </a:cubicBezTo>
                    <a:lnTo>
                      <a:pt x="15318" y="2752"/>
                    </a:lnTo>
                    <a:lnTo>
                      <a:pt x="20080" y="847"/>
                    </a:lnTo>
                    <a:cubicBezTo>
                      <a:pt x="20080" y="847"/>
                      <a:pt x="18175" y="-1058"/>
                      <a:pt x="24843" y="847"/>
                    </a:cubicBezTo>
                    <a:cubicBezTo>
                      <a:pt x="31510" y="2752"/>
                      <a:pt x="34368" y="847"/>
                      <a:pt x="38178" y="1799"/>
                    </a:cubicBezTo>
                    <a:cubicBezTo>
                      <a:pt x="41035" y="2752"/>
                      <a:pt x="41035" y="2752"/>
                      <a:pt x="41035" y="2752"/>
                    </a:cubicBezTo>
                    <a:lnTo>
                      <a:pt x="46750" y="3704"/>
                    </a:lnTo>
                    <a:cubicBezTo>
                      <a:pt x="51513" y="8467"/>
                      <a:pt x="51513" y="5609"/>
                      <a:pt x="51513" y="8467"/>
                    </a:cubicBezTo>
                    <a:cubicBezTo>
                      <a:pt x="51513" y="12277"/>
                      <a:pt x="51513" y="12277"/>
                      <a:pt x="51513" y="12277"/>
                    </a:cubicBezTo>
                    <a:lnTo>
                      <a:pt x="44845" y="14182"/>
                    </a:lnTo>
                    <a:close/>
                  </a:path>
                </a:pathLst>
              </a:custGeom>
              <a:grpFill/>
              <a:ln w="9525" cap="flat">
                <a:noFill/>
                <a:prstDash val="solid"/>
                <a:miter/>
              </a:ln>
            </p:spPr>
            <p:txBody>
              <a:bodyPr rtlCol="0" anchor="ctr"/>
              <a:lstStyle/>
              <a:p>
                <a:endParaRPr lang="en-US" sz="1765" noProof="0"/>
              </a:p>
            </p:txBody>
          </p:sp>
          <p:sp>
            <p:nvSpPr>
              <p:cNvPr id="123" name="Freeform: Shape 122">
                <a:extLst>
                  <a:ext uri="{FF2B5EF4-FFF2-40B4-BE49-F238E27FC236}">
                    <a16:creationId xmlns:a16="http://schemas.microsoft.com/office/drawing/2014/main" id="{3E47B91D-E112-BBDB-D0F7-B33D5B3AD746}"/>
                  </a:ext>
                </a:extLst>
              </p:cNvPr>
              <p:cNvSpPr/>
              <p:nvPr/>
            </p:nvSpPr>
            <p:spPr>
              <a:xfrm>
                <a:off x="6909464" y="3135359"/>
                <a:ext cx="44437" cy="15239"/>
              </a:xfrm>
              <a:custGeom>
                <a:avLst/>
                <a:gdLst>
                  <a:gd name="connsiteX0" fmla="*/ 43815 w 44437"/>
                  <a:gd name="connsiteY0" fmla="*/ 13335 h 15239"/>
                  <a:gd name="connsiteX1" fmla="*/ 32385 w 44437"/>
                  <a:gd name="connsiteY1" fmla="*/ 14288 h 15239"/>
                  <a:gd name="connsiteX2" fmla="*/ 13335 w 44437"/>
                  <a:gd name="connsiteY2" fmla="*/ 15240 h 15239"/>
                  <a:gd name="connsiteX3" fmla="*/ 7620 w 44437"/>
                  <a:gd name="connsiteY3" fmla="*/ 12382 h 15239"/>
                  <a:gd name="connsiteX4" fmla="*/ 5715 w 44437"/>
                  <a:gd name="connsiteY4" fmla="*/ 8572 h 15239"/>
                  <a:gd name="connsiteX5" fmla="*/ 0 w 44437"/>
                  <a:gd name="connsiteY5" fmla="*/ 3810 h 15239"/>
                  <a:gd name="connsiteX6" fmla="*/ 3810 w 44437"/>
                  <a:gd name="connsiteY6" fmla="*/ 0 h 15239"/>
                  <a:gd name="connsiteX7" fmla="*/ 15240 w 44437"/>
                  <a:gd name="connsiteY7" fmla="*/ 952 h 15239"/>
                  <a:gd name="connsiteX8" fmla="*/ 22860 w 44437"/>
                  <a:gd name="connsiteY8" fmla="*/ 952 h 15239"/>
                  <a:gd name="connsiteX9" fmla="*/ 37147 w 44437"/>
                  <a:gd name="connsiteY9" fmla="*/ 1905 h 15239"/>
                  <a:gd name="connsiteX10" fmla="*/ 42863 w 44437"/>
                  <a:gd name="connsiteY10" fmla="*/ 2857 h 15239"/>
                  <a:gd name="connsiteX11" fmla="*/ 43815 w 44437"/>
                  <a:gd name="connsiteY11"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37" h="15239">
                    <a:moveTo>
                      <a:pt x="43815" y="13335"/>
                    </a:moveTo>
                    <a:lnTo>
                      <a:pt x="32385" y="14288"/>
                    </a:lnTo>
                    <a:lnTo>
                      <a:pt x="13335" y="15240"/>
                    </a:lnTo>
                    <a:lnTo>
                      <a:pt x="7620" y="12382"/>
                    </a:lnTo>
                    <a:lnTo>
                      <a:pt x="5715" y="8572"/>
                    </a:lnTo>
                    <a:lnTo>
                      <a:pt x="0" y="3810"/>
                    </a:lnTo>
                    <a:cubicBezTo>
                      <a:pt x="0" y="3810"/>
                      <a:pt x="0" y="0"/>
                      <a:pt x="3810" y="0"/>
                    </a:cubicBezTo>
                    <a:cubicBezTo>
                      <a:pt x="6667" y="952"/>
                      <a:pt x="15240" y="952"/>
                      <a:pt x="15240" y="952"/>
                    </a:cubicBezTo>
                    <a:lnTo>
                      <a:pt x="22860" y="952"/>
                    </a:lnTo>
                    <a:lnTo>
                      <a:pt x="37147" y="1905"/>
                    </a:lnTo>
                    <a:lnTo>
                      <a:pt x="42863" y="2857"/>
                    </a:lnTo>
                    <a:cubicBezTo>
                      <a:pt x="45720" y="7620"/>
                      <a:pt x="43815" y="13335"/>
                      <a:pt x="43815" y="13335"/>
                    </a:cubicBezTo>
                    <a:close/>
                  </a:path>
                </a:pathLst>
              </a:custGeom>
              <a:grpFill/>
              <a:ln w="9525" cap="flat">
                <a:noFill/>
                <a:prstDash val="solid"/>
                <a:miter/>
              </a:ln>
            </p:spPr>
            <p:txBody>
              <a:bodyPr rtlCol="0" anchor="ctr"/>
              <a:lstStyle/>
              <a:p>
                <a:endParaRPr lang="en-US" sz="1765" noProof="0"/>
              </a:p>
            </p:txBody>
          </p:sp>
          <p:sp>
            <p:nvSpPr>
              <p:cNvPr id="124" name="Freeform: Shape 123">
                <a:extLst>
                  <a:ext uri="{FF2B5EF4-FFF2-40B4-BE49-F238E27FC236}">
                    <a16:creationId xmlns:a16="http://schemas.microsoft.com/office/drawing/2014/main" id="{E576215C-073E-C00C-F966-1B8573DC7431}"/>
                  </a:ext>
                </a:extLst>
              </p:cNvPr>
              <p:cNvSpPr/>
              <p:nvPr/>
            </p:nvSpPr>
            <p:spPr>
              <a:xfrm>
                <a:off x="6576089" y="2948245"/>
                <a:ext cx="300990" cy="63288"/>
              </a:xfrm>
              <a:custGeom>
                <a:avLst/>
                <a:gdLst>
                  <a:gd name="connsiteX0" fmla="*/ 282892 w 300990"/>
                  <a:gd name="connsiteY0" fmla="*/ 53763 h 63288"/>
                  <a:gd name="connsiteX1" fmla="*/ 277178 w 300990"/>
                  <a:gd name="connsiteY1" fmla="*/ 54716 h 63288"/>
                  <a:gd name="connsiteX2" fmla="*/ 267653 w 300990"/>
                  <a:gd name="connsiteY2" fmla="*/ 55668 h 63288"/>
                  <a:gd name="connsiteX3" fmla="*/ 258128 w 300990"/>
                  <a:gd name="connsiteY3" fmla="*/ 55668 h 63288"/>
                  <a:gd name="connsiteX4" fmla="*/ 248603 w 300990"/>
                  <a:gd name="connsiteY4" fmla="*/ 55668 h 63288"/>
                  <a:gd name="connsiteX5" fmla="*/ 237172 w 300990"/>
                  <a:gd name="connsiteY5" fmla="*/ 58526 h 63288"/>
                  <a:gd name="connsiteX6" fmla="*/ 229553 w 300990"/>
                  <a:gd name="connsiteY6" fmla="*/ 62336 h 63288"/>
                  <a:gd name="connsiteX7" fmla="*/ 221933 w 300990"/>
                  <a:gd name="connsiteY7" fmla="*/ 63288 h 63288"/>
                  <a:gd name="connsiteX8" fmla="*/ 210503 w 300990"/>
                  <a:gd name="connsiteY8" fmla="*/ 63288 h 63288"/>
                  <a:gd name="connsiteX9" fmla="*/ 202883 w 300990"/>
                  <a:gd name="connsiteY9" fmla="*/ 63288 h 63288"/>
                  <a:gd name="connsiteX10" fmla="*/ 196215 w 300990"/>
                  <a:gd name="connsiteY10" fmla="*/ 63288 h 63288"/>
                  <a:gd name="connsiteX11" fmla="*/ 187642 w 300990"/>
                  <a:gd name="connsiteY11" fmla="*/ 63288 h 63288"/>
                  <a:gd name="connsiteX12" fmla="*/ 180975 w 300990"/>
                  <a:gd name="connsiteY12" fmla="*/ 63288 h 63288"/>
                  <a:gd name="connsiteX13" fmla="*/ 176213 w 300990"/>
                  <a:gd name="connsiteY13" fmla="*/ 63288 h 63288"/>
                  <a:gd name="connsiteX14" fmla="*/ 164783 w 300990"/>
                  <a:gd name="connsiteY14" fmla="*/ 61383 h 63288"/>
                  <a:gd name="connsiteX15" fmla="*/ 158115 w 300990"/>
                  <a:gd name="connsiteY15" fmla="*/ 60431 h 63288"/>
                  <a:gd name="connsiteX16" fmla="*/ 142875 w 300990"/>
                  <a:gd name="connsiteY16" fmla="*/ 58526 h 63288"/>
                  <a:gd name="connsiteX17" fmla="*/ 135255 w 300990"/>
                  <a:gd name="connsiteY17" fmla="*/ 57573 h 63288"/>
                  <a:gd name="connsiteX18" fmla="*/ 114300 w 300990"/>
                  <a:gd name="connsiteY18" fmla="*/ 52811 h 63288"/>
                  <a:gd name="connsiteX19" fmla="*/ 101917 w 300990"/>
                  <a:gd name="connsiteY19" fmla="*/ 51858 h 63288"/>
                  <a:gd name="connsiteX20" fmla="*/ 93345 w 300990"/>
                  <a:gd name="connsiteY20" fmla="*/ 50906 h 63288"/>
                  <a:gd name="connsiteX21" fmla="*/ 86678 w 300990"/>
                  <a:gd name="connsiteY21" fmla="*/ 49001 h 63288"/>
                  <a:gd name="connsiteX22" fmla="*/ 80963 w 300990"/>
                  <a:gd name="connsiteY22" fmla="*/ 46143 h 63288"/>
                  <a:gd name="connsiteX23" fmla="*/ 80963 w 300990"/>
                  <a:gd name="connsiteY23" fmla="*/ 40428 h 63288"/>
                  <a:gd name="connsiteX24" fmla="*/ 79058 w 300990"/>
                  <a:gd name="connsiteY24" fmla="*/ 34713 h 63288"/>
                  <a:gd name="connsiteX25" fmla="*/ 78105 w 300990"/>
                  <a:gd name="connsiteY25" fmla="*/ 29951 h 63288"/>
                  <a:gd name="connsiteX26" fmla="*/ 72390 w 300990"/>
                  <a:gd name="connsiteY26" fmla="*/ 25188 h 63288"/>
                  <a:gd name="connsiteX27" fmla="*/ 63817 w 300990"/>
                  <a:gd name="connsiteY27" fmla="*/ 21378 h 63288"/>
                  <a:gd name="connsiteX28" fmla="*/ 58103 w 300990"/>
                  <a:gd name="connsiteY28" fmla="*/ 19473 h 63288"/>
                  <a:gd name="connsiteX29" fmla="*/ 40958 w 300990"/>
                  <a:gd name="connsiteY29" fmla="*/ 15663 h 63288"/>
                  <a:gd name="connsiteX30" fmla="*/ 29528 w 300990"/>
                  <a:gd name="connsiteY30" fmla="*/ 15663 h 63288"/>
                  <a:gd name="connsiteX31" fmla="*/ 23813 w 300990"/>
                  <a:gd name="connsiteY31" fmla="*/ 15663 h 63288"/>
                  <a:gd name="connsiteX32" fmla="*/ 10478 w 300990"/>
                  <a:gd name="connsiteY32" fmla="*/ 14711 h 63288"/>
                  <a:gd name="connsiteX33" fmla="*/ 953 w 300990"/>
                  <a:gd name="connsiteY33" fmla="*/ 11853 h 63288"/>
                  <a:gd name="connsiteX34" fmla="*/ 0 w 300990"/>
                  <a:gd name="connsiteY34" fmla="*/ 6138 h 63288"/>
                  <a:gd name="connsiteX35" fmla="*/ 5715 w 300990"/>
                  <a:gd name="connsiteY35" fmla="*/ 3281 h 63288"/>
                  <a:gd name="connsiteX36" fmla="*/ 12383 w 300990"/>
                  <a:gd name="connsiteY36" fmla="*/ 2328 h 63288"/>
                  <a:gd name="connsiteX37" fmla="*/ 28575 w 300990"/>
                  <a:gd name="connsiteY37" fmla="*/ 423 h 63288"/>
                  <a:gd name="connsiteX38" fmla="*/ 38100 w 300990"/>
                  <a:gd name="connsiteY38" fmla="*/ 423 h 63288"/>
                  <a:gd name="connsiteX39" fmla="*/ 51435 w 300990"/>
                  <a:gd name="connsiteY39" fmla="*/ 423 h 63288"/>
                  <a:gd name="connsiteX40" fmla="*/ 60008 w 300990"/>
                  <a:gd name="connsiteY40" fmla="*/ 423 h 63288"/>
                  <a:gd name="connsiteX41" fmla="*/ 72390 w 300990"/>
                  <a:gd name="connsiteY41" fmla="*/ 2328 h 63288"/>
                  <a:gd name="connsiteX42" fmla="*/ 79058 w 300990"/>
                  <a:gd name="connsiteY42" fmla="*/ 4233 h 63288"/>
                  <a:gd name="connsiteX43" fmla="*/ 86678 w 300990"/>
                  <a:gd name="connsiteY43" fmla="*/ 5186 h 63288"/>
                  <a:gd name="connsiteX44" fmla="*/ 94297 w 300990"/>
                  <a:gd name="connsiteY44" fmla="*/ 9948 h 63288"/>
                  <a:gd name="connsiteX45" fmla="*/ 89535 w 300990"/>
                  <a:gd name="connsiteY45" fmla="*/ 13758 h 63288"/>
                  <a:gd name="connsiteX46" fmla="*/ 99060 w 300990"/>
                  <a:gd name="connsiteY46" fmla="*/ 19473 h 63288"/>
                  <a:gd name="connsiteX47" fmla="*/ 104775 w 300990"/>
                  <a:gd name="connsiteY47" fmla="*/ 19473 h 63288"/>
                  <a:gd name="connsiteX48" fmla="*/ 110490 w 300990"/>
                  <a:gd name="connsiteY48" fmla="*/ 28046 h 63288"/>
                  <a:gd name="connsiteX49" fmla="*/ 123825 w 300990"/>
                  <a:gd name="connsiteY49" fmla="*/ 31856 h 63288"/>
                  <a:gd name="connsiteX50" fmla="*/ 135255 w 300990"/>
                  <a:gd name="connsiteY50" fmla="*/ 33761 h 63288"/>
                  <a:gd name="connsiteX51" fmla="*/ 149542 w 300990"/>
                  <a:gd name="connsiteY51" fmla="*/ 35666 h 63288"/>
                  <a:gd name="connsiteX52" fmla="*/ 154305 w 300990"/>
                  <a:gd name="connsiteY52" fmla="*/ 39476 h 63288"/>
                  <a:gd name="connsiteX53" fmla="*/ 167640 w 300990"/>
                  <a:gd name="connsiteY53" fmla="*/ 39476 h 63288"/>
                  <a:gd name="connsiteX54" fmla="*/ 194310 w 300990"/>
                  <a:gd name="connsiteY54" fmla="*/ 35666 h 63288"/>
                  <a:gd name="connsiteX55" fmla="*/ 205740 w 300990"/>
                  <a:gd name="connsiteY55" fmla="*/ 34713 h 63288"/>
                  <a:gd name="connsiteX56" fmla="*/ 214313 w 300990"/>
                  <a:gd name="connsiteY56" fmla="*/ 34713 h 63288"/>
                  <a:gd name="connsiteX57" fmla="*/ 231458 w 300990"/>
                  <a:gd name="connsiteY57" fmla="*/ 36618 h 63288"/>
                  <a:gd name="connsiteX58" fmla="*/ 246697 w 300990"/>
                  <a:gd name="connsiteY58" fmla="*/ 36618 h 63288"/>
                  <a:gd name="connsiteX59" fmla="*/ 258128 w 300990"/>
                  <a:gd name="connsiteY59" fmla="*/ 35666 h 63288"/>
                  <a:gd name="connsiteX60" fmla="*/ 269558 w 300990"/>
                  <a:gd name="connsiteY60" fmla="*/ 35666 h 63288"/>
                  <a:gd name="connsiteX61" fmla="*/ 276225 w 300990"/>
                  <a:gd name="connsiteY61" fmla="*/ 35666 h 63288"/>
                  <a:gd name="connsiteX62" fmla="*/ 290513 w 300990"/>
                  <a:gd name="connsiteY62" fmla="*/ 36618 h 63288"/>
                  <a:gd name="connsiteX63" fmla="*/ 297180 w 300990"/>
                  <a:gd name="connsiteY63" fmla="*/ 39476 h 63288"/>
                  <a:gd name="connsiteX64" fmla="*/ 299085 w 300990"/>
                  <a:gd name="connsiteY64" fmla="*/ 42333 h 63288"/>
                  <a:gd name="connsiteX65" fmla="*/ 300990 w 300990"/>
                  <a:gd name="connsiteY65" fmla="*/ 46143 h 63288"/>
                  <a:gd name="connsiteX66" fmla="*/ 296228 w 300990"/>
                  <a:gd name="connsiteY66" fmla="*/ 53763 h 63288"/>
                  <a:gd name="connsiteX67" fmla="*/ 282892 w 300990"/>
                  <a:gd name="connsiteY67" fmla="*/ 53763 h 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00990" h="63288">
                    <a:moveTo>
                      <a:pt x="282892" y="53763"/>
                    </a:moveTo>
                    <a:lnTo>
                      <a:pt x="277178" y="54716"/>
                    </a:lnTo>
                    <a:lnTo>
                      <a:pt x="267653" y="55668"/>
                    </a:lnTo>
                    <a:lnTo>
                      <a:pt x="258128" y="55668"/>
                    </a:lnTo>
                    <a:lnTo>
                      <a:pt x="248603" y="55668"/>
                    </a:lnTo>
                    <a:cubicBezTo>
                      <a:pt x="241935" y="57573"/>
                      <a:pt x="237172" y="58526"/>
                      <a:pt x="237172" y="58526"/>
                    </a:cubicBezTo>
                    <a:lnTo>
                      <a:pt x="229553" y="62336"/>
                    </a:lnTo>
                    <a:cubicBezTo>
                      <a:pt x="229553" y="62336"/>
                      <a:pt x="228600" y="63288"/>
                      <a:pt x="221933" y="63288"/>
                    </a:cubicBezTo>
                    <a:cubicBezTo>
                      <a:pt x="215265" y="63288"/>
                      <a:pt x="210503" y="63288"/>
                      <a:pt x="210503" y="63288"/>
                    </a:cubicBezTo>
                    <a:lnTo>
                      <a:pt x="202883" y="63288"/>
                    </a:lnTo>
                    <a:lnTo>
                      <a:pt x="196215" y="63288"/>
                    </a:lnTo>
                    <a:lnTo>
                      <a:pt x="187642" y="63288"/>
                    </a:lnTo>
                    <a:lnTo>
                      <a:pt x="180975" y="63288"/>
                    </a:lnTo>
                    <a:lnTo>
                      <a:pt x="176213" y="63288"/>
                    </a:lnTo>
                    <a:lnTo>
                      <a:pt x="164783" y="61383"/>
                    </a:lnTo>
                    <a:lnTo>
                      <a:pt x="158115" y="60431"/>
                    </a:lnTo>
                    <a:lnTo>
                      <a:pt x="142875" y="58526"/>
                    </a:lnTo>
                    <a:cubicBezTo>
                      <a:pt x="142875" y="58526"/>
                      <a:pt x="140017" y="57573"/>
                      <a:pt x="135255" y="57573"/>
                    </a:cubicBezTo>
                    <a:cubicBezTo>
                      <a:pt x="130492" y="57573"/>
                      <a:pt x="114300" y="52811"/>
                      <a:pt x="114300" y="52811"/>
                    </a:cubicBezTo>
                    <a:cubicBezTo>
                      <a:pt x="114300" y="52811"/>
                      <a:pt x="105728" y="50906"/>
                      <a:pt x="101917" y="51858"/>
                    </a:cubicBezTo>
                    <a:cubicBezTo>
                      <a:pt x="99060" y="52811"/>
                      <a:pt x="93345" y="50906"/>
                      <a:pt x="93345" y="50906"/>
                    </a:cubicBezTo>
                    <a:lnTo>
                      <a:pt x="86678" y="49001"/>
                    </a:lnTo>
                    <a:lnTo>
                      <a:pt x="80963" y="46143"/>
                    </a:lnTo>
                    <a:lnTo>
                      <a:pt x="80963" y="40428"/>
                    </a:lnTo>
                    <a:lnTo>
                      <a:pt x="79058" y="34713"/>
                    </a:lnTo>
                    <a:lnTo>
                      <a:pt x="78105" y="29951"/>
                    </a:lnTo>
                    <a:lnTo>
                      <a:pt x="72390" y="25188"/>
                    </a:lnTo>
                    <a:cubicBezTo>
                      <a:pt x="72390" y="25188"/>
                      <a:pt x="69533" y="23283"/>
                      <a:pt x="63817" y="21378"/>
                    </a:cubicBezTo>
                    <a:cubicBezTo>
                      <a:pt x="58103" y="19473"/>
                      <a:pt x="58103" y="19473"/>
                      <a:pt x="58103" y="19473"/>
                    </a:cubicBezTo>
                    <a:cubicBezTo>
                      <a:pt x="58103" y="19473"/>
                      <a:pt x="43815" y="15663"/>
                      <a:pt x="40958" y="15663"/>
                    </a:cubicBezTo>
                    <a:cubicBezTo>
                      <a:pt x="38100" y="15663"/>
                      <a:pt x="29528" y="15663"/>
                      <a:pt x="29528" y="15663"/>
                    </a:cubicBezTo>
                    <a:cubicBezTo>
                      <a:pt x="29528" y="15663"/>
                      <a:pt x="28575" y="15663"/>
                      <a:pt x="23813" y="15663"/>
                    </a:cubicBezTo>
                    <a:cubicBezTo>
                      <a:pt x="19050" y="15663"/>
                      <a:pt x="10478" y="14711"/>
                      <a:pt x="10478" y="14711"/>
                    </a:cubicBezTo>
                    <a:lnTo>
                      <a:pt x="953" y="11853"/>
                    </a:lnTo>
                    <a:lnTo>
                      <a:pt x="0" y="6138"/>
                    </a:lnTo>
                    <a:lnTo>
                      <a:pt x="5715" y="3281"/>
                    </a:lnTo>
                    <a:cubicBezTo>
                      <a:pt x="12383" y="2328"/>
                      <a:pt x="4763" y="4233"/>
                      <a:pt x="12383" y="2328"/>
                    </a:cubicBezTo>
                    <a:cubicBezTo>
                      <a:pt x="20003" y="423"/>
                      <a:pt x="28575" y="423"/>
                      <a:pt x="28575" y="423"/>
                    </a:cubicBezTo>
                    <a:lnTo>
                      <a:pt x="38100" y="423"/>
                    </a:lnTo>
                    <a:lnTo>
                      <a:pt x="51435" y="423"/>
                    </a:lnTo>
                    <a:cubicBezTo>
                      <a:pt x="51435" y="423"/>
                      <a:pt x="56197" y="-529"/>
                      <a:pt x="60008" y="423"/>
                    </a:cubicBezTo>
                    <a:cubicBezTo>
                      <a:pt x="64770" y="1376"/>
                      <a:pt x="72390" y="2328"/>
                      <a:pt x="72390" y="2328"/>
                    </a:cubicBezTo>
                    <a:lnTo>
                      <a:pt x="79058" y="4233"/>
                    </a:lnTo>
                    <a:lnTo>
                      <a:pt x="86678" y="5186"/>
                    </a:lnTo>
                    <a:lnTo>
                      <a:pt x="94297" y="9948"/>
                    </a:lnTo>
                    <a:cubicBezTo>
                      <a:pt x="94297" y="9948"/>
                      <a:pt x="88583" y="11853"/>
                      <a:pt x="89535" y="13758"/>
                    </a:cubicBezTo>
                    <a:cubicBezTo>
                      <a:pt x="90488" y="15663"/>
                      <a:pt x="99060" y="19473"/>
                      <a:pt x="99060" y="19473"/>
                    </a:cubicBezTo>
                    <a:lnTo>
                      <a:pt x="104775" y="19473"/>
                    </a:lnTo>
                    <a:lnTo>
                      <a:pt x="110490" y="28046"/>
                    </a:lnTo>
                    <a:lnTo>
                      <a:pt x="123825" y="31856"/>
                    </a:lnTo>
                    <a:cubicBezTo>
                      <a:pt x="123825" y="31856"/>
                      <a:pt x="131445" y="32808"/>
                      <a:pt x="135255" y="33761"/>
                    </a:cubicBezTo>
                    <a:cubicBezTo>
                      <a:pt x="138113" y="34713"/>
                      <a:pt x="149542" y="35666"/>
                      <a:pt x="149542" y="35666"/>
                    </a:cubicBezTo>
                    <a:cubicBezTo>
                      <a:pt x="149542" y="35666"/>
                      <a:pt x="150495" y="38523"/>
                      <a:pt x="154305" y="39476"/>
                    </a:cubicBezTo>
                    <a:cubicBezTo>
                      <a:pt x="157163" y="40428"/>
                      <a:pt x="162878" y="40428"/>
                      <a:pt x="167640" y="39476"/>
                    </a:cubicBezTo>
                    <a:cubicBezTo>
                      <a:pt x="172403" y="38523"/>
                      <a:pt x="194310" y="35666"/>
                      <a:pt x="194310" y="35666"/>
                    </a:cubicBezTo>
                    <a:lnTo>
                      <a:pt x="205740" y="34713"/>
                    </a:lnTo>
                    <a:lnTo>
                      <a:pt x="214313" y="34713"/>
                    </a:lnTo>
                    <a:cubicBezTo>
                      <a:pt x="221933" y="36618"/>
                      <a:pt x="225742" y="36618"/>
                      <a:pt x="231458" y="36618"/>
                    </a:cubicBezTo>
                    <a:cubicBezTo>
                      <a:pt x="238125" y="37571"/>
                      <a:pt x="246697" y="36618"/>
                      <a:pt x="246697" y="36618"/>
                    </a:cubicBezTo>
                    <a:lnTo>
                      <a:pt x="258128" y="35666"/>
                    </a:lnTo>
                    <a:lnTo>
                      <a:pt x="269558" y="35666"/>
                    </a:lnTo>
                    <a:lnTo>
                      <a:pt x="276225" y="35666"/>
                    </a:lnTo>
                    <a:cubicBezTo>
                      <a:pt x="276225" y="35666"/>
                      <a:pt x="289560" y="34713"/>
                      <a:pt x="290513" y="36618"/>
                    </a:cubicBezTo>
                    <a:cubicBezTo>
                      <a:pt x="291465" y="38523"/>
                      <a:pt x="295275" y="36618"/>
                      <a:pt x="297180" y="39476"/>
                    </a:cubicBezTo>
                    <a:cubicBezTo>
                      <a:pt x="299085" y="42333"/>
                      <a:pt x="297180" y="38523"/>
                      <a:pt x="299085" y="42333"/>
                    </a:cubicBezTo>
                    <a:cubicBezTo>
                      <a:pt x="300990" y="46143"/>
                      <a:pt x="300990" y="43286"/>
                      <a:pt x="300990" y="46143"/>
                    </a:cubicBezTo>
                    <a:cubicBezTo>
                      <a:pt x="300990" y="49953"/>
                      <a:pt x="296228" y="53763"/>
                      <a:pt x="296228" y="53763"/>
                    </a:cubicBezTo>
                    <a:lnTo>
                      <a:pt x="282892" y="53763"/>
                    </a:lnTo>
                    <a:close/>
                  </a:path>
                </a:pathLst>
              </a:custGeom>
              <a:grpFill/>
              <a:ln w="9525" cap="flat">
                <a:noFill/>
                <a:prstDash val="solid"/>
                <a:miter/>
              </a:ln>
            </p:spPr>
            <p:txBody>
              <a:bodyPr rtlCol="0" anchor="ctr"/>
              <a:lstStyle/>
              <a:p>
                <a:endParaRPr lang="en-US" sz="1765" noProof="0"/>
              </a:p>
            </p:txBody>
          </p:sp>
          <p:sp>
            <p:nvSpPr>
              <p:cNvPr id="125" name="Freeform: Shape 124">
                <a:extLst>
                  <a:ext uri="{FF2B5EF4-FFF2-40B4-BE49-F238E27FC236}">
                    <a16:creationId xmlns:a16="http://schemas.microsoft.com/office/drawing/2014/main" id="{6110AAAB-8CAD-278C-7545-E980A69FF7F7}"/>
                  </a:ext>
                </a:extLst>
              </p:cNvPr>
              <p:cNvSpPr/>
              <p:nvPr/>
            </p:nvSpPr>
            <p:spPr>
              <a:xfrm>
                <a:off x="6555074" y="2902133"/>
                <a:ext cx="61442" cy="32247"/>
              </a:xfrm>
              <a:custGeom>
                <a:avLst/>
                <a:gdLst>
                  <a:gd name="connsiteX0" fmla="*/ 44827 w 61442"/>
                  <a:gd name="connsiteY0" fmla="*/ 32248 h 32247"/>
                  <a:gd name="connsiteX1" fmla="*/ 35302 w 61442"/>
                  <a:gd name="connsiteY1" fmla="*/ 30343 h 32247"/>
                  <a:gd name="connsiteX2" fmla="*/ 21015 w 61442"/>
                  <a:gd name="connsiteY2" fmla="*/ 29390 h 32247"/>
                  <a:gd name="connsiteX3" fmla="*/ 20062 w 61442"/>
                  <a:gd name="connsiteY3" fmla="*/ 26533 h 32247"/>
                  <a:gd name="connsiteX4" fmla="*/ 13394 w 61442"/>
                  <a:gd name="connsiteY4" fmla="*/ 20818 h 32247"/>
                  <a:gd name="connsiteX5" fmla="*/ 7680 w 61442"/>
                  <a:gd name="connsiteY5" fmla="*/ 18913 h 32247"/>
                  <a:gd name="connsiteX6" fmla="*/ 2917 w 61442"/>
                  <a:gd name="connsiteY6" fmla="*/ 18913 h 32247"/>
                  <a:gd name="connsiteX7" fmla="*/ 60 w 61442"/>
                  <a:gd name="connsiteY7" fmla="*/ 12245 h 32247"/>
                  <a:gd name="connsiteX8" fmla="*/ 60 w 61442"/>
                  <a:gd name="connsiteY8" fmla="*/ 7483 h 32247"/>
                  <a:gd name="connsiteX9" fmla="*/ 4822 w 61442"/>
                  <a:gd name="connsiteY9" fmla="*/ 1768 h 32247"/>
                  <a:gd name="connsiteX10" fmla="*/ 10537 w 61442"/>
                  <a:gd name="connsiteY10" fmla="*/ 815 h 32247"/>
                  <a:gd name="connsiteX11" fmla="*/ 21967 w 61442"/>
                  <a:gd name="connsiteY11" fmla="*/ 1768 h 32247"/>
                  <a:gd name="connsiteX12" fmla="*/ 31492 w 61442"/>
                  <a:gd name="connsiteY12" fmla="*/ 1768 h 32247"/>
                  <a:gd name="connsiteX13" fmla="*/ 34349 w 61442"/>
                  <a:gd name="connsiteY13" fmla="*/ 2720 h 32247"/>
                  <a:gd name="connsiteX14" fmla="*/ 41017 w 61442"/>
                  <a:gd name="connsiteY14" fmla="*/ 1768 h 32247"/>
                  <a:gd name="connsiteX15" fmla="*/ 56257 w 61442"/>
                  <a:gd name="connsiteY15" fmla="*/ 2720 h 32247"/>
                  <a:gd name="connsiteX16" fmla="*/ 58162 w 61442"/>
                  <a:gd name="connsiteY16" fmla="*/ 4625 h 32247"/>
                  <a:gd name="connsiteX17" fmla="*/ 61019 w 61442"/>
                  <a:gd name="connsiteY17" fmla="*/ 10340 h 32247"/>
                  <a:gd name="connsiteX18" fmla="*/ 61019 w 61442"/>
                  <a:gd name="connsiteY18" fmla="*/ 16055 h 32247"/>
                  <a:gd name="connsiteX19" fmla="*/ 61019 w 61442"/>
                  <a:gd name="connsiteY19" fmla="*/ 18913 h 32247"/>
                  <a:gd name="connsiteX20" fmla="*/ 61019 w 61442"/>
                  <a:gd name="connsiteY20" fmla="*/ 23675 h 32247"/>
                  <a:gd name="connsiteX21" fmla="*/ 61019 w 61442"/>
                  <a:gd name="connsiteY21" fmla="*/ 26533 h 32247"/>
                  <a:gd name="connsiteX22" fmla="*/ 61019 w 61442"/>
                  <a:gd name="connsiteY22" fmla="*/ 28438 h 32247"/>
                  <a:gd name="connsiteX23" fmla="*/ 44827 w 61442"/>
                  <a:gd name="connsiteY23" fmla="*/ 32248 h 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442" h="32247">
                    <a:moveTo>
                      <a:pt x="44827" y="32248"/>
                    </a:moveTo>
                    <a:lnTo>
                      <a:pt x="35302" y="30343"/>
                    </a:lnTo>
                    <a:lnTo>
                      <a:pt x="21015" y="29390"/>
                    </a:lnTo>
                    <a:lnTo>
                      <a:pt x="20062" y="26533"/>
                    </a:lnTo>
                    <a:lnTo>
                      <a:pt x="13394" y="20818"/>
                    </a:lnTo>
                    <a:cubicBezTo>
                      <a:pt x="13394" y="20818"/>
                      <a:pt x="12442" y="18913"/>
                      <a:pt x="7680" y="18913"/>
                    </a:cubicBezTo>
                    <a:cubicBezTo>
                      <a:pt x="2917" y="18913"/>
                      <a:pt x="2917" y="18913"/>
                      <a:pt x="2917" y="18913"/>
                    </a:cubicBezTo>
                    <a:lnTo>
                      <a:pt x="60" y="12245"/>
                    </a:lnTo>
                    <a:lnTo>
                      <a:pt x="60" y="7483"/>
                    </a:lnTo>
                    <a:cubicBezTo>
                      <a:pt x="60" y="7483"/>
                      <a:pt x="-893" y="3673"/>
                      <a:pt x="4822" y="1768"/>
                    </a:cubicBezTo>
                    <a:cubicBezTo>
                      <a:pt x="10537" y="815"/>
                      <a:pt x="3869" y="-1090"/>
                      <a:pt x="10537" y="815"/>
                    </a:cubicBezTo>
                    <a:cubicBezTo>
                      <a:pt x="17205" y="2720"/>
                      <a:pt x="17205" y="815"/>
                      <a:pt x="21967" y="1768"/>
                    </a:cubicBezTo>
                    <a:cubicBezTo>
                      <a:pt x="26730" y="2720"/>
                      <a:pt x="28635" y="815"/>
                      <a:pt x="31492" y="1768"/>
                    </a:cubicBezTo>
                    <a:cubicBezTo>
                      <a:pt x="34349" y="2720"/>
                      <a:pt x="34349" y="2720"/>
                      <a:pt x="34349" y="2720"/>
                    </a:cubicBezTo>
                    <a:cubicBezTo>
                      <a:pt x="34349" y="2720"/>
                      <a:pt x="35302" y="1768"/>
                      <a:pt x="41017" y="1768"/>
                    </a:cubicBezTo>
                    <a:cubicBezTo>
                      <a:pt x="46732" y="2720"/>
                      <a:pt x="54352" y="815"/>
                      <a:pt x="56257" y="2720"/>
                    </a:cubicBezTo>
                    <a:cubicBezTo>
                      <a:pt x="58162" y="4625"/>
                      <a:pt x="58162" y="4625"/>
                      <a:pt x="58162" y="4625"/>
                    </a:cubicBezTo>
                    <a:cubicBezTo>
                      <a:pt x="58162" y="4625"/>
                      <a:pt x="60067" y="8435"/>
                      <a:pt x="61019" y="10340"/>
                    </a:cubicBezTo>
                    <a:cubicBezTo>
                      <a:pt x="61972" y="12245"/>
                      <a:pt x="61019" y="16055"/>
                      <a:pt x="61019" y="16055"/>
                    </a:cubicBezTo>
                    <a:cubicBezTo>
                      <a:pt x="61019" y="16055"/>
                      <a:pt x="60067" y="17008"/>
                      <a:pt x="61019" y="18913"/>
                    </a:cubicBezTo>
                    <a:cubicBezTo>
                      <a:pt x="61972" y="20818"/>
                      <a:pt x="61019" y="23675"/>
                      <a:pt x="61019" y="23675"/>
                    </a:cubicBezTo>
                    <a:cubicBezTo>
                      <a:pt x="61019" y="23675"/>
                      <a:pt x="61019" y="24628"/>
                      <a:pt x="61019" y="26533"/>
                    </a:cubicBezTo>
                    <a:cubicBezTo>
                      <a:pt x="61019" y="28438"/>
                      <a:pt x="61019" y="28438"/>
                      <a:pt x="61019" y="28438"/>
                    </a:cubicBezTo>
                    <a:lnTo>
                      <a:pt x="44827" y="32248"/>
                    </a:lnTo>
                    <a:close/>
                  </a:path>
                </a:pathLst>
              </a:custGeom>
              <a:grpFill/>
              <a:ln w="9525" cap="flat">
                <a:noFill/>
                <a:prstDash val="solid"/>
                <a:miter/>
              </a:ln>
            </p:spPr>
            <p:txBody>
              <a:bodyPr rtlCol="0" anchor="ctr"/>
              <a:lstStyle/>
              <a:p>
                <a:endParaRPr lang="en-US" sz="1765" noProof="0"/>
              </a:p>
            </p:txBody>
          </p:sp>
          <p:sp>
            <p:nvSpPr>
              <p:cNvPr id="126" name="Freeform: Shape 125">
                <a:extLst>
                  <a:ext uri="{FF2B5EF4-FFF2-40B4-BE49-F238E27FC236}">
                    <a16:creationId xmlns:a16="http://schemas.microsoft.com/office/drawing/2014/main" id="{59D25C29-478E-8950-862C-0B02DFBD06E8}"/>
                  </a:ext>
                </a:extLst>
              </p:cNvPr>
              <p:cNvSpPr/>
              <p:nvPr/>
            </p:nvSpPr>
            <p:spPr>
              <a:xfrm>
                <a:off x="6586291" y="2844579"/>
                <a:ext cx="180297" cy="79324"/>
              </a:xfrm>
              <a:custGeom>
                <a:avLst/>
                <a:gdLst>
                  <a:gd name="connsiteX0" fmla="*/ 5037 w 180297"/>
                  <a:gd name="connsiteY0" fmla="*/ 21222 h 79324"/>
                  <a:gd name="connsiteX1" fmla="*/ 275 w 180297"/>
                  <a:gd name="connsiteY1" fmla="*/ 25032 h 79324"/>
                  <a:gd name="connsiteX2" fmla="*/ 275 w 180297"/>
                  <a:gd name="connsiteY2" fmla="*/ 30747 h 79324"/>
                  <a:gd name="connsiteX3" fmla="*/ 1227 w 180297"/>
                  <a:gd name="connsiteY3" fmla="*/ 32652 h 79324"/>
                  <a:gd name="connsiteX4" fmla="*/ 3132 w 180297"/>
                  <a:gd name="connsiteY4" fmla="*/ 36462 h 79324"/>
                  <a:gd name="connsiteX5" fmla="*/ 9800 w 180297"/>
                  <a:gd name="connsiteY5" fmla="*/ 44082 h 79324"/>
                  <a:gd name="connsiteX6" fmla="*/ 17420 w 180297"/>
                  <a:gd name="connsiteY6" fmla="*/ 45987 h 79324"/>
                  <a:gd name="connsiteX7" fmla="*/ 25992 w 180297"/>
                  <a:gd name="connsiteY7" fmla="*/ 45987 h 79324"/>
                  <a:gd name="connsiteX8" fmla="*/ 37422 w 180297"/>
                  <a:gd name="connsiteY8" fmla="*/ 45987 h 79324"/>
                  <a:gd name="connsiteX9" fmla="*/ 51710 w 180297"/>
                  <a:gd name="connsiteY9" fmla="*/ 47892 h 79324"/>
                  <a:gd name="connsiteX10" fmla="*/ 58377 w 180297"/>
                  <a:gd name="connsiteY10" fmla="*/ 48844 h 79324"/>
                  <a:gd name="connsiteX11" fmla="*/ 61235 w 180297"/>
                  <a:gd name="connsiteY11" fmla="*/ 54559 h 79324"/>
                  <a:gd name="connsiteX12" fmla="*/ 61235 w 180297"/>
                  <a:gd name="connsiteY12" fmla="*/ 62179 h 79324"/>
                  <a:gd name="connsiteX13" fmla="*/ 61235 w 180297"/>
                  <a:gd name="connsiteY13" fmla="*/ 69799 h 79324"/>
                  <a:gd name="connsiteX14" fmla="*/ 64092 w 180297"/>
                  <a:gd name="connsiteY14" fmla="*/ 74562 h 79324"/>
                  <a:gd name="connsiteX15" fmla="*/ 72665 w 180297"/>
                  <a:gd name="connsiteY15" fmla="*/ 76467 h 79324"/>
                  <a:gd name="connsiteX16" fmla="*/ 84095 w 180297"/>
                  <a:gd name="connsiteY16" fmla="*/ 76467 h 79324"/>
                  <a:gd name="connsiteX17" fmla="*/ 97430 w 180297"/>
                  <a:gd name="connsiteY17" fmla="*/ 77419 h 79324"/>
                  <a:gd name="connsiteX18" fmla="*/ 106002 w 180297"/>
                  <a:gd name="connsiteY18" fmla="*/ 79324 h 79324"/>
                  <a:gd name="connsiteX19" fmla="*/ 114575 w 180297"/>
                  <a:gd name="connsiteY19" fmla="*/ 79324 h 79324"/>
                  <a:gd name="connsiteX20" fmla="*/ 124100 w 180297"/>
                  <a:gd name="connsiteY20" fmla="*/ 76467 h 79324"/>
                  <a:gd name="connsiteX21" fmla="*/ 133625 w 180297"/>
                  <a:gd name="connsiteY21" fmla="*/ 73609 h 79324"/>
                  <a:gd name="connsiteX22" fmla="*/ 146960 w 180297"/>
                  <a:gd name="connsiteY22" fmla="*/ 70752 h 79324"/>
                  <a:gd name="connsiteX23" fmla="*/ 150770 w 180297"/>
                  <a:gd name="connsiteY23" fmla="*/ 62179 h 79324"/>
                  <a:gd name="connsiteX24" fmla="*/ 159342 w 180297"/>
                  <a:gd name="connsiteY24" fmla="*/ 61227 h 79324"/>
                  <a:gd name="connsiteX25" fmla="*/ 166963 w 180297"/>
                  <a:gd name="connsiteY25" fmla="*/ 60274 h 79324"/>
                  <a:gd name="connsiteX26" fmla="*/ 172677 w 180297"/>
                  <a:gd name="connsiteY26" fmla="*/ 59322 h 79324"/>
                  <a:gd name="connsiteX27" fmla="*/ 178392 w 180297"/>
                  <a:gd name="connsiteY27" fmla="*/ 55512 h 79324"/>
                  <a:gd name="connsiteX28" fmla="*/ 180297 w 180297"/>
                  <a:gd name="connsiteY28" fmla="*/ 50749 h 79324"/>
                  <a:gd name="connsiteX29" fmla="*/ 180297 w 180297"/>
                  <a:gd name="connsiteY29" fmla="*/ 47892 h 79324"/>
                  <a:gd name="connsiteX30" fmla="*/ 174582 w 180297"/>
                  <a:gd name="connsiteY30" fmla="*/ 45034 h 79324"/>
                  <a:gd name="connsiteX31" fmla="*/ 153627 w 180297"/>
                  <a:gd name="connsiteY31" fmla="*/ 37414 h 79324"/>
                  <a:gd name="connsiteX32" fmla="*/ 146007 w 180297"/>
                  <a:gd name="connsiteY32" fmla="*/ 28842 h 79324"/>
                  <a:gd name="connsiteX33" fmla="*/ 138388 w 180297"/>
                  <a:gd name="connsiteY33" fmla="*/ 25032 h 79324"/>
                  <a:gd name="connsiteX34" fmla="*/ 124100 w 180297"/>
                  <a:gd name="connsiteY34" fmla="*/ 23127 h 79324"/>
                  <a:gd name="connsiteX35" fmla="*/ 110765 w 180297"/>
                  <a:gd name="connsiteY35" fmla="*/ 19317 h 79324"/>
                  <a:gd name="connsiteX36" fmla="*/ 96477 w 180297"/>
                  <a:gd name="connsiteY36" fmla="*/ 9792 h 79324"/>
                  <a:gd name="connsiteX37" fmla="*/ 91715 w 180297"/>
                  <a:gd name="connsiteY37" fmla="*/ 8839 h 79324"/>
                  <a:gd name="connsiteX38" fmla="*/ 85047 w 180297"/>
                  <a:gd name="connsiteY38" fmla="*/ 7887 h 79324"/>
                  <a:gd name="connsiteX39" fmla="*/ 72665 w 180297"/>
                  <a:gd name="connsiteY39" fmla="*/ 5982 h 79324"/>
                  <a:gd name="connsiteX40" fmla="*/ 65045 w 180297"/>
                  <a:gd name="connsiteY40" fmla="*/ 3124 h 79324"/>
                  <a:gd name="connsiteX41" fmla="*/ 58377 w 180297"/>
                  <a:gd name="connsiteY41" fmla="*/ 1219 h 79324"/>
                  <a:gd name="connsiteX42" fmla="*/ 49805 w 180297"/>
                  <a:gd name="connsiteY42" fmla="*/ 267 h 79324"/>
                  <a:gd name="connsiteX43" fmla="*/ 30755 w 180297"/>
                  <a:gd name="connsiteY43" fmla="*/ 4077 h 79324"/>
                  <a:gd name="connsiteX44" fmla="*/ 22182 w 180297"/>
                  <a:gd name="connsiteY44" fmla="*/ 10744 h 79324"/>
                  <a:gd name="connsiteX45" fmla="*/ 16467 w 180297"/>
                  <a:gd name="connsiteY45" fmla="*/ 16459 h 79324"/>
                  <a:gd name="connsiteX46" fmla="*/ 5037 w 180297"/>
                  <a:gd name="connsiteY46" fmla="*/ 21222 h 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297" h="79324">
                    <a:moveTo>
                      <a:pt x="5037" y="21222"/>
                    </a:moveTo>
                    <a:cubicBezTo>
                      <a:pt x="5037" y="21222"/>
                      <a:pt x="-678" y="22174"/>
                      <a:pt x="275" y="25032"/>
                    </a:cubicBezTo>
                    <a:cubicBezTo>
                      <a:pt x="1227" y="27889"/>
                      <a:pt x="-678" y="28842"/>
                      <a:pt x="275" y="30747"/>
                    </a:cubicBezTo>
                    <a:cubicBezTo>
                      <a:pt x="1227" y="32652"/>
                      <a:pt x="-678" y="28842"/>
                      <a:pt x="1227" y="32652"/>
                    </a:cubicBezTo>
                    <a:cubicBezTo>
                      <a:pt x="3132" y="36462"/>
                      <a:pt x="3132" y="31699"/>
                      <a:pt x="3132" y="36462"/>
                    </a:cubicBezTo>
                    <a:cubicBezTo>
                      <a:pt x="3132" y="41224"/>
                      <a:pt x="5990" y="43129"/>
                      <a:pt x="9800" y="44082"/>
                    </a:cubicBezTo>
                    <a:cubicBezTo>
                      <a:pt x="12657" y="45034"/>
                      <a:pt x="17420" y="45987"/>
                      <a:pt x="17420" y="45987"/>
                    </a:cubicBezTo>
                    <a:cubicBezTo>
                      <a:pt x="17420" y="45987"/>
                      <a:pt x="23135" y="45987"/>
                      <a:pt x="25992" y="45987"/>
                    </a:cubicBezTo>
                    <a:cubicBezTo>
                      <a:pt x="28850" y="45987"/>
                      <a:pt x="37422" y="45987"/>
                      <a:pt x="37422" y="45987"/>
                    </a:cubicBezTo>
                    <a:cubicBezTo>
                      <a:pt x="45042" y="47892"/>
                      <a:pt x="45042" y="46939"/>
                      <a:pt x="51710" y="47892"/>
                    </a:cubicBezTo>
                    <a:cubicBezTo>
                      <a:pt x="58377" y="48844"/>
                      <a:pt x="58377" y="48844"/>
                      <a:pt x="58377" y="48844"/>
                    </a:cubicBezTo>
                    <a:cubicBezTo>
                      <a:pt x="58377" y="48844"/>
                      <a:pt x="60282" y="51702"/>
                      <a:pt x="61235" y="54559"/>
                    </a:cubicBezTo>
                    <a:cubicBezTo>
                      <a:pt x="62187" y="57417"/>
                      <a:pt x="60282" y="58369"/>
                      <a:pt x="61235" y="62179"/>
                    </a:cubicBezTo>
                    <a:cubicBezTo>
                      <a:pt x="62187" y="65989"/>
                      <a:pt x="61235" y="69799"/>
                      <a:pt x="61235" y="69799"/>
                    </a:cubicBezTo>
                    <a:lnTo>
                      <a:pt x="64092" y="74562"/>
                    </a:lnTo>
                    <a:cubicBezTo>
                      <a:pt x="64092" y="74562"/>
                      <a:pt x="69807" y="76467"/>
                      <a:pt x="72665" y="76467"/>
                    </a:cubicBezTo>
                    <a:cubicBezTo>
                      <a:pt x="75522" y="76467"/>
                      <a:pt x="80285" y="76467"/>
                      <a:pt x="84095" y="76467"/>
                    </a:cubicBezTo>
                    <a:cubicBezTo>
                      <a:pt x="86952" y="76467"/>
                      <a:pt x="93620" y="76467"/>
                      <a:pt x="97430" y="77419"/>
                    </a:cubicBezTo>
                    <a:cubicBezTo>
                      <a:pt x="100287" y="78372"/>
                      <a:pt x="103145" y="79324"/>
                      <a:pt x="106002" y="79324"/>
                    </a:cubicBezTo>
                    <a:cubicBezTo>
                      <a:pt x="108860" y="79324"/>
                      <a:pt x="114575" y="79324"/>
                      <a:pt x="114575" y="79324"/>
                    </a:cubicBezTo>
                    <a:lnTo>
                      <a:pt x="124100" y="76467"/>
                    </a:lnTo>
                    <a:cubicBezTo>
                      <a:pt x="124100" y="76467"/>
                      <a:pt x="130767" y="73609"/>
                      <a:pt x="133625" y="73609"/>
                    </a:cubicBezTo>
                    <a:cubicBezTo>
                      <a:pt x="136482" y="73609"/>
                      <a:pt x="146960" y="70752"/>
                      <a:pt x="146960" y="70752"/>
                    </a:cubicBezTo>
                    <a:cubicBezTo>
                      <a:pt x="146960" y="70752"/>
                      <a:pt x="146007" y="62179"/>
                      <a:pt x="150770" y="62179"/>
                    </a:cubicBezTo>
                    <a:cubicBezTo>
                      <a:pt x="155532" y="62179"/>
                      <a:pt x="159342" y="61227"/>
                      <a:pt x="159342" y="61227"/>
                    </a:cubicBezTo>
                    <a:lnTo>
                      <a:pt x="166963" y="60274"/>
                    </a:lnTo>
                    <a:cubicBezTo>
                      <a:pt x="166963" y="60274"/>
                      <a:pt x="168867" y="59322"/>
                      <a:pt x="172677" y="59322"/>
                    </a:cubicBezTo>
                    <a:cubicBezTo>
                      <a:pt x="175535" y="59322"/>
                      <a:pt x="178392" y="55512"/>
                      <a:pt x="178392" y="55512"/>
                    </a:cubicBezTo>
                    <a:lnTo>
                      <a:pt x="180297" y="50749"/>
                    </a:lnTo>
                    <a:lnTo>
                      <a:pt x="180297" y="47892"/>
                    </a:lnTo>
                    <a:cubicBezTo>
                      <a:pt x="180297" y="47892"/>
                      <a:pt x="179345" y="46939"/>
                      <a:pt x="174582" y="45034"/>
                    </a:cubicBezTo>
                    <a:cubicBezTo>
                      <a:pt x="169820" y="43129"/>
                      <a:pt x="153627" y="37414"/>
                      <a:pt x="153627" y="37414"/>
                    </a:cubicBezTo>
                    <a:lnTo>
                      <a:pt x="146007" y="28842"/>
                    </a:lnTo>
                    <a:lnTo>
                      <a:pt x="138388" y="25032"/>
                    </a:lnTo>
                    <a:lnTo>
                      <a:pt x="124100" y="23127"/>
                    </a:lnTo>
                    <a:lnTo>
                      <a:pt x="110765" y="19317"/>
                    </a:lnTo>
                    <a:lnTo>
                      <a:pt x="96477" y="9792"/>
                    </a:lnTo>
                    <a:lnTo>
                      <a:pt x="91715" y="8839"/>
                    </a:lnTo>
                    <a:lnTo>
                      <a:pt x="85047" y="7887"/>
                    </a:lnTo>
                    <a:lnTo>
                      <a:pt x="72665" y="5982"/>
                    </a:lnTo>
                    <a:lnTo>
                      <a:pt x="65045" y="3124"/>
                    </a:lnTo>
                    <a:lnTo>
                      <a:pt x="58377" y="1219"/>
                    </a:lnTo>
                    <a:cubicBezTo>
                      <a:pt x="58377" y="1219"/>
                      <a:pt x="63140" y="-686"/>
                      <a:pt x="49805" y="267"/>
                    </a:cubicBezTo>
                    <a:cubicBezTo>
                      <a:pt x="36470" y="1219"/>
                      <a:pt x="34565" y="2172"/>
                      <a:pt x="30755" y="4077"/>
                    </a:cubicBezTo>
                    <a:cubicBezTo>
                      <a:pt x="26945" y="5029"/>
                      <a:pt x="22182" y="6934"/>
                      <a:pt x="22182" y="10744"/>
                    </a:cubicBezTo>
                    <a:cubicBezTo>
                      <a:pt x="22182" y="14554"/>
                      <a:pt x="16467" y="16459"/>
                      <a:pt x="16467" y="16459"/>
                    </a:cubicBezTo>
                    <a:lnTo>
                      <a:pt x="5037" y="21222"/>
                    </a:lnTo>
                    <a:close/>
                  </a:path>
                </a:pathLst>
              </a:custGeom>
              <a:grpFill/>
              <a:ln w="9525" cap="flat">
                <a:noFill/>
                <a:prstDash val="solid"/>
                <a:miter/>
              </a:ln>
            </p:spPr>
            <p:txBody>
              <a:bodyPr rtlCol="0" anchor="ctr"/>
              <a:lstStyle/>
              <a:p>
                <a:endParaRPr lang="en-US" sz="1765" noProof="0"/>
              </a:p>
            </p:txBody>
          </p:sp>
          <p:sp>
            <p:nvSpPr>
              <p:cNvPr id="127" name="Freeform: Shape 126">
                <a:extLst>
                  <a:ext uri="{FF2B5EF4-FFF2-40B4-BE49-F238E27FC236}">
                    <a16:creationId xmlns:a16="http://schemas.microsoft.com/office/drawing/2014/main" id="{E3F320B7-DFFD-FD1F-1E8F-BC908AC3FD44}"/>
                  </a:ext>
                </a:extLst>
              </p:cNvPr>
              <p:cNvSpPr/>
              <p:nvPr/>
            </p:nvSpPr>
            <p:spPr>
              <a:xfrm>
                <a:off x="6688484" y="2797750"/>
                <a:ext cx="501014" cy="170920"/>
              </a:xfrm>
              <a:custGeom>
                <a:avLst/>
                <a:gdLst>
                  <a:gd name="connsiteX0" fmla="*/ 0 w 501014"/>
                  <a:gd name="connsiteY0" fmla="*/ 32808 h 170920"/>
                  <a:gd name="connsiteX1" fmla="*/ 3810 w 501014"/>
                  <a:gd name="connsiteY1" fmla="*/ 40428 h 170920"/>
                  <a:gd name="connsiteX2" fmla="*/ 16192 w 501014"/>
                  <a:gd name="connsiteY2" fmla="*/ 48048 h 170920"/>
                  <a:gd name="connsiteX3" fmla="*/ 31433 w 501014"/>
                  <a:gd name="connsiteY3" fmla="*/ 49953 h 170920"/>
                  <a:gd name="connsiteX4" fmla="*/ 36195 w 501014"/>
                  <a:gd name="connsiteY4" fmla="*/ 53763 h 170920"/>
                  <a:gd name="connsiteX5" fmla="*/ 44767 w 501014"/>
                  <a:gd name="connsiteY5" fmla="*/ 58526 h 170920"/>
                  <a:gd name="connsiteX6" fmla="*/ 52388 w 501014"/>
                  <a:gd name="connsiteY6" fmla="*/ 60431 h 170920"/>
                  <a:gd name="connsiteX7" fmla="*/ 61913 w 501014"/>
                  <a:gd name="connsiteY7" fmla="*/ 61383 h 170920"/>
                  <a:gd name="connsiteX8" fmla="*/ 83820 w 501014"/>
                  <a:gd name="connsiteY8" fmla="*/ 62336 h 170920"/>
                  <a:gd name="connsiteX9" fmla="*/ 99060 w 501014"/>
                  <a:gd name="connsiteY9" fmla="*/ 63288 h 170920"/>
                  <a:gd name="connsiteX10" fmla="*/ 112395 w 501014"/>
                  <a:gd name="connsiteY10" fmla="*/ 63288 h 170920"/>
                  <a:gd name="connsiteX11" fmla="*/ 132397 w 501014"/>
                  <a:gd name="connsiteY11" fmla="*/ 63288 h 170920"/>
                  <a:gd name="connsiteX12" fmla="*/ 141922 w 501014"/>
                  <a:gd name="connsiteY12" fmla="*/ 62336 h 170920"/>
                  <a:gd name="connsiteX13" fmla="*/ 155258 w 501014"/>
                  <a:gd name="connsiteY13" fmla="*/ 62336 h 170920"/>
                  <a:gd name="connsiteX14" fmla="*/ 163830 w 501014"/>
                  <a:gd name="connsiteY14" fmla="*/ 62336 h 170920"/>
                  <a:gd name="connsiteX15" fmla="*/ 163830 w 501014"/>
                  <a:gd name="connsiteY15" fmla="*/ 69956 h 170920"/>
                  <a:gd name="connsiteX16" fmla="*/ 153352 w 501014"/>
                  <a:gd name="connsiteY16" fmla="*/ 73766 h 170920"/>
                  <a:gd name="connsiteX17" fmla="*/ 130492 w 501014"/>
                  <a:gd name="connsiteY17" fmla="*/ 76623 h 170920"/>
                  <a:gd name="connsiteX18" fmla="*/ 116205 w 501014"/>
                  <a:gd name="connsiteY18" fmla="*/ 78528 h 170920"/>
                  <a:gd name="connsiteX19" fmla="*/ 104775 w 501014"/>
                  <a:gd name="connsiteY19" fmla="*/ 80433 h 170920"/>
                  <a:gd name="connsiteX20" fmla="*/ 91440 w 501014"/>
                  <a:gd name="connsiteY20" fmla="*/ 85196 h 170920"/>
                  <a:gd name="connsiteX21" fmla="*/ 92392 w 501014"/>
                  <a:gd name="connsiteY21" fmla="*/ 91863 h 170920"/>
                  <a:gd name="connsiteX22" fmla="*/ 100013 w 501014"/>
                  <a:gd name="connsiteY22" fmla="*/ 93768 h 170920"/>
                  <a:gd name="connsiteX23" fmla="*/ 105727 w 501014"/>
                  <a:gd name="connsiteY23" fmla="*/ 93768 h 170920"/>
                  <a:gd name="connsiteX24" fmla="*/ 105727 w 501014"/>
                  <a:gd name="connsiteY24" fmla="*/ 96626 h 170920"/>
                  <a:gd name="connsiteX25" fmla="*/ 104775 w 501014"/>
                  <a:gd name="connsiteY25" fmla="*/ 99483 h 170920"/>
                  <a:gd name="connsiteX26" fmla="*/ 99060 w 501014"/>
                  <a:gd name="connsiteY26" fmla="*/ 109961 h 170920"/>
                  <a:gd name="connsiteX27" fmla="*/ 85725 w 501014"/>
                  <a:gd name="connsiteY27" fmla="*/ 110913 h 170920"/>
                  <a:gd name="connsiteX28" fmla="*/ 85725 w 501014"/>
                  <a:gd name="connsiteY28" fmla="*/ 112818 h 170920"/>
                  <a:gd name="connsiteX29" fmla="*/ 79058 w 501014"/>
                  <a:gd name="connsiteY29" fmla="*/ 117581 h 170920"/>
                  <a:gd name="connsiteX30" fmla="*/ 51435 w 501014"/>
                  <a:gd name="connsiteY30" fmla="*/ 127106 h 170920"/>
                  <a:gd name="connsiteX31" fmla="*/ 51435 w 501014"/>
                  <a:gd name="connsiteY31" fmla="*/ 129963 h 170920"/>
                  <a:gd name="connsiteX32" fmla="*/ 59055 w 501014"/>
                  <a:gd name="connsiteY32" fmla="*/ 138536 h 170920"/>
                  <a:gd name="connsiteX33" fmla="*/ 54292 w 501014"/>
                  <a:gd name="connsiteY33" fmla="*/ 143298 h 170920"/>
                  <a:gd name="connsiteX34" fmla="*/ 29527 w 501014"/>
                  <a:gd name="connsiteY34" fmla="*/ 150918 h 170920"/>
                  <a:gd name="connsiteX35" fmla="*/ 24765 w 501014"/>
                  <a:gd name="connsiteY35" fmla="*/ 153776 h 170920"/>
                  <a:gd name="connsiteX36" fmla="*/ 24765 w 501014"/>
                  <a:gd name="connsiteY36" fmla="*/ 157586 h 170920"/>
                  <a:gd name="connsiteX37" fmla="*/ 38100 w 501014"/>
                  <a:gd name="connsiteY37" fmla="*/ 162348 h 170920"/>
                  <a:gd name="connsiteX38" fmla="*/ 47625 w 501014"/>
                  <a:gd name="connsiteY38" fmla="*/ 162348 h 170920"/>
                  <a:gd name="connsiteX39" fmla="*/ 82867 w 501014"/>
                  <a:gd name="connsiteY39" fmla="*/ 160443 h 170920"/>
                  <a:gd name="connsiteX40" fmla="*/ 92392 w 501014"/>
                  <a:gd name="connsiteY40" fmla="*/ 160443 h 170920"/>
                  <a:gd name="connsiteX41" fmla="*/ 98108 w 501014"/>
                  <a:gd name="connsiteY41" fmla="*/ 165206 h 170920"/>
                  <a:gd name="connsiteX42" fmla="*/ 112395 w 501014"/>
                  <a:gd name="connsiteY42" fmla="*/ 166158 h 170920"/>
                  <a:gd name="connsiteX43" fmla="*/ 127635 w 501014"/>
                  <a:gd name="connsiteY43" fmla="*/ 168063 h 170920"/>
                  <a:gd name="connsiteX44" fmla="*/ 140017 w 501014"/>
                  <a:gd name="connsiteY44" fmla="*/ 169016 h 170920"/>
                  <a:gd name="connsiteX45" fmla="*/ 147638 w 501014"/>
                  <a:gd name="connsiteY45" fmla="*/ 169016 h 170920"/>
                  <a:gd name="connsiteX46" fmla="*/ 159067 w 501014"/>
                  <a:gd name="connsiteY46" fmla="*/ 170921 h 170920"/>
                  <a:gd name="connsiteX47" fmla="*/ 182880 w 501014"/>
                  <a:gd name="connsiteY47" fmla="*/ 169968 h 170920"/>
                  <a:gd name="connsiteX48" fmla="*/ 194310 w 501014"/>
                  <a:gd name="connsiteY48" fmla="*/ 164253 h 170920"/>
                  <a:gd name="connsiteX49" fmla="*/ 200977 w 501014"/>
                  <a:gd name="connsiteY49" fmla="*/ 154728 h 170920"/>
                  <a:gd name="connsiteX50" fmla="*/ 206692 w 501014"/>
                  <a:gd name="connsiteY50" fmla="*/ 148061 h 170920"/>
                  <a:gd name="connsiteX51" fmla="*/ 216217 w 501014"/>
                  <a:gd name="connsiteY51" fmla="*/ 143298 h 170920"/>
                  <a:gd name="connsiteX52" fmla="*/ 224790 w 501014"/>
                  <a:gd name="connsiteY52" fmla="*/ 136631 h 170920"/>
                  <a:gd name="connsiteX53" fmla="*/ 232410 w 501014"/>
                  <a:gd name="connsiteY53" fmla="*/ 127106 h 170920"/>
                  <a:gd name="connsiteX54" fmla="*/ 241935 w 501014"/>
                  <a:gd name="connsiteY54" fmla="*/ 124248 h 170920"/>
                  <a:gd name="connsiteX55" fmla="*/ 253365 w 501014"/>
                  <a:gd name="connsiteY55" fmla="*/ 120438 h 170920"/>
                  <a:gd name="connsiteX56" fmla="*/ 260985 w 501014"/>
                  <a:gd name="connsiteY56" fmla="*/ 116628 h 170920"/>
                  <a:gd name="connsiteX57" fmla="*/ 262890 w 501014"/>
                  <a:gd name="connsiteY57" fmla="*/ 109961 h 170920"/>
                  <a:gd name="connsiteX58" fmla="*/ 268605 w 501014"/>
                  <a:gd name="connsiteY58" fmla="*/ 103293 h 170920"/>
                  <a:gd name="connsiteX59" fmla="*/ 276225 w 501014"/>
                  <a:gd name="connsiteY59" fmla="*/ 100436 h 170920"/>
                  <a:gd name="connsiteX60" fmla="*/ 290513 w 501014"/>
                  <a:gd name="connsiteY60" fmla="*/ 93768 h 170920"/>
                  <a:gd name="connsiteX61" fmla="*/ 310515 w 501014"/>
                  <a:gd name="connsiteY61" fmla="*/ 87101 h 170920"/>
                  <a:gd name="connsiteX62" fmla="*/ 325755 w 501014"/>
                  <a:gd name="connsiteY62" fmla="*/ 79481 h 170920"/>
                  <a:gd name="connsiteX63" fmla="*/ 334327 w 501014"/>
                  <a:gd name="connsiteY63" fmla="*/ 75671 h 170920"/>
                  <a:gd name="connsiteX64" fmla="*/ 351472 w 501014"/>
                  <a:gd name="connsiteY64" fmla="*/ 68051 h 170920"/>
                  <a:gd name="connsiteX65" fmla="*/ 366713 w 501014"/>
                  <a:gd name="connsiteY65" fmla="*/ 64241 h 170920"/>
                  <a:gd name="connsiteX66" fmla="*/ 384810 w 501014"/>
                  <a:gd name="connsiteY66" fmla="*/ 57573 h 170920"/>
                  <a:gd name="connsiteX67" fmla="*/ 397192 w 501014"/>
                  <a:gd name="connsiteY67" fmla="*/ 54716 h 170920"/>
                  <a:gd name="connsiteX68" fmla="*/ 417195 w 501014"/>
                  <a:gd name="connsiteY68" fmla="*/ 49953 h 170920"/>
                  <a:gd name="connsiteX69" fmla="*/ 428625 w 501014"/>
                  <a:gd name="connsiteY69" fmla="*/ 43286 h 170920"/>
                  <a:gd name="connsiteX70" fmla="*/ 435292 w 501014"/>
                  <a:gd name="connsiteY70" fmla="*/ 41381 h 170920"/>
                  <a:gd name="connsiteX71" fmla="*/ 448627 w 501014"/>
                  <a:gd name="connsiteY71" fmla="*/ 38523 h 170920"/>
                  <a:gd name="connsiteX72" fmla="*/ 473392 w 501014"/>
                  <a:gd name="connsiteY72" fmla="*/ 33761 h 170920"/>
                  <a:gd name="connsiteX73" fmla="*/ 478155 w 501014"/>
                  <a:gd name="connsiteY73" fmla="*/ 30903 h 170920"/>
                  <a:gd name="connsiteX74" fmla="*/ 498158 w 501014"/>
                  <a:gd name="connsiteY74" fmla="*/ 28046 h 170920"/>
                  <a:gd name="connsiteX75" fmla="*/ 501015 w 501014"/>
                  <a:gd name="connsiteY75" fmla="*/ 17568 h 170920"/>
                  <a:gd name="connsiteX76" fmla="*/ 499110 w 501014"/>
                  <a:gd name="connsiteY76" fmla="*/ 13758 h 170920"/>
                  <a:gd name="connsiteX77" fmla="*/ 489585 w 501014"/>
                  <a:gd name="connsiteY77" fmla="*/ 11853 h 170920"/>
                  <a:gd name="connsiteX78" fmla="*/ 472440 w 501014"/>
                  <a:gd name="connsiteY78" fmla="*/ 8043 h 170920"/>
                  <a:gd name="connsiteX79" fmla="*/ 456247 w 501014"/>
                  <a:gd name="connsiteY79" fmla="*/ 4233 h 170920"/>
                  <a:gd name="connsiteX80" fmla="*/ 436245 w 501014"/>
                  <a:gd name="connsiteY80" fmla="*/ 2328 h 170920"/>
                  <a:gd name="connsiteX81" fmla="*/ 408622 w 501014"/>
                  <a:gd name="connsiteY81" fmla="*/ 2328 h 170920"/>
                  <a:gd name="connsiteX82" fmla="*/ 388620 w 501014"/>
                  <a:gd name="connsiteY82" fmla="*/ 423 h 170920"/>
                  <a:gd name="connsiteX83" fmla="*/ 372427 w 501014"/>
                  <a:gd name="connsiteY83" fmla="*/ 423 h 170920"/>
                  <a:gd name="connsiteX84" fmla="*/ 345758 w 501014"/>
                  <a:gd name="connsiteY84" fmla="*/ 423 h 170920"/>
                  <a:gd name="connsiteX85" fmla="*/ 302895 w 501014"/>
                  <a:gd name="connsiteY85" fmla="*/ 423 h 170920"/>
                  <a:gd name="connsiteX86" fmla="*/ 273367 w 501014"/>
                  <a:gd name="connsiteY86" fmla="*/ 1376 h 170920"/>
                  <a:gd name="connsiteX87" fmla="*/ 231458 w 501014"/>
                  <a:gd name="connsiteY87" fmla="*/ 4233 h 170920"/>
                  <a:gd name="connsiteX88" fmla="*/ 209550 w 501014"/>
                  <a:gd name="connsiteY88" fmla="*/ 7091 h 170920"/>
                  <a:gd name="connsiteX89" fmla="*/ 188595 w 501014"/>
                  <a:gd name="connsiteY89" fmla="*/ 5186 h 170920"/>
                  <a:gd name="connsiteX90" fmla="*/ 154305 w 501014"/>
                  <a:gd name="connsiteY90" fmla="*/ 5186 h 170920"/>
                  <a:gd name="connsiteX91" fmla="*/ 140017 w 501014"/>
                  <a:gd name="connsiteY91" fmla="*/ 6138 h 170920"/>
                  <a:gd name="connsiteX92" fmla="*/ 121920 w 501014"/>
                  <a:gd name="connsiteY92" fmla="*/ 8996 h 170920"/>
                  <a:gd name="connsiteX93" fmla="*/ 100965 w 501014"/>
                  <a:gd name="connsiteY93" fmla="*/ 10901 h 170920"/>
                  <a:gd name="connsiteX94" fmla="*/ 88583 w 501014"/>
                  <a:gd name="connsiteY94" fmla="*/ 12806 h 170920"/>
                  <a:gd name="connsiteX95" fmla="*/ 69533 w 501014"/>
                  <a:gd name="connsiteY95" fmla="*/ 16616 h 170920"/>
                  <a:gd name="connsiteX96" fmla="*/ 57150 w 501014"/>
                  <a:gd name="connsiteY96" fmla="*/ 17568 h 170920"/>
                  <a:gd name="connsiteX97" fmla="*/ 50483 w 501014"/>
                  <a:gd name="connsiteY97" fmla="*/ 19473 h 170920"/>
                  <a:gd name="connsiteX98" fmla="*/ 40005 w 501014"/>
                  <a:gd name="connsiteY98" fmla="*/ 22331 h 170920"/>
                  <a:gd name="connsiteX99" fmla="*/ 26670 w 501014"/>
                  <a:gd name="connsiteY99" fmla="*/ 25188 h 170920"/>
                  <a:gd name="connsiteX100" fmla="*/ 17145 w 501014"/>
                  <a:gd name="connsiteY100" fmla="*/ 27093 h 170920"/>
                  <a:gd name="connsiteX101" fmla="*/ 0 w 501014"/>
                  <a:gd name="connsiteY101" fmla="*/ 32808 h 1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01014" h="170920">
                    <a:moveTo>
                      <a:pt x="0" y="32808"/>
                    </a:moveTo>
                    <a:cubicBezTo>
                      <a:pt x="0" y="32808"/>
                      <a:pt x="952" y="39476"/>
                      <a:pt x="3810" y="40428"/>
                    </a:cubicBezTo>
                    <a:cubicBezTo>
                      <a:pt x="6667" y="42333"/>
                      <a:pt x="16192" y="48048"/>
                      <a:pt x="16192" y="48048"/>
                    </a:cubicBezTo>
                    <a:lnTo>
                      <a:pt x="31433" y="49953"/>
                    </a:lnTo>
                    <a:cubicBezTo>
                      <a:pt x="31433" y="49953"/>
                      <a:pt x="33338" y="51858"/>
                      <a:pt x="36195" y="53763"/>
                    </a:cubicBezTo>
                    <a:cubicBezTo>
                      <a:pt x="38100" y="55668"/>
                      <a:pt x="44767" y="58526"/>
                      <a:pt x="44767" y="58526"/>
                    </a:cubicBezTo>
                    <a:lnTo>
                      <a:pt x="52388" y="60431"/>
                    </a:lnTo>
                    <a:cubicBezTo>
                      <a:pt x="52388" y="60431"/>
                      <a:pt x="56197" y="60431"/>
                      <a:pt x="61913" y="61383"/>
                    </a:cubicBezTo>
                    <a:cubicBezTo>
                      <a:pt x="68580" y="62336"/>
                      <a:pt x="83820" y="62336"/>
                      <a:pt x="83820" y="62336"/>
                    </a:cubicBezTo>
                    <a:lnTo>
                      <a:pt x="99060" y="63288"/>
                    </a:lnTo>
                    <a:cubicBezTo>
                      <a:pt x="99060" y="63288"/>
                      <a:pt x="106680" y="62336"/>
                      <a:pt x="112395" y="63288"/>
                    </a:cubicBezTo>
                    <a:cubicBezTo>
                      <a:pt x="118110" y="64241"/>
                      <a:pt x="132397" y="63288"/>
                      <a:pt x="132397" y="63288"/>
                    </a:cubicBezTo>
                    <a:cubicBezTo>
                      <a:pt x="132397" y="63288"/>
                      <a:pt x="137160" y="62336"/>
                      <a:pt x="141922" y="62336"/>
                    </a:cubicBezTo>
                    <a:cubicBezTo>
                      <a:pt x="147638" y="63288"/>
                      <a:pt x="155258" y="62336"/>
                      <a:pt x="155258" y="62336"/>
                    </a:cubicBezTo>
                    <a:lnTo>
                      <a:pt x="163830" y="62336"/>
                    </a:lnTo>
                    <a:cubicBezTo>
                      <a:pt x="168592" y="66146"/>
                      <a:pt x="164783" y="68051"/>
                      <a:pt x="163830" y="69956"/>
                    </a:cubicBezTo>
                    <a:cubicBezTo>
                      <a:pt x="162877" y="71861"/>
                      <a:pt x="157163" y="71861"/>
                      <a:pt x="153352" y="73766"/>
                    </a:cubicBezTo>
                    <a:cubicBezTo>
                      <a:pt x="149542" y="75671"/>
                      <a:pt x="145733" y="74718"/>
                      <a:pt x="130492" y="76623"/>
                    </a:cubicBezTo>
                    <a:cubicBezTo>
                      <a:pt x="116205" y="78528"/>
                      <a:pt x="116205" y="78528"/>
                      <a:pt x="116205" y="78528"/>
                    </a:cubicBezTo>
                    <a:cubicBezTo>
                      <a:pt x="116205" y="78528"/>
                      <a:pt x="108585" y="78528"/>
                      <a:pt x="104775" y="80433"/>
                    </a:cubicBezTo>
                    <a:cubicBezTo>
                      <a:pt x="101917" y="82338"/>
                      <a:pt x="90488" y="78528"/>
                      <a:pt x="91440" y="85196"/>
                    </a:cubicBezTo>
                    <a:cubicBezTo>
                      <a:pt x="92392" y="91863"/>
                      <a:pt x="92392" y="91863"/>
                      <a:pt x="92392" y="91863"/>
                    </a:cubicBezTo>
                    <a:lnTo>
                      <a:pt x="100013" y="93768"/>
                    </a:lnTo>
                    <a:lnTo>
                      <a:pt x="105727" y="93768"/>
                    </a:lnTo>
                    <a:cubicBezTo>
                      <a:pt x="105727" y="93768"/>
                      <a:pt x="106680" y="93768"/>
                      <a:pt x="105727" y="96626"/>
                    </a:cubicBezTo>
                    <a:cubicBezTo>
                      <a:pt x="104775" y="99483"/>
                      <a:pt x="104775" y="99483"/>
                      <a:pt x="104775" y="99483"/>
                    </a:cubicBezTo>
                    <a:lnTo>
                      <a:pt x="99060" y="109961"/>
                    </a:lnTo>
                    <a:cubicBezTo>
                      <a:pt x="99060" y="109961"/>
                      <a:pt x="85725" y="109008"/>
                      <a:pt x="85725" y="110913"/>
                    </a:cubicBezTo>
                    <a:cubicBezTo>
                      <a:pt x="85725" y="112818"/>
                      <a:pt x="85725" y="112818"/>
                      <a:pt x="85725" y="112818"/>
                    </a:cubicBezTo>
                    <a:cubicBezTo>
                      <a:pt x="85725" y="112818"/>
                      <a:pt x="79058" y="114723"/>
                      <a:pt x="79058" y="117581"/>
                    </a:cubicBezTo>
                    <a:cubicBezTo>
                      <a:pt x="79058" y="120438"/>
                      <a:pt x="51435" y="124248"/>
                      <a:pt x="51435" y="127106"/>
                    </a:cubicBezTo>
                    <a:cubicBezTo>
                      <a:pt x="51435" y="129963"/>
                      <a:pt x="51435" y="129963"/>
                      <a:pt x="51435" y="129963"/>
                    </a:cubicBezTo>
                    <a:cubicBezTo>
                      <a:pt x="51435" y="129963"/>
                      <a:pt x="55245" y="136631"/>
                      <a:pt x="59055" y="138536"/>
                    </a:cubicBezTo>
                    <a:cubicBezTo>
                      <a:pt x="61913" y="140441"/>
                      <a:pt x="54292" y="143298"/>
                      <a:pt x="54292" y="143298"/>
                    </a:cubicBezTo>
                    <a:lnTo>
                      <a:pt x="29527" y="150918"/>
                    </a:lnTo>
                    <a:lnTo>
                      <a:pt x="24765" y="153776"/>
                    </a:lnTo>
                    <a:cubicBezTo>
                      <a:pt x="24765" y="153776"/>
                      <a:pt x="21908" y="153776"/>
                      <a:pt x="24765" y="157586"/>
                    </a:cubicBezTo>
                    <a:cubicBezTo>
                      <a:pt x="27622" y="161396"/>
                      <a:pt x="38100" y="162348"/>
                      <a:pt x="38100" y="162348"/>
                    </a:cubicBezTo>
                    <a:cubicBezTo>
                      <a:pt x="38100" y="162348"/>
                      <a:pt x="43815" y="161396"/>
                      <a:pt x="47625" y="162348"/>
                    </a:cubicBezTo>
                    <a:cubicBezTo>
                      <a:pt x="52388" y="163301"/>
                      <a:pt x="82867" y="160443"/>
                      <a:pt x="82867" y="160443"/>
                    </a:cubicBezTo>
                    <a:cubicBezTo>
                      <a:pt x="82867" y="160443"/>
                      <a:pt x="93345" y="157586"/>
                      <a:pt x="92392" y="160443"/>
                    </a:cubicBezTo>
                    <a:cubicBezTo>
                      <a:pt x="92392" y="163301"/>
                      <a:pt x="94297" y="165206"/>
                      <a:pt x="98108" y="165206"/>
                    </a:cubicBezTo>
                    <a:cubicBezTo>
                      <a:pt x="100965" y="165206"/>
                      <a:pt x="106680" y="164253"/>
                      <a:pt x="112395" y="166158"/>
                    </a:cubicBezTo>
                    <a:cubicBezTo>
                      <a:pt x="118110" y="168063"/>
                      <a:pt x="127635" y="168063"/>
                      <a:pt x="127635" y="168063"/>
                    </a:cubicBezTo>
                    <a:lnTo>
                      <a:pt x="140017" y="169016"/>
                    </a:lnTo>
                    <a:cubicBezTo>
                      <a:pt x="140017" y="169016"/>
                      <a:pt x="144780" y="168063"/>
                      <a:pt x="147638" y="169016"/>
                    </a:cubicBezTo>
                    <a:cubicBezTo>
                      <a:pt x="150495" y="170921"/>
                      <a:pt x="155258" y="170921"/>
                      <a:pt x="159067" y="170921"/>
                    </a:cubicBezTo>
                    <a:cubicBezTo>
                      <a:pt x="161925" y="170921"/>
                      <a:pt x="173355" y="169968"/>
                      <a:pt x="182880" y="169968"/>
                    </a:cubicBezTo>
                    <a:cubicBezTo>
                      <a:pt x="192405" y="169016"/>
                      <a:pt x="190500" y="166158"/>
                      <a:pt x="194310" y="164253"/>
                    </a:cubicBezTo>
                    <a:cubicBezTo>
                      <a:pt x="197167" y="163301"/>
                      <a:pt x="200977" y="154728"/>
                      <a:pt x="200977" y="154728"/>
                    </a:cubicBezTo>
                    <a:cubicBezTo>
                      <a:pt x="200977" y="154728"/>
                      <a:pt x="202883" y="149966"/>
                      <a:pt x="206692" y="148061"/>
                    </a:cubicBezTo>
                    <a:cubicBezTo>
                      <a:pt x="209550" y="147108"/>
                      <a:pt x="213360" y="144251"/>
                      <a:pt x="216217" y="143298"/>
                    </a:cubicBezTo>
                    <a:cubicBezTo>
                      <a:pt x="219075" y="142346"/>
                      <a:pt x="220980" y="138536"/>
                      <a:pt x="224790" y="136631"/>
                    </a:cubicBezTo>
                    <a:cubicBezTo>
                      <a:pt x="229552" y="135678"/>
                      <a:pt x="229552" y="128058"/>
                      <a:pt x="232410" y="127106"/>
                    </a:cubicBezTo>
                    <a:cubicBezTo>
                      <a:pt x="235267" y="126153"/>
                      <a:pt x="238125" y="124248"/>
                      <a:pt x="241935" y="124248"/>
                    </a:cubicBezTo>
                    <a:cubicBezTo>
                      <a:pt x="246697" y="124248"/>
                      <a:pt x="253365" y="120438"/>
                      <a:pt x="253365" y="120438"/>
                    </a:cubicBezTo>
                    <a:lnTo>
                      <a:pt x="260985" y="116628"/>
                    </a:lnTo>
                    <a:lnTo>
                      <a:pt x="262890" y="109961"/>
                    </a:lnTo>
                    <a:cubicBezTo>
                      <a:pt x="262890" y="109961"/>
                      <a:pt x="262890" y="103293"/>
                      <a:pt x="268605" y="103293"/>
                    </a:cubicBezTo>
                    <a:cubicBezTo>
                      <a:pt x="274320" y="103293"/>
                      <a:pt x="271463" y="101388"/>
                      <a:pt x="276225" y="100436"/>
                    </a:cubicBezTo>
                    <a:cubicBezTo>
                      <a:pt x="280988" y="99483"/>
                      <a:pt x="290513" y="93768"/>
                      <a:pt x="290513" y="93768"/>
                    </a:cubicBezTo>
                    <a:lnTo>
                      <a:pt x="310515" y="87101"/>
                    </a:lnTo>
                    <a:lnTo>
                      <a:pt x="325755" y="79481"/>
                    </a:lnTo>
                    <a:lnTo>
                      <a:pt x="334327" y="75671"/>
                    </a:lnTo>
                    <a:cubicBezTo>
                      <a:pt x="334327" y="75671"/>
                      <a:pt x="346710" y="68051"/>
                      <a:pt x="351472" y="68051"/>
                    </a:cubicBezTo>
                    <a:cubicBezTo>
                      <a:pt x="356235" y="68051"/>
                      <a:pt x="362902" y="64241"/>
                      <a:pt x="366713" y="64241"/>
                    </a:cubicBezTo>
                    <a:cubicBezTo>
                      <a:pt x="371475" y="64241"/>
                      <a:pt x="384810" y="57573"/>
                      <a:pt x="384810" y="57573"/>
                    </a:cubicBezTo>
                    <a:cubicBezTo>
                      <a:pt x="384810" y="57573"/>
                      <a:pt x="392430" y="56621"/>
                      <a:pt x="397192" y="54716"/>
                    </a:cubicBezTo>
                    <a:cubicBezTo>
                      <a:pt x="401955" y="53763"/>
                      <a:pt x="417195" y="49953"/>
                      <a:pt x="417195" y="49953"/>
                    </a:cubicBezTo>
                    <a:lnTo>
                      <a:pt x="428625" y="43286"/>
                    </a:lnTo>
                    <a:cubicBezTo>
                      <a:pt x="428625" y="43286"/>
                      <a:pt x="430530" y="42333"/>
                      <a:pt x="435292" y="41381"/>
                    </a:cubicBezTo>
                    <a:cubicBezTo>
                      <a:pt x="440055" y="40428"/>
                      <a:pt x="443865" y="39476"/>
                      <a:pt x="448627" y="38523"/>
                    </a:cubicBezTo>
                    <a:cubicBezTo>
                      <a:pt x="453390" y="37571"/>
                      <a:pt x="473392" y="33761"/>
                      <a:pt x="473392" y="33761"/>
                    </a:cubicBezTo>
                    <a:cubicBezTo>
                      <a:pt x="473392" y="33761"/>
                      <a:pt x="458152" y="33761"/>
                      <a:pt x="478155" y="30903"/>
                    </a:cubicBezTo>
                    <a:cubicBezTo>
                      <a:pt x="498158" y="28046"/>
                      <a:pt x="498158" y="28046"/>
                      <a:pt x="498158" y="28046"/>
                    </a:cubicBezTo>
                    <a:lnTo>
                      <a:pt x="501015" y="17568"/>
                    </a:lnTo>
                    <a:lnTo>
                      <a:pt x="499110" y="13758"/>
                    </a:lnTo>
                    <a:lnTo>
                      <a:pt x="489585" y="11853"/>
                    </a:lnTo>
                    <a:lnTo>
                      <a:pt x="472440" y="8043"/>
                    </a:lnTo>
                    <a:lnTo>
                      <a:pt x="456247" y="4233"/>
                    </a:lnTo>
                    <a:cubicBezTo>
                      <a:pt x="456247" y="4233"/>
                      <a:pt x="441960" y="2328"/>
                      <a:pt x="436245" y="2328"/>
                    </a:cubicBezTo>
                    <a:cubicBezTo>
                      <a:pt x="430530" y="2328"/>
                      <a:pt x="408622" y="2328"/>
                      <a:pt x="408622" y="2328"/>
                    </a:cubicBezTo>
                    <a:cubicBezTo>
                      <a:pt x="408622" y="2328"/>
                      <a:pt x="393383" y="423"/>
                      <a:pt x="388620" y="423"/>
                    </a:cubicBezTo>
                    <a:cubicBezTo>
                      <a:pt x="383858" y="423"/>
                      <a:pt x="375285" y="423"/>
                      <a:pt x="372427" y="423"/>
                    </a:cubicBezTo>
                    <a:cubicBezTo>
                      <a:pt x="369570" y="423"/>
                      <a:pt x="345758" y="423"/>
                      <a:pt x="345758" y="423"/>
                    </a:cubicBezTo>
                    <a:cubicBezTo>
                      <a:pt x="345758" y="423"/>
                      <a:pt x="308610" y="-529"/>
                      <a:pt x="302895" y="423"/>
                    </a:cubicBezTo>
                    <a:cubicBezTo>
                      <a:pt x="297180" y="1376"/>
                      <a:pt x="281940" y="423"/>
                      <a:pt x="273367" y="1376"/>
                    </a:cubicBezTo>
                    <a:cubicBezTo>
                      <a:pt x="264795" y="2328"/>
                      <a:pt x="231458" y="4233"/>
                      <a:pt x="231458" y="4233"/>
                    </a:cubicBezTo>
                    <a:lnTo>
                      <a:pt x="209550" y="7091"/>
                    </a:lnTo>
                    <a:cubicBezTo>
                      <a:pt x="209550" y="7091"/>
                      <a:pt x="194310" y="5186"/>
                      <a:pt x="188595" y="5186"/>
                    </a:cubicBezTo>
                    <a:cubicBezTo>
                      <a:pt x="182880" y="8043"/>
                      <a:pt x="154305" y="5186"/>
                      <a:pt x="154305" y="5186"/>
                    </a:cubicBezTo>
                    <a:lnTo>
                      <a:pt x="140017" y="6138"/>
                    </a:lnTo>
                    <a:cubicBezTo>
                      <a:pt x="140017" y="6138"/>
                      <a:pt x="125730" y="7091"/>
                      <a:pt x="121920" y="8996"/>
                    </a:cubicBezTo>
                    <a:cubicBezTo>
                      <a:pt x="118110" y="9948"/>
                      <a:pt x="100965" y="10901"/>
                      <a:pt x="100965" y="10901"/>
                    </a:cubicBezTo>
                    <a:lnTo>
                      <a:pt x="88583" y="12806"/>
                    </a:lnTo>
                    <a:cubicBezTo>
                      <a:pt x="88583" y="12806"/>
                      <a:pt x="73342" y="16616"/>
                      <a:pt x="69533" y="16616"/>
                    </a:cubicBezTo>
                    <a:cubicBezTo>
                      <a:pt x="66675" y="17568"/>
                      <a:pt x="57150" y="17568"/>
                      <a:pt x="57150" y="17568"/>
                    </a:cubicBezTo>
                    <a:lnTo>
                      <a:pt x="50483" y="19473"/>
                    </a:lnTo>
                    <a:lnTo>
                      <a:pt x="40005" y="22331"/>
                    </a:lnTo>
                    <a:lnTo>
                      <a:pt x="26670" y="25188"/>
                    </a:lnTo>
                    <a:lnTo>
                      <a:pt x="17145" y="27093"/>
                    </a:lnTo>
                    <a:lnTo>
                      <a:pt x="0" y="32808"/>
                    </a:lnTo>
                    <a:close/>
                  </a:path>
                </a:pathLst>
              </a:custGeom>
              <a:grpFill/>
              <a:ln w="9525" cap="flat">
                <a:noFill/>
                <a:prstDash val="solid"/>
                <a:miter/>
              </a:ln>
            </p:spPr>
            <p:txBody>
              <a:bodyPr rtlCol="0" anchor="ctr"/>
              <a:lstStyle/>
              <a:p>
                <a:endParaRPr lang="en-US" sz="1765" noProof="0"/>
              </a:p>
            </p:txBody>
          </p:sp>
          <p:sp>
            <p:nvSpPr>
              <p:cNvPr id="128" name="Freeform: Shape 127">
                <a:extLst>
                  <a:ext uri="{FF2B5EF4-FFF2-40B4-BE49-F238E27FC236}">
                    <a16:creationId xmlns:a16="http://schemas.microsoft.com/office/drawing/2014/main" id="{C1D41A35-8A01-E5D2-9D01-6BD14EFF0EC5}"/>
                  </a:ext>
                </a:extLst>
              </p:cNvPr>
              <p:cNvSpPr/>
              <p:nvPr/>
            </p:nvSpPr>
            <p:spPr>
              <a:xfrm>
                <a:off x="6865648" y="3021232"/>
                <a:ext cx="48577" cy="18876"/>
              </a:xfrm>
              <a:custGeom>
                <a:avLst/>
                <a:gdLst>
                  <a:gd name="connsiteX0" fmla="*/ 39053 w 48577"/>
                  <a:gd name="connsiteY0" fmla="*/ 16971 h 18876"/>
                  <a:gd name="connsiteX1" fmla="*/ 36195 w 48577"/>
                  <a:gd name="connsiteY1" fmla="*/ 16971 h 18876"/>
                  <a:gd name="connsiteX2" fmla="*/ 24765 w 48577"/>
                  <a:gd name="connsiteY2" fmla="*/ 16971 h 18876"/>
                  <a:gd name="connsiteX3" fmla="*/ 21908 w 48577"/>
                  <a:gd name="connsiteY3" fmla="*/ 16971 h 18876"/>
                  <a:gd name="connsiteX4" fmla="*/ 15240 w 48577"/>
                  <a:gd name="connsiteY4" fmla="*/ 15066 h 18876"/>
                  <a:gd name="connsiteX5" fmla="*/ 1905 w 48577"/>
                  <a:gd name="connsiteY5" fmla="*/ 11256 h 18876"/>
                  <a:gd name="connsiteX6" fmla="*/ 0 w 48577"/>
                  <a:gd name="connsiteY6" fmla="*/ 7446 h 18876"/>
                  <a:gd name="connsiteX7" fmla="*/ 0 w 48577"/>
                  <a:gd name="connsiteY7" fmla="*/ 2684 h 18876"/>
                  <a:gd name="connsiteX8" fmla="*/ 2858 w 48577"/>
                  <a:gd name="connsiteY8" fmla="*/ 1731 h 18876"/>
                  <a:gd name="connsiteX9" fmla="*/ 4763 w 48577"/>
                  <a:gd name="connsiteY9" fmla="*/ 1731 h 18876"/>
                  <a:gd name="connsiteX10" fmla="*/ 14288 w 48577"/>
                  <a:gd name="connsiteY10" fmla="*/ 779 h 18876"/>
                  <a:gd name="connsiteX11" fmla="*/ 16193 w 48577"/>
                  <a:gd name="connsiteY11" fmla="*/ 1731 h 18876"/>
                  <a:gd name="connsiteX12" fmla="*/ 22860 w 48577"/>
                  <a:gd name="connsiteY12" fmla="*/ 5541 h 18876"/>
                  <a:gd name="connsiteX13" fmla="*/ 39053 w 48577"/>
                  <a:gd name="connsiteY13" fmla="*/ 7446 h 18876"/>
                  <a:gd name="connsiteX14" fmla="*/ 42863 w 48577"/>
                  <a:gd name="connsiteY14" fmla="*/ 8399 h 18876"/>
                  <a:gd name="connsiteX15" fmla="*/ 44768 w 48577"/>
                  <a:gd name="connsiteY15" fmla="*/ 9351 h 18876"/>
                  <a:gd name="connsiteX16" fmla="*/ 46673 w 48577"/>
                  <a:gd name="connsiteY16" fmla="*/ 12209 h 18876"/>
                  <a:gd name="connsiteX17" fmla="*/ 48578 w 48577"/>
                  <a:gd name="connsiteY17" fmla="*/ 14114 h 18876"/>
                  <a:gd name="connsiteX18" fmla="*/ 45720 w 48577"/>
                  <a:gd name="connsiteY18" fmla="*/ 17924 h 18876"/>
                  <a:gd name="connsiteX19" fmla="*/ 40958 w 48577"/>
                  <a:gd name="connsiteY19" fmla="*/ 18876 h 18876"/>
                  <a:gd name="connsiteX20" fmla="*/ 39053 w 48577"/>
                  <a:gd name="connsiteY20" fmla="*/ 16971 h 1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 h="18876">
                    <a:moveTo>
                      <a:pt x="39053" y="16971"/>
                    </a:moveTo>
                    <a:lnTo>
                      <a:pt x="36195" y="16971"/>
                    </a:lnTo>
                    <a:lnTo>
                      <a:pt x="24765" y="16971"/>
                    </a:lnTo>
                    <a:lnTo>
                      <a:pt x="21908" y="16971"/>
                    </a:lnTo>
                    <a:lnTo>
                      <a:pt x="15240" y="15066"/>
                    </a:lnTo>
                    <a:lnTo>
                      <a:pt x="1905" y="11256"/>
                    </a:lnTo>
                    <a:cubicBezTo>
                      <a:pt x="1905" y="11256"/>
                      <a:pt x="0" y="9351"/>
                      <a:pt x="0" y="7446"/>
                    </a:cubicBezTo>
                    <a:cubicBezTo>
                      <a:pt x="0" y="5541"/>
                      <a:pt x="0" y="2684"/>
                      <a:pt x="0" y="2684"/>
                    </a:cubicBezTo>
                    <a:cubicBezTo>
                      <a:pt x="0" y="2684"/>
                      <a:pt x="953" y="1731"/>
                      <a:pt x="2858" y="1731"/>
                    </a:cubicBezTo>
                    <a:cubicBezTo>
                      <a:pt x="4763" y="1731"/>
                      <a:pt x="953" y="1731"/>
                      <a:pt x="4763" y="1731"/>
                    </a:cubicBezTo>
                    <a:cubicBezTo>
                      <a:pt x="9525" y="1731"/>
                      <a:pt x="12383" y="779"/>
                      <a:pt x="14288" y="779"/>
                    </a:cubicBezTo>
                    <a:cubicBezTo>
                      <a:pt x="16193" y="1731"/>
                      <a:pt x="9525" y="-2079"/>
                      <a:pt x="16193" y="1731"/>
                    </a:cubicBezTo>
                    <a:cubicBezTo>
                      <a:pt x="22860" y="5541"/>
                      <a:pt x="18098" y="3636"/>
                      <a:pt x="22860" y="5541"/>
                    </a:cubicBezTo>
                    <a:cubicBezTo>
                      <a:pt x="27623" y="6494"/>
                      <a:pt x="39053" y="7446"/>
                      <a:pt x="39053" y="7446"/>
                    </a:cubicBezTo>
                    <a:cubicBezTo>
                      <a:pt x="39053" y="7446"/>
                      <a:pt x="40958" y="7446"/>
                      <a:pt x="42863" y="8399"/>
                    </a:cubicBezTo>
                    <a:cubicBezTo>
                      <a:pt x="44768" y="9351"/>
                      <a:pt x="43815" y="6494"/>
                      <a:pt x="44768" y="9351"/>
                    </a:cubicBezTo>
                    <a:cubicBezTo>
                      <a:pt x="46673" y="12209"/>
                      <a:pt x="43815" y="10304"/>
                      <a:pt x="46673" y="12209"/>
                    </a:cubicBezTo>
                    <a:cubicBezTo>
                      <a:pt x="48578" y="14114"/>
                      <a:pt x="48578" y="12209"/>
                      <a:pt x="48578" y="14114"/>
                    </a:cubicBezTo>
                    <a:cubicBezTo>
                      <a:pt x="48578" y="16019"/>
                      <a:pt x="45720" y="17924"/>
                      <a:pt x="45720" y="17924"/>
                    </a:cubicBezTo>
                    <a:lnTo>
                      <a:pt x="40958" y="18876"/>
                    </a:lnTo>
                    <a:lnTo>
                      <a:pt x="39053" y="16971"/>
                    </a:lnTo>
                    <a:close/>
                  </a:path>
                </a:pathLst>
              </a:custGeom>
              <a:grpFill/>
              <a:ln w="9525" cap="flat">
                <a:noFill/>
                <a:prstDash val="solid"/>
                <a:miter/>
              </a:ln>
            </p:spPr>
            <p:txBody>
              <a:bodyPr rtlCol="0" anchor="ctr"/>
              <a:lstStyle/>
              <a:p>
                <a:endParaRPr lang="en-US" sz="1765" noProof="0"/>
              </a:p>
            </p:txBody>
          </p:sp>
          <p:sp>
            <p:nvSpPr>
              <p:cNvPr id="129" name="Freeform: Shape 128">
                <a:extLst>
                  <a:ext uri="{FF2B5EF4-FFF2-40B4-BE49-F238E27FC236}">
                    <a16:creationId xmlns:a16="http://schemas.microsoft.com/office/drawing/2014/main" id="{09D454DA-2BAF-E354-88EB-3ED6137C6332}"/>
                  </a:ext>
                </a:extLst>
              </p:cNvPr>
              <p:cNvSpPr/>
              <p:nvPr/>
            </p:nvSpPr>
            <p:spPr>
              <a:xfrm>
                <a:off x="7005044" y="2790554"/>
                <a:ext cx="1036941" cy="497205"/>
              </a:xfrm>
              <a:custGeom>
                <a:avLst/>
                <a:gdLst>
                  <a:gd name="connsiteX0" fmla="*/ 75870 w 1036941"/>
                  <a:gd name="connsiteY0" fmla="*/ 120968 h 497205"/>
                  <a:gd name="connsiteX1" fmla="*/ 59677 w 1036941"/>
                  <a:gd name="connsiteY1" fmla="*/ 120968 h 497205"/>
                  <a:gd name="connsiteX2" fmla="*/ 50152 w 1036941"/>
                  <a:gd name="connsiteY2" fmla="*/ 121920 h 497205"/>
                  <a:gd name="connsiteX3" fmla="*/ 33007 w 1036941"/>
                  <a:gd name="connsiteY3" fmla="*/ 121920 h 497205"/>
                  <a:gd name="connsiteX4" fmla="*/ 21577 w 1036941"/>
                  <a:gd name="connsiteY4" fmla="*/ 121920 h 497205"/>
                  <a:gd name="connsiteX5" fmla="*/ 13004 w 1036941"/>
                  <a:gd name="connsiteY5" fmla="*/ 121920 h 497205"/>
                  <a:gd name="connsiteX6" fmla="*/ 9195 w 1036941"/>
                  <a:gd name="connsiteY6" fmla="*/ 121920 h 497205"/>
                  <a:gd name="connsiteX7" fmla="*/ 3479 w 1036941"/>
                  <a:gd name="connsiteY7" fmla="*/ 121920 h 497205"/>
                  <a:gd name="connsiteX8" fmla="*/ 622 w 1036941"/>
                  <a:gd name="connsiteY8" fmla="*/ 128588 h 497205"/>
                  <a:gd name="connsiteX9" fmla="*/ 1575 w 1036941"/>
                  <a:gd name="connsiteY9" fmla="*/ 131445 h 497205"/>
                  <a:gd name="connsiteX10" fmla="*/ 3479 w 1036941"/>
                  <a:gd name="connsiteY10" fmla="*/ 132398 h 497205"/>
                  <a:gd name="connsiteX11" fmla="*/ 8242 w 1036941"/>
                  <a:gd name="connsiteY11" fmla="*/ 136208 h 497205"/>
                  <a:gd name="connsiteX12" fmla="*/ 11100 w 1036941"/>
                  <a:gd name="connsiteY12" fmla="*/ 137160 h 497205"/>
                  <a:gd name="connsiteX13" fmla="*/ 17767 w 1036941"/>
                  <a:gd name="connsiteY13" fmla="*/ 139065 h 497205"/>
                  <a:gd name="connsiteX14" fmla="*/ 29197 w 1036941"/>
                  <a:gd name="connsiteY14" fmla="*/ 141923 h 497205"/>
                  <a:gd name="connsiteX15" fmla="*/ 31102 w 1036941"/>
                  <a:gd name="connsiteY15" fmla="*/ 142875 h 497205"/>
                  <a:gd name="connsiteX16" fmla="*/ 41579 w 1036941"/>
                  <a:gd name="connsiteY16" fmla="*/ 148590 h 497205"/>
                  <a:gd name="connsiteX17" fmla="*/ 45390 w 1036941"/>
                  <a:gd name="connsiteY17" fmla="*/ 150495 h 497205"/>
                  <a:gd name="connsiteX18" fmla="*/ 54915 w 1036941"/>
                  <a:gd name="connsiteY18" fmla="*/ 152400 h 497205"/>
                  <a:gd name="connsiteX19" fmla="*/ 59677 w 1036941"/>
                  <a:gd name="connsiteY19" fmla="*/ 154305 h 497205"/>
                  <a:gd name="connsiteX20" fmla="*/ 63487 w 1036941"/>
                  <a:gd name="connsiteY20" fmla="*/ 157163 h 497205"/>
                  <a:gd name="connsiteX21" fmla="*/ 62535 w 1036941"/>
                  <a:gd name="connsiteY21" fmla="*/ 163830 h 497205"/>
                  <a:gd name="connsiteX22" fmla="*/ 56820 w 1036941"/>
                  <a:gd name="connsiteY22" fmla="*/ 169545 h 497205"/>
                  <a:gd name="connsiteX23" fmla="*/ 52057 w 1036941"/>
                  <a:gd name="connsiteY23" fmla="*/ 176213 h 497205"/>
                  <a:gd name="connsiteX24" fmla="*/ 53010 w 1036941"/>
                  <a:gd name="connsiteY24" fmla="*/ 179070 h 497205"/>
                  <a:gd name="connsiteX25" fmla="*/ 55867 w 1036941"/>
                  <a:gd name="connsiteY25" fmla="*/ 185738 h 497205"/>
                  <a:gd name="connsiteX26" fmla="*/ 60629 w 1036941"/>
                  <a:gd name="connsiteY26" fmla="*/ 188595 h 497205"/>
                  <a:gd name="connsiteX27" fmla="*/ 66345 w 1036941"/>
                  <a:gd name="connsiteY27" fmla="*/ 189548 h 497205"/>
                  <a:gd name="connsiteX28" fmla="*/ 82537 w 1036941"/>
                  <a:gd name="connsiteY28" fmla="*/ 191453 h 497205"/>
                  <a:gd name="connsiteX29" fmla="*/ 88252 w 1036941"/>
                  <a:gd name="connsiteY29" fmla="*/ 192405 h 497205"/>
                  <a:gd name="connsiteX30" fmla="*/ 95872 w 1036941"/>
                  <a:gd name="connsiteY30" fmla="*/ 191453 h 497205"/>
                  <a:gd name="connsiteX31" fmla="*/ 105397 w 1036941"/>
                  <a:gd name="connsiteY31" fmla="*/ 184785 h 497205"/>
                  <a:gd name="connsiteX32" fmla="*/ 110160 w 1036941"/>
                  <a:gd name="connsiteY32" fmla="*/ 182880 h 497205"/>
                  <a:gd name="connsiteX33" fmla="*/ 123495 w 1036941"/>
                  <a:gd name="connsiteY33" fmla="*/ 182880 h 497205"/>
                  <a:gd name="connsiteX34" fmla="*/ 129210 w 1036941"/>
                  <a:gd name="connsiteY34" fmla="*/ 183833 h 497205"/>
                  <a:gd name="connsiteX35" fmla="*/ 146354 w 1036941"/>
                  <a:gd name="connsiteY35" fmla="*/ 184785 h 497205"/>
                  <a:gd name="connsiteX36" fmla="*/ 167310 w 1036941"/>
                  <a:gd name="connsiteY36" fmla="*/ 185738 h 497205"/>
                  <a:gd name="connsiteX37" fmla="*/ 180645 w 1036941"/>
                  <a:gd name="connsiteY37" fmla="*/ 183833 h 497205"/>
                  <a:gd name="connsiteX38" fmla="*/ 184454 w 1036941"/>
                  <a:gd name="connsiteY38" fmla="*/ 185738 h 497205"/>
                  <a:gd name="connsiteX39" fmla="*/ 199695 w 1036941"/>
                  <a:gd name="connsiteY39" fmla="*/ 194310 h 497205"/>
                  <a:gd name="connsiteX40" fmla="*/ 211125 w 1036941"/>
                  <a:gd name="connsiteY40" fmla="*/ 198120 h 497205"/>
                  <a:gd name="connsiteX41" fmla="*/ 224460 w 1036941"/>
                  <a:gd name="connsiteY41" fmla="*/ 201930 h 497205"/>
                  <a:gd name="connsiteX42" fmla="*/ 246367 w 1036941"/>
                  <a:gd name="connsiteY42" fmla="*/ 209550 h 497205"/>
                  <a:gd name="connsiteX43" fmla="*/ 252082 w 1036941"/>
                  <a:gd name="connsiteY43" fmla="*/ 216218 h 497205"/>
                  <a:gd name="connsiteX44" fmla="*/ 253987 w 1036941"/>
                  <a:gd name="connsiteY44" fmla="*/ 219075 h 497205"/>
                  <a:gd name="connsiteX45" fmla="*/ 266370 w 1036941"/>
                  <a:gd name="connsiteY45" fmla="*/ 231458 h 497205"/>
                  <a:gd name="connsiteX46" fmla="*/ 272085 w 1036941"/>
                  <a:gd name="connsiteY46" fmla="*/ 235268 h 497205"/>
                  <a:gd name="connsiteX47" fmla="*/ 277800 w 1036941"/>
                  <a:gd name="connsiteY47" fmla="*/ 239078 h 497205"/>
                  <a:gd name="connsiteX48" fmla="*/ 282562 w 1036941"/>
                  <a:gd name="connsiteY48" fmla="*/ 242888 h 497205"/>
                  <a:gd name="connsiteX49" fmla="*/ 286372 w 1036941"/>
                  <a:gd name="connsiteY49" fmla="*/ 253365 h 497205"/>
                  <a:gd name="connsiteX50" fmla="*/ 287325 w 1036941"/>
                  <a:gd name="connsiteY50" fmla="*/ 258128 h 497205"/>
                  <a:gd name="connsiteX51" fmla="*/ 287325 w 1036941"/>
                  <a:gd name="connsiteY51" fmla="*/ 268605 h 497205"/>
                  <a:gd name="connsiteX52" fmla="*/ 287325 w 1036941"/>
                  <a:gd name="connsiteY52" fmla="*/ 271463 h 497205"/>
                  <a:gd name="connsiteX53" fmla="*/ 287325 w 1036941"/>
                  <a:gd name="connsiteY53" fmla="*/ 276225 h 497205"/>
                  <a:gd name="connsiteX54" fmla="*/ 288277 w 1036941"/>
                  <a:gd name="connsiteY54" fmla="*/ 283845 h 497205"/>
                  <a:gd name="connsiteX55" fmla="*/ 292087 w 1036941"/>
                  <a:gd name="connsiteY55" fmla="*/ 288608 h 497205"/>
                  <a:gd name="connsiteX56" fmla="*/ 297802 w 1036941"/>
                  <a:gd name="connsiteY56" fmla="*/ 292418 h 497205"/>
                  <a:gd name="connsiteX57" fmla="*/ 307327 w 1036941"/>
                  <a:gd name="connsiteY57" fmla="*/ 293370 h 497205"/>
                  <a:gd name="connsiteX58" fmla="*/ 310185 w 1036941"/>
                  <a:gd name="connsiteY58" fmla="*/ 292418 h 497205"/>
                  <a:gd name="connsiteX59" fmla="*/ 312090 w 1036941"/>
                  <a:gd name="connsiteY59" fmla="*/ 290513 h 497205"/>
                  <a:gd name="connsiteX60" fmla="*/ 311137 w 1036941"/>
                  <a:gd name="connsiteY60" fmla="*/ 285750 h 497205"/>
                  <a:gd name="connsiteX61" fmla="*/ 310185 w 1036941"/>
                  <a:gd name="connsiteY61" fmla="*/ 283845 h 497205"/>
                  <a:gd name="connsiteX62" fmla="*/ 311137 w 1036941"/>
                  <a:gd name="connsiteY62" fmla="*/ 280035 h 497205"/>
                  <a:gd name="connsiteX63" fmla="*/ 322567 w 1036941"/>
                  <a:gd name="connsiteY63" fmla="*/ 280035 h 497205"/>
                  <a:gd name="connsiteX64" fmla="*/ 332092 w 1036941"/>
                  <a:gd name="connsiteY64" fmla="*/ 279083 h 497205"/>
                  <a:gd name="connsiteX65" fmla="*/ 336855 w 1036941"/>
                  <a:gd name="connsiteY65" fmla="*/ 279083 h 497205"/>
                  <a:gd name="connsiteX66" fmla="*/ 337807 w 1036941"/>
                  <a:gd name="connsiteY66" fmla="*/ 283845 h 497205"/>
                  <a:gd name="connsiteX67" fmla="*/ 340665 w 1036941"/>
                  <a:gd name="connsiteY67" fmla="*/ 289560 h 497205"/>
                  <a:gd name="connsiteX68" fmla="*/ 350190 w 1036941"/>
                  <a:gd name="connsiteY68" fmla="*/ 292418 h 497205"/>
                  <a:gd name="connsiteX69" fmla="*/ 356857 w 1036941"/>
                  <a:gd name="connsiteY69" fmla="*/ 294323 h 497205"/>
                  <a:gd name="connsiteX70" fmla="*/ 360667 w 1036941"/>
                  <a:gd name="connsiteY70" fmla="*/ 296228 h 497205"/>
                  <a:gd name="connsiteX71" fmla="*/ 361620 w 1036941"/>
                  <a:gd name="connsiteY71" fmla="*/ 298133 h 497205"/>
                  <a:gd name="connsiteX72" fmla="*/ 359715 w 1036941"/>
                  <a:gd name="connsiteY72" fmla="*/ 302895 h 497205"/>
                  <a:gd name="connsiteX73" fmla="*/ 360667 w 1036941"/>
                  <a:gd name="connsiteY73" fmla="*/ 312420 h 497205"/>
                  <a:gd name="connsiteX74" fmla="*/ 361620 w 1036941"/>
                  <a:gd name="connsiteY74" fmla="*/ 317183 h 497205"/>
                  <a:gd name="connsiteX75" fmla="*/ 361620 w 1036941"/>
                  <a:gd name="connsiteY75" fmla="*/ 323850 h 497205"/>
                  <a:gd name="connsiteX76" fmla="*/ 360667 w 1036941"/>
                  <a:gd name="connsiteY76" fmla="*/ 327660 h 497205"/>
                  <a:gd name="connsiteX77" fmla="*/ 358762 w 1036941"/>
                  <a:gd name="connsiteY77" fmla="*/ 334328 h 497205"/>
                  <a:gd name="connsiteX78" fmla="*/ 354952 w 1036941"/>
                  <a:gd name="connsiteY78" fmla="*/ 342900 h 497205"/>
                  <a:gd name="connsiteX79" fmla="*/ 351142 w 1036941"/>
                  <a:gd name="connsiteY79" fmla="*/ 347663 h 497205"/>
                  <a:gd name="connsiteX80" fmla="*/ 339712 w 1036941"/>
                  <a:gd name="connsiteY80" fmla="*/ 354330 h 497205"/>
                  <a:gd name="connsiteX81" fmla="*/ 333045 w 1036941"/>
                  <a:gd name="connsiteY81" fmla="*/ 358140 h 497205"/>
                  <a:gd name="connsiteX82" fmla="*/ 326377 w 1036941"/>
                  <a:gd name="connsiteY82" fmla="*/ 360998 h 497205"/>
                  <a:gd name="connsiteX83" fmla="*/ 321615 w 1036941"/>
                  <a:gd name="connsiteY83" fmla="*/ 363855 h 497205"/>
                  <a:gd name="connsiteX84" fmla="*/ 320662 w 1036941"/>
                  <a:gd name="connsiteY84" fmla="*/ 373380 h 497205"/>
                  <a:gd name="connsiteX85" fmla="*/ 318757 w 1036941"/>
                  <a:gd name="connsiteY85" fmla="*/ 375285 h 497205"/>
                  <a:gd name="connsiteX86" fmla="*/ 316852 w 1036941"/>
                  <a:gd name="connsiteY86" fmla="*/ 381000 h 497205"/>
                  <a:gd name="connsiteX87" fmla="*/ 316852 w 1036941"/>
                  <a:gd name="connsiteY87" fmla="*/ 392430 h 497205"/>
                  <a:gd name="connsiteX88" fmla="*/ 324472 w 1036941"/>
                  <a:gd name="connsiteY88" fmla="*/ 401003 h 497205"/>
                  <a:gd name="connsiteX89" fmla="*/ 325425 w 1036941"/>
                  <a:gd name="connsiteY89" fmla="*/ 403860 h 497205"/>
                  <a:gd name="connsiteX90" fmla="*/ 329235 w 1036941"/>
                  <a:gd name="connsiteY90" fmla="*/ 407670 h 497205"/>
                  <a:gd name="connsiteX91" fmla="*/ 342570 w 1036941"/>
                  <a:gd name="connsiteY91" fmla="*/ 420053 h 497205"/>
                  <a:gd name="connsiteX92" fmla="*/ 354000 w 1036941"/>
                  <a:gd name="connsiteY92" fmla="*/ 427673 h 497205"/>
                  <a:gd name="connsiteX93" fmla="*/ 358762 w 1036941"/>
                  <a:gd name="connsiteY93" fmla="*/ 437198 h 497205"/>
                  <a:gd name="connsiteX94" fmla="*/ 364477 w 1036941"/>
                  <a:gd name="connsiteY94" fmla="*/ 445770 h 497205"/>
                  <a:gd name="connsiteX95" fmla="*/ 372097 w 1036941"/>
                  <a:gd name="connsiteY95" fmla="*/ 451485 h 497205"/>
                  <a:gd name="connsiteX96" fmla="*/ 381622 w 1036941"/>
                  <a:gd name="connsiteY96" fmla="*/ 457200 h 497205"/>
                  <a:gd name="connsiteX97" fmla="*/ 393052 w 1036941"/>
                  <a:gd name="connsiteY97" fmla="*/ 463868 h 497205"/>
                  <a:gd name="connsiteX98" fmla="*/ 398767 w 1036941"/>
                  <a:gd name="connsiteY98" fmla="*/ 472440 h 497205"/>
                  <a:gd name="connsiteX99" fmla="*/ 406387 w 1036941"/>
                  <a:gd name="connsiteY99" fmla="*/ 478155 h 497205"/>
                  <a:gd name="connsiteX100" fmla="*/ 416865 w 1036941"/>
                  <a:gd name="connsiteY100" fmla="*/ 483870 h 497205"/>
                  <a:gd name="connsiteX101" fmla="*/ 420675 w 1036941"/>
                  <a:gd name="connsiteY101" fmla="*/ 485775 h 497205"/>
                  <a:gd name="connsiteX102" fmla="*/ 434010 w 1036941"/>
                  <a:gd name="connsiteY102" fmla="*/ 491490 h 497205"/>
                  <a:gd name="connsiteX103" fmla="*/ 442582 w 1036941"/>
                  <a:gd name="connsiteY103" fmla="*/ 494348 h 497205"/>
                  <a:gd name="connsiteX104" fmla="*/ 448297 w 1036941"/>
                  <a:gd name="connsiteY104" fmla="*/ 496253 h 497205"/>
                  <a:gd name="connsiteX105" fmla="*/ 465442 w 1036941"/>
                  <a:gd name="connsiteY105" fmla="*/ 497205 h 497205"/>
                  <a:gd name="connsiteX106" fmla="*/ 481635 w 1036941"/>
                  <a:gd name="connsiteY106" fmla="*/ 493395 h 497205"/>
                  <a:gd name="connsiteX107" fmla="*/ 489255 w 1036941"/>
                  <a:gd name="connsiteY107" fmla="*/ 492443 h 497205"/>
                  <a:gd name="connsiteX108" fmla="*/ 496875 w 1036941"/>
                  <a:gd name="connsiteY108" fmla="*/ 492443 h 497205"/>
                  <a:gd name="connsiteX109" fmla="*/ 507352 w 1036941"/>
                  <a:gd name="connsiteY109" fmla="*/ 483870 h 497205"/>
                  <a:gd name="connsiteX110" fmla="*/ 512115 w 1036941"/>
                  <a:gd name="connsiteY110" fmla="*/ 474345 h 497205"/>
                  <a:gd name="connsiteX111" fmla="*/ 514020 w 1036941"/>
                  <a:gd name="connsiteY111" fmla="*/ 465773 h 497205"/>
                  <a:gd name="connsiteX112" fmla="*/ 518782 w 1036941"/>
                  <a:gd name="connsiteY112" fmla="*/ 460058 h 497205"/>
                  <a:gd name="connsiteX113" fmla="*/ 522592 w 1036941"/>
                  <a:gd name="connsiteY113" fmla="*/ 451485 h 497205"/>
                  <a:gd name="connsiteX114" fmla="*/ 531165 w 1036941"/>
                  <a:gd name="connsiteY114" fmla="*/ 444818 h 497205"/>
                  <a:gd name="connsiteX115" fmla="*/ 534975 w 1036941"/>
                  <a:gd name="connsiteY115" fmla="*/ 438150 h 497205"/>
                  <a:gd name="connsiteX116" fmla="*/ 540690 w 1036941"/>
                  <a:gd name="connsiteY116" fmla="*/ 430530 h 497205"/>
                  <a:gd name="connsiteX117" fmla="*/ 545452 w 1036941"/>
                  <a:gd name="connsiteY117" fmla="*/ 425768 h 497205"/>
                  <a:gd name="connsiteX118" fmla="*/ 551167 w 1036941"/>
                  <a:gd name="connsiteY118" fmla="*/ 420053 h 497205"/>
                  <a:gd name="connsiteX119" fmla="*/ 554977 w 1036941"/>
                  <a:gd name="connsiteY119" fmla="*/ 412433 h 497205"/>
                  <a:gd name="connsiteX120" fmla="*/ 557835 w 1036941"/>
                  <a:gd name="connsiteY120" fmla="*/ 408623 h 497205"/>
                  <a:gd name="connsiteX121" fmla="*/ 569265 w 1036941"/>
                  <a:gd name="connsiteY121" fmla="*/ 403860 h 497205"/>
                  <a:gd name="connsiteX122" fmla="*/ 583552 w 1036941"/>
                  <a:gd name="connsiteY122" fmla="*/ 401003 h 497205"/>
                  <a:gd name="connsiteX123" fmla="*/ 593077 w 1036941"/>
                  <a:gd name="connsiteY123" fmla="*/ 398145 h 497205"/>
                  <a:gd name="connsiteX124" fmla="*/ 603555 w 1036941"/>
                  <a:gd name="connsiteY124" fmla="*/ 398145 h 497205"/>
                  <a:gd name="connsiteX125" fmla="*/ 618795 w 1036941"/>
                  <a:gd name="connsiteY125" fmla="*/ 397193 h 497205"/>
                  <a:gd name="connsiteX126" fmla="*/ 624510 w 1036941"/>
                  <a:gd name="connsiteY126" fmla="*/ 397193 h 497205"/>
                  <a:gd name="connsiteX127" fmla="*/ 644512 w 1036941"/>
                  <a:gd name="connsiteY127" fmla="*/ 394335 h 497205"/>
                  <a:gd name="connsiteX128" fmla="*/ 653085 w 1036941"/>
                  <a:gd name="connsiteY128" fmla="*/ 391478 h 497205"/>
                  <a:gd name="connsiteX129" fmla="*/ 657847 w 1036941"/>
                  <a:gd name="connsiteY129" fmla="*/ 387668 h 497205"/>
                  <a:gd name="connsiteX130" fmla="*/ 663562 w 1036941"/>
                  <a:gd name="connsiteY130" fmla="*/ 382905 h 497205"/>
                  <a:gd name="connsiteX131" fmla="*/ 669277 w 1036941"/>
                  <a:gd name="connsiteY131" fmla="*/ 376238 h 497205"/>
                  <a:gd name="connsiteX132" fmla="*/ 673087 w 1036941"/>
                  <a:gd name="connsiteY132" fmla="*/ 372428 h 497205"/>
                  <a:gd name="connsiteX133" fmla="*/ 677850 w 1036941"/>
                  <a:gd name="connsiteY133" fmla="*/ 367665 h 497205"/>
                  <a:gd name="connsiteX134" fmla="*/ 683565 w 1036941"/>
                  <a:gd name="connsiteY134" fmla="*/ 362903 h 497205"/>
                  <a:gd name="connsiteX135" fmla="*/ 695947 w 1036941"/>
                  <a:gd name="connsiteY135" fmla="*/ 360998 h 497205"/>
                  <a:gd name="connsiteX136" fmla="*/ 702615 w 1036941"/>
                  <a:gd name="connsiteY136" fmla="*/ 360045 h 497205"/>
                  <a:gd name="connsiteX137" fmla="*/ 706425 w 1036941"/>
                  <a:gd name="connsiteY137" fmla="*/ 360045 h 497205"/>
                  <a:gd name="connsiteX138" fmla="*/ 714045 w 1036941"/>
                  <a:gd name="connsiteY138" fmla="*/ 360045 h 497205"/>
                  <a:gd name="connsiteX139" fmla="*/ 725475 w 1036941"/>
                  <a:gd name="connsiteY139" fmla="*/ 360045 h 497205"/>
                  <a:gd name="connsiteX140" fmla="*/ 739762 w 1036941"/>
                  <a:gd name="connsiteY140" fmla="*/ 356235 h 497205"/>
                  <a:gd name="connsiteX141" fmla="*/ 751192 w 1036941"/>
                  <a:gd name="connsiteY141" fmla="*/ 350520 h 497205"/>
                  <a:gd name="connsiteX142" fmla="*/ 760717 w 1036941"/>
                  <a:gd name="connsiteY142" fmla="*/ 348615 h 497205"/>
                  <a:gd name="connsiteX143" fmla="*/ 771195 w 1036941"/>
                  <a:gd name="connsiteY143" fmla="*/ 348615 h 497205"/>
                  <a:gd name="connsiteX144" fmla="*/ 779767 w 1036941"/>
                  <a:gd name="connsiteY144" fmla="*/ 348615 h 497205"/>
                  <a:gd name="connsiteX145" fmla="*/ 793102 w 1036941"/>
                  <a:gd name="connsiteY145" fmla="*/ 346710 h 497205"/>
                  <a:gd name="connsiteX146" fmla="*/ 813105 w 1036941"/>
                  <a:gd name="connsiteY146" fmla="*/ 345758 h 497205"/>
                  <a:gd name="connsiteX147" fmla="*/ 820725 w 1036941"/>
                  <a:gd name="connsiteY147" fmla="*/ 345758 h 497205"/>
                  <a:gd name="connsiteX148" fmla="*/ 829297 w 1036941"/>
                  <a:gd name="connsiteY148" fmla="*/ 345758 h 497205"/>
                  <a:gd name="connsiteX149" fmla="*/ 844537 w 1036941"/>
                  <a:gd name="connsiteY149" fmla="*/ 340995 h 497205"/>
                  <a:gd name="connsiteX150" fmla="*/ 846442 w 1036941"/>
                  <a:gd name="connsiteY150" fmla="*/ 335280 h 497205"/>
                  <a:gd name="connsiteX151" fmla="*/ 847395 w 1036941"/>
                  <a:gd name="connsiteY151" fmla="*/ 329565 h 497205"/>
                  <a:gd name="connsiteX152" fmla="*/ 847395 w 1036941"/>
                  <a:gd name="connsiteY152" fmla="*/ 327660 h 497205"/>
                  <a:gd name="connsiteX153" fmla="*/ 833107 w 1036941"/>
                  <a:gd name="connsiteY153" fmla="*/ 324803 h 497205"/>
                  <a:gd name="connsiteX154" fmla="*/ 817867 w 1036941"/>
                  <a:gd name="connsiteY154" fmla="*/ 322898 h 497205"/>
                  <a:gd name="connsiteX155" fmla="*/ 810247 w 1036941"/>
                  <a:gd name="connsiteY155" fmla="*/ 320993 h 497205"/>
                  <a:gd name="connsiteX156" fmla="*/ 806437 w 1036941"/>
                  <a:gd name="connsiteY156" fmla="*/ 316230 h 497205"/>
                  <a:gd name="connsiteX157" fmla="*/ 806437 w 1036941"/>
                  <a:gd name="connsiteY157" fmla="*/ 312420 h 497205"/>
                  <a:gd name="connsiteX158" fmla="*/ 816914 w 1036941"/>
                  <a:gd name="connsiteY158" fmla="*/ 312420 h 497205"/>
                  <a:gd name="connsiteX159" fmla="*/ 835964 w 1036941"/>
                  <a:gd name="connsiteY159" fmla="*/ 316230 h 497205"/>
                  <a:gd name="connsiteX160" fmla="*/ 853110 w 1036941"/>
                  <a:gd name="connsiteY160" fmla="*/ 318135 h 497205"/>
                  <a:gd name="connsiteX161" fmla="*/ 865492 w 1036941"/>
                  <a:gd name="connsiteY161" fmla="*/ 318135 h 497205"/>
                  <a:gd name="connsiteX162" fmla="*/ 870255 w 1036941"/>
                  <a:gd name="connsiteY162" fmla="*/ 317183 h 497205"/>
                  <a:gd name="connsiteX163" fmla="*/ 881685 w 1036941"/>
                  <a:gd name="connsiteY163" fmla="*/ 317183 h 497205"/>
                  <a:gd name="connsiteX164" fmla="*/ 886447 w 1036941"/>
                  <a:gd name="connsiteY164" fmla="*/ 316230 h 497205"/>
                  <a:gd name="connsiteX165" fmla="*/ 893114 w 1036941"/>
                  <a:gd name="connsiteY165" fmla="*/ 311468 h 497205"/>
                  <a:gd name="connsiteX166" fmla="*/ 894067 w 1036941"/>
                  <a:gd name="connsiteY166" fmla="*/ 305753 h 497205"/>
                  <a:gd name="connsiteX167" fmla="*/ 890257 w 1036941"/>
                  <a:gd name="connsiteY167" fmla="*/ 302895 h 497205"/>
                  <a:gd name="connsiteX168" fmla="*/ 880732 w 1036941"/>
                  <a:gd name="connsiteY168" fmla="*/ 303848 h 497205"/>
                  <a:gd name="connsiteX169" fmla="*/ 875970 w 1036941"/>
                  <a:gd name="connsiteY169" fmla="*/ 301943 h 497205"/>
                  <a:gd name="connsiteX170" fmla="*/ 873112 w 1036941"/>
                  <a:gd name="connsiteY170" fmla="*/ 294323 h 497205"/>
                  <a:gd name="connsiteX171" fmla="*/ 868350 w 1036941"/>
                  <a:gd name="connsiteY171" fmla="*/ 290513 h 497205"/>
                  <a:gd name="connsiteX172" fmla="*/ 859777 w 1036941"/>
                  <a:gd name="connsiteY172" fmla="*/ 286703 h 497205"/>
                  <a:gd name="connsiteX173" fmla="*/ 859777 w 1036941"/>
                  <a:gd name="connsiteY173" fmla="*/ 281940 h 497205"/>
                  <a:gd name="connsiteX174" fmla="*/ 859777 w 1036941"/>
                  <a:gd name="connsiteY174" fmla="*/ 274320 h 497205"/>
                  <a:gd name="connsiteX175" fmla="*/ 860730 w 1036941"/>
                  <a:gd name="connsiteY175" fmla="*/ 264795 h 497205"/>
                  <a:gd name="connsiteX176" fmla="*/ 863587 w 1036941"/>
                  <a:gd name="connsiteY176" fmla="*/ 254318 h 497205"/>
                  <a:gd name="connsiteX177" fmla="*/ 866445 w 1036941"/>
                  <a:gd name="connsiteY177" fmla="*/ 250508 h 497205"/>
                  <a:gd name="connsiteX178" fmla="*/ 872160 w 1036941"/>
                  <a:gd name="connsiteY178" fmla="*/ 247650 h 497205"/>
                  <a:gd name="connsiteX179" fmla="*/ 880732 w 1036941"/>
                  <a:gd name="connsiteY179" fmla="*/ 241935 h 497205"/>
                  <a:gd name="connsiteX180" fmla="*/ 884542 w 1036941"/>
                  <a:gd name="connsiteY180" fmla="*/ 240983 h 497205"/>
                  <a:gd name="connsiteX181" fmla="*/ 891210 w 1036941"/>
                  <a:gd name="connsiteY181" fmla="*/ 240030 h 497205"/>
                  <a:gd name="connsiteX182" fmla="*/ 901687 w 1036941"/>
                  <a:gd name="connsiteY182" fmla="*/ 237173 h 497205"/>
                  <a:gd name="connsiteX183" fmla="*/ 915975 w 1036941"/>
                  <a:gd name="connsiteY183" fmla="*/ 231458 h 497205"/>
                  <a:gd name="connsiteX184" fmla="*/ 916927 w 1036941"/>
                  <a:gd name="connsiteY184" fmla="*/ 227648 h 497205"/>
                  <a:gd name="connsiteX185" fmla="*/ 917880 w 1036941"/>
                  <a:gd name="connsiteY185" fmla="*/ 220028 h 497205"/>
                  <a:gd name="connsiteX186" fmla="*/ 919785 w 1036941"/>
                  <a:gd name="connsiteY186" fmla="*/ 211455 h 497205"/>
                  <a:gd name="connsiteX187" fmla="*/ 924547 w 1036941"/>
                  <a:gd name="connsiteY187" fmla="*/ 209550 h 497205"/>
                  <a:gd name="connsiteX188" fmla="*/ 927405 w 1036941"/>
                  <a:gd name="connsiteY188" fmla="*/ 200978 h 497205"/>
                  <a:gd name="connsiteX189" fmla="*/ 924547 w 1036941"/>
                  <a:gd name="connsiteY189" fmla="*/ 198120 h 497205"/>
                  <a:gd name="connsiteX190" fmla="*/ 913117 w 1036941"/>
                  <a:gd name="connsiteY190" fmla="*/ 198120 h 497205"/>
                  <a:gd name="connsiteX191" fmla="*/ 905497 w 1036941"/>
                  <a:gd name="connsiteY191" fmla="*/ 198120 h 497205"/>
                  <a:gd name="connsiteX192" fmla="*/ 898830 w 1036941"/>
                  <a:gd name="connsiteY192" fmla="*/ 196215 h 497205"/>
                  <a:gd name="connsiteX193" fmla="*/ 896925 w 1036941"/>
                  <a:gd name="connsiteY193" fmla="*/ 194310 h 497205"/>
                  <a:gd name="connsiteX194" fmla="*/ 894067 w 1036941"/>
                  <a:gd name="connsiteY194" fmla="*/ 191453 h 497205"/>
                  <a:gd name="connsiteX195" fmla="*/ 893114 w 1036941"/>
                  <a:gd name="connsiteY195" fmla="*/ 188595 h 497205"/>
                  <a:gd name="connsiteX196" fmla="*/ 893114 w 1036941"/>
                  <a:gd name="connsiteY196" fmla="*/ 185738 h 497205"/>
                  <a:gd name="connsiteX197" fmla="*/ 900735 w 1036941"/>
                  <a:gd name="connsiteY197" fmla="*/ 184785 h 497205"/>
                  <a:gd name="connsiteX198" fmla="*/ 915022 w 1036941"/>
                  <a:gd name="connsiteY198" fmla="*/ 183833 h 497205"/>
                  <a:gd name="connsiteX199" fmla="*/ 919785 w 1036941"/>
                  <a:gd name="connsiteY199" fmla="*/ 181928 h 497205"/>
                  <a:gd name="connsiteX200" fmla="*/ 922642 w 1036941"/>
                  <a:gd name="connsiteY200" fmla="*/ 176213 h 497205"/>
                  <a:gd name="connsiteX201" fmla="*/ 921689 w 1036941"/>
                  <a:gd name="connsiteY201" fmla="*/ 169545 h 497205"/>
                  <a:gd name="connsiteX202" fmla="*/ 915022 w 1036941"/>
                  <a:gd name="connsiteY202" fmla="*/ 168593 h 497205"/>
                  <a:gd name="connsiteX203" fmla="*/ 909307 w 1036941"/>
                  <a:gd name="connsiteY203" fmla="*/ 166688 h 497205"/>
                  <a:gd name="connsiteX204" fmla="*/ 904545 w 1036941"/>
                  <a:gd name="connsiteY204" fmla="*/ 165735 h 497205"/>
                  <a:gd name="connsiteX205" fmla="*/ 899782 w 1036941"/>
                  <a:gd name="connsiteY205" fmla="*/ 164783 h 497205"/>
                  <a:gd name="connsiteX206" fmla="*/ 893114 w 1036941"/>
                  <a:gd name="connsiteY206" fmla="*/ 160973 h 497205"/>
                  <a:gd name="connsiteX207" fmla="*/ 889305 w 1036941"/>
                  <a:gd name="connsiteY207" fmla="*/ 153353 h 497205"/>
                  <a:gd name="connsiteX208" fmla="*/ 888352 w 1036941"/>
                  <a:gd name="connsiteY208" fmla="*/ 146685 h 497205"/>
                  <a:gd name="connsiteX209" fmla="*/ 903592 w 1036941"/>
                  <a:gd name="connsiteY209" fmla="*/ 137160 h 497205"/>
                  <a:gd name="connsiteX210" fmla="*/ 905497 w 1036941"/>
                  <a:gd name="connsiteY210" fmla="*/ 135255 h 497205"/>
                  <a:gd name="connsiteX211" fmla="*/ 917880 w 1036941"/>
                  <a:gd name="connsiteY211" fmla="*/ 123825 h 497205"/>
                  <a:gd name="connsiteX212" fmla="*/ 925500 w 1036941"/>
                  <a:gd name="connsiteY212" fmla="*/ 120015 h 497205"/>
                  <a:gd name="connsiteX213" fmla="*/ 931214 w 1036941"/>
                  <a:gd name="connsiteY213" fmla="*/ 116205 h 497205"/>
                  <a:gd name="connsiteX214" fmla="*/ 935977 w 1036941"/>
                  <a:gd name="connsiteY214" fmla="*/ 113348 h 497205"/>
                  <a:gd name="connsiteX215" fmla="*/ 939787 w 1036941"/>
                  <a:gd name="connsiteY215" fmla="*/ 112395 h 497205"/>
                  <a:gd name="connsiteX216" fmla="*/ 950264 w 1036941"/>
                  <a:gd name="connsiteY216" fmla="*/ 110490 h 497205"/>
                  <a:gd name="connsiteX217" fmla="*/ 956932 w 1036941"/>
                  <a:gd name="connsiteY217" fmla="*/ 103823 h 497205"/>
                  <a:gd name="connsiteX218" fmla="*/ 962647 w 1036941"/>
                  <a:gd name="connsiteY218" fmla="*/ 99060 h 497205"/>
                  <a:gd name="connsiteX219" fmla="*/ 968362 w 1036941"/>
                  <a:gd name="connsiteY219" fmla="*/ 98108 h 497205"/>
                  <a:gd name="connsiteX220" fmla="*/ 975982 w 1036941"/>
                  <a:gd name="connsiteY220" fmla="*/ 95250 h 497205"/>
                  <a:gd name="connsiteX221" fmla="*/ 983602 w 1036941"/>
                  <a:gd name="connsiteY221" fmla="*/ 90488 h 497205"/>
                  <a:gd name="connsiteX222" fmla="*/ 991222 w 1036941"/>
                  <a:gd name="connsiteY222" fmla="*/ 89535 h 497205"/>
                  <a:gd name="connsiteX223" fmla="*/ 1006462 w 1036941"/>
                  <a:gd name="connsiteY223" fmla="*/ 87630 h 497205"/>
                  <a:gd name="connsiteX224" fmla="*/ 1013130 w 1036941"/>
                  <a:gd name="connsiteY224" fmla="*/ 81915 h 497205"/>
                  <a:gd name="connsiteX225" fmla="*/ 1019797 w 1036941"/>
                  <a:gd name="connsiteY225" fmla="*/ 81915 h 497205"/>
                  <a:gd name="connsiteX226" fmla="*/ 1027417 w 1036941"/>
                  <a:gd name="connsiteY226" fmla="*/ 80010 h 497205"/>
                  <a:gd name="connsiteX227" fmla="*/ 1034085 w 1036941"/>
                  <a:gd name="connsiteY227" fmla="*/ 76200 h 497205"/>
                  <a:gd name="connsiteX228" fmla="*/ 1035989 w 1036941"/>
                  <a:gd name="connsiteY228" fmla="*/ 71438 h 497205"/>
                  <a:gd name="connsiteX229" fmla="*/ 1036942 w 1036941"/>
                  <a:gd name="connsiteY229" fmla="*/ 67628 h 497205"/>
                  <a:gd name="connsiteX230" fmla="*/ 1035989 w 1036941"/>
                  <a:gd name="connsiteY230" fmla="*/ 63818 h 497205"/>
                  <a:gd name="connsiteX231" fmla="*/ 1028370 w 1036941"/>
                  <a:gd name="connsiteY231" fmla="*/ 61913 h 497205"/>
                  <a:gd name="connsiteX232" fmla="*/ 1018845 w 1036941"/>
                  <a:gd name="connsiteY232" fmla="*/ 61913 h 497205"/>
                  <a:gd name="connsiteX233" fmla="*/ 1011225 w 1036941"/>
                  <a:gd name="connsiteY233" fmla="*/ 60960 h 497205"/>
                  <a:gd name="connsiteX234" fmla="*/ 984555 w 1036941"/>
                  <a:gd name="connsiteY234" fmla="*/ 58103 h 497205"/>
                  <a:gd name="connsiteX235" fmla="*/ 975030 w 1036941"/>
                  <a:gd name="connsiteY235" fmla="*/ 58103 h 497205"/>
                  <a:gd name="connsiteX236" fmla="*/ 963600 w 1036941"/>
                  <a:gd name="connsiteY236" fmla="*/ 58103 h 497205"/>
                  <a:gd name="connsiteX237" fmla="*/ 957885 w 1036941"/>
                  <a:gd name="connsiteY237" fmla="*/ 58103 h 497205"/>
                  <a:gd name="connsiteX238" fmla="*/ 950264 w 1036941"/>
                  <a:gd name="connsiteY238" fmla="*/ 60008 h 497205"/>
                  <a:gd name="connsiteX239" fmla="*/ 945502 w 1036941"/>
                  <a:gd name="connsiteY239" fmla="*/ 62865 h 497205"/>
                  <a:gd name="connsiteX240" fmla="*/ 935025 w 1036941"/>
                  <a:gd name="connsiteY240" fmla="*/ 65723 h 497205"/>
                  <a:gd name="connsiteX241" fmla="*/ 930262 w 1036941"/>
                  <a:gd name="connsiteY241" fmla="*/ 68580 h 497205"/>
                  <a:gd name="connsiteX242" fmla="*/ 918832 w 1036941"/>
                  <a:gd name="connsiteY242" fmla="*/ 71438 h 497205"/>
                  <a:gd name="connsiteX243" fmla="*/ 895020 w 1036941"/>
                  <a:gd name="connsiteY243" fmla="*/ 59055 h 497205"/>
                  <a:gd name="connsiteX244" fmla="*/ 890257 w 1036941"/>
                  <a:gd name="connsiteY244" fmla="*/ 59055 h 497205"/>
                  <a:gd name="connsiteX245" fmla="*/ 882637 w 1036941"/>
                  <a:gd name="connsiteY245" fmla="*/ 57150 h 497205"/>
                  <a:gd name="connsiteX246" fmla="*/ 877875 w 1036941"/>
                  <a:gd name="connsiteY246" fmla="*/ 54293 h 497205"/>
                  <a:gd name="connsiteX247" fmla="*/ 874064 w 1036941"/>
                  <a:gd name="connsiteY247" fmla="*/ 52388 h 497205"/>
                  <a:gd name="connsiteX248" fmla="*/ 869302 w 1036941"/>
                  <a:gd name="connsiteY248" fmla="*/ 47625 h 497205"/>
                  <a:gd name="connsiteX249" fmla="*/ 867397 w 1036941"/>
                  <a:gd name="connsiteY249" fmla="*/ 42863 h 497205"/>
                  <a:gd name="connsiteX250" fmla="*/ 861682 w 1036941"/>
                  <a:gd name="connsiteY250" fmla="*/ 35243 h 497205"/>
                  <a:gd name="connsiteX251" fmla="*/ 860730 w 1036941"/>
                  <a:gd name="connsiteY251" fmla="*/ 31433 h 497205"/>
                  <a:gd name="connsiteX252" fmla="*/ 856920 w 1036941"/>
                  <a:gd name="connsiteY252" fmla="*/ 25718 h 497205"/>
                  <a:gd name="connsiteX253" fmla="*/ 855014 w 1036941"/>
                  <a:gd name="connsiteY253" fmla="*/ 22860 h 497205"/>
                  <a:gd name="connsiteX254" fmla="*/ 849300 w 1036941"/>
                  <a:gd name="connsiteY254" fmla="*/ 20955 h 497205"/>
                  <a:gd name="connsiteX255" fmla="*/ 844537 w 1036941"/>
                  <a:gd name="connsiteY255" fmla="*/ 20003 h 497205"/>
                  <a:gd name="connsiteX256" fmla="*/ 839775 w 1036941"/>
                  <a:gd name="connsiteY256" fmla="*/ 20003 h 497205"/>
                  <a:gd name="connsiteX257" fmla="*/ 829297 w 1036941"/>
                  <a:gd name="connsiteY257" fmla="*/ 19050 h 497205"/>
                  <a:gd name="connsiteX258" fmla="*/ 822630 w 1036941"/>
                  <a:gd name="connsiteY258" fmla="*/ 18098 h 497205"/>
                  <a:gd name="connsiteX259" fmla="*/ 815010 w 1036941"/>
                  <a:gd name="connsiteY259" fmla="*/ 18098 h 497205"/>
                  <a:gd name="connsiteX260" fmla="*/ 807389 w 1036941"/>
                  <a:gd name="connsiteY260" fmla="*/ 16193 h 497205"/>
                  <a:gd name="connsiteX261" fmla="*/ 790245 w 1036941"/>
                  <a:gd name="connsiteY261" fmla="*/ 15240 h 497205"/>
                  <a:gd name="connsiteX262" fmla="*/ 787387 w 1036941"/>
                  <a:gd name="connsiteY262" fmla="*/ 13335 h 497205"/>
                  <a:gd name="connsiteX263" fmla="*/ 777862 w 1036941"/>
                  <a:gd name="connsiteY263" fmla="*/ 5715 h 497205"/>
                  <a:gd name="connsiteX264" fmla="*/ 759765 w 1036941"/>
                  <a:gd name="connsiteY264" fmla="*/ 3810 h 497205"/>
                  <a:gd name="connsiteX265" fmla="*/ 744525 w 1036941"/>
                  <a:gd name="connsiteY265" fmla="*/ 3810 h 497205"/>
                  <a:gd name="connsiteX266" fmla="*/ 717855 w 1036941"/>
                  <a:gd name="connsiteY266" fmla="*/ 1905 h 497205"/>
                  <a:gd name="connsiteX267" fmla="*/ 711187 w 1036941"/>
                  <a:gd name="connsiteY267" fmla="*/ 0 h 497205"/>
                  <a:gd name="connsiteX268" fmla="*/ 690232 w 1036941"/>
                  <a:gd name="connsiteY268" fmla="*/ 0 h 497205"/>
                  <a:gd name="connsiteX269" fmla="*/ 679755 w 1036941"/>
                  <a:gd name="connsiteY269" fmla="*/ 1905 h 497205"/>
                  <a:gd name="connsiteX270" fmla="*/ 671182 w 1036941"/>
                  <a:gd name="connsiteY270" fmla="*/ 2858 h 497205"/>
                  <a:gd name="connsiteX271" fmla="*/ 652132 w 1036941"/>
                  <a:gd name="connsiteY271" fmla="*/ 3810 h 497205"/>
                  <a:gd name="connsiteX272" fmla="*/ 641655 w 1036941"/>
                  <a:gd name="connsiteY272" fmla="*/ 3810 h 497205"/>
                  <a:gd name="connsiteX273" fmla="*/ 636892 w 1036941"/>
                  <a:gd name="connsiteY273" fmla="*/ 4763 h 497205"/>
                  <a:gd name="connsiteX274" fmla="*/ 617842 w 1036941"/>
                  <a:gd name="connsiteY274" fmla="*/ 5715 h 497205"/>
                  <a:gd name="connsiteX275" fmla="*/ 611175 w 1036941"/>
                  <a:gd name="connsiteY275" fmla="*/ 7620 h 497205"/>
                  <a:gd name="connsiteX276" fmla="*/ 597840 w 1036941"/>
                  <a:gd name="connsiteY276" fmla="*/ 9525 h 497205"/>
                  <a:gd name="connsiteX277" fmla="*/ 583552 w 1036941"/>
                  <a:gd name="connsiteY277" fmla="*/ 12383 h 497205"/>
                  <a:gd name="connsiteX278" fmla="*/ 575932 w 1036941"/>
                  <a:gd name="connsiteY278" fmla="*/ 12383 h 497205"/>
                  <a:gd name="connsiteX279" fmla="*/ 568312 w 1036941"/>
                  <a:gd name="connsiteY279" fmla="*/ 12383 h 497205"/>
                  <a:gd name="connsiteX280" fmla="*/ 553072 w 1036941"/>
                  <a:gd name="connsiteY280" fmla="*/ 12383 h 497205"/>
                  <a:gd name="connsiteX281" fmla="*/ 542595 w 1036941"/>
                  <a:gd name="connsiteY281" fmla="*/ 12383 h 497205"/>
                  <a:gd name="connsiteX282" fmla="*/ 523545 w 1036941"/>
                  <a:gd name="connsiteY282" fmla="*/ 12383 h 497205"/>
                  <a:gd name="connsiteX283" fmla="*/ 506400 w 1036941"/>
                  <a:gd name="connsiteY283" fmla="*/ 10478 h 497205"/>
                  <a:gd name="connsiteX284" fmla="*/ 489255 w 1036941"/>
                  <a:gd name="connsiteY284" fmla="*/ 8573 h 497205"/>
                  <a:gd name="connsiteX285" fmla="*/ 478777 w 1036941"/>
                  <a:gd name="connsiteY285" fmla="*/ 8573 h 497205"/>
                  <a:gd name="connsiteX286" fmla="*/ 471157 w 1036941"/>
                  <a:gd name="connsiteY286" fmla="*/ 9525 h 497205"/>
                  <a:gd name="connsiteX287" fmla="*/ 456870 w 1036941"/>
                  <a:gd name="connsiteY287" fmla="*/ 11430 h 497205"/>
                  <a:gd name="connsiteX288" fmla="*/ 452107 w 1036941"/>
                  <a:gd name="connsiteY288" fmla="*/ 12383 h 497205"/>
                  <a:gd name="connsiteX289" fmla="*/ 448297 w 1036941"/>
                  <a:gd name="connsiteY289" fmla="*/ 14288 h 497205"/>
                  <a:gd name="connsiteX290" fmla="*/ 447345 w 1036941"/>
                  <a:gd name="connsiteY290" fmla="*/ 18098 h 497205"/>
                  <a:gd name="connsiteX291" fmla="*/ 442582 w 1036941"/>
                  <a:gd name="connsiteY291" fmla="*/ 20955 h 497205"/>
                  <a:gd name="connsiteX292" fmla="*/ 434962 w 1036941"/>
                  <a:gd name="connsiteY292" fmla="*/ 21908 h 497205"/>
                  <a:gd name="connsiteX293" fmla="*/ 425437 w 1036941"/>
                  <a:gd name="connsiteY293" fmla="*/ 26670 h 497205"/>
                  <a:gd name="connsiteX294" fmla="*/ 416865 w 1036941"/>
                  <a:gd name="connsiteY294" fmla="*/ 28575 h 497205"/>
                  <a:gd name="connsiteX295" fmla="*/ 396862 w 1036941"/>
                  <a:gd name="connsiteY295" fmla="*/ 28575 h 497205"/>
                  <a:gd name="connsiteX296" fmla="*/ 392100 w 1036941"/>
                  <a:gd name="connsiteY296" fmla="*/ 27623 h 497205"/>
                  <a:gd name="connsiteX297" fmla="*/ 384480 w 1036941"/>
                  <a:gd name="connsiteY297" fmla="*/ 29528 h 497205"/>
                  <a:gd name="connsiteX298" fmla="*/ 374955 w 1036941"/>
                  <a:gd name="connsiteY298" fmla="*/ 32385 h 497205"/>
                  <a:gd name="connsiteX299" fmla="*/ 365430 w 1036941"/>
                  <a:gd name="connsiteY299" fmla="*/ 36195 h 497205"/>
                  <a:gd name="connsiteX300" fmla="*/ 360667 w 1036941"/>
                  <a:gd name="connsiteY300" fmla="*/ 38100 h 497205"/>
                  <a:gd name="connsiteX301" fmla="*/ 349237 w 1036941"/>
                  <a:gd name="connsiteY301" fmla="*/ 38100 h 497205"/>
                  <a:gd name="connsiteX302" fmla="*/ 338760 w 1036941"/>
                  <a:gd name="connsiteY302" fmla="*/ 36195 h 497205"/>
                  <a:gd name="connsiteX303" fmla="*/ 308280 w 1036941"/>
                  <a:gd name="connsiteY303" fmla="*/ 35243 h 497205"/>
                  <a:gd name="connsiteX304" fmla="*/ 299707 w 1036941"/>
                  <a:gd name="connsiteY304" fmla="*/ 35243 h 497205"/>
                  <a:gd name="connsiteX305" fmla="*/ 291135 w 1036941"/>
                  <a:gd name="connsiteY305" fmla="*/ 35243 h 497205"/>
                  <a:gd name="connsiteX306" fmla="*/ 286372 w 1036941"/>
                  <a:gd name="connsiteY306" fmla="*/ 35243 h 497205"/>
                  <a:gd name="connsiteX307" fmla="*/ 275895 w 1036941"/>
                  <a:gd name="connsiteY307" fmla="*/ 35243 h 497205"/>
                  <a:gd name="connsiteX308" fmla="*/ 263512 w 1036941"/>
                  <a:gd name="connsiteY308" fmla="*/ 35243 h 497205"/>
                  <a:gd name="connsiteX309" fmla="*/ 255892 w 1036941"/>
                  <a:gd name="connsiteY309" fmla="*/ 35243 h 497205"/>
                  <a:gd name="connsiteX310" fmla="*/ 250177 w 1036941"/>
                  <a:gd name="connsiteY310" fmla="*/ 36195 h 497205"/>
                  <a:gd name="connsiteX311" fmla="*/ 240652 w 1036941"/>
                  <a:gd name="connsiteY311" fmla="*/ 39053 h 497205"/>
                  <a:gd name="connsiteX312" fmla="*/ 235890 w 1036941"/>
                  <a:gd name="connsiteY312" fmla="*/ 41910 h 497205"/>
                  <a:gd name="connsiteX313" fmla="*/ 224460 w 1036941"/>
                  <a:gd name="connsiteY313" fmla="*/ 42863 h 497205"/>
                  <a:gd name="connsiteX314" fmla="*/ 219697 w 1036941"/>
                  <a:gd name="connsiteY314" fmla="*/ 42863 h 497205"/>
                  <a:gd name="connsiteX315" fmla="*/ 215887 w 1036941"/>
                  <a:gd name="connsiteY315" fmla="*/ 44768 h 497205"/>
                  <a:gd name="connsiteX316" fmla="*/ 210172 w 1036941"/>
                  <a:gd name="connsiteY316" fmla="*/ 47625 h 497205"/>
                  <a:gd name="connsiteX317" fmla="*/ 201600 w 1036941"/>
                  <a:gd name="connsiteY317" fmla="*/ 49530 h 497205"/>
                  <a:gd name="connsiteX318" fmla="*/ 191122 w 1036941"/>
                  <a:gd name="connsiteY318" fmla="*/ 51435 h 497205"/>
                  <a:gd name="connsiteX319" fmla="*/ 185407 w 1036941"/>
                  <a:gd name="connsiteY319" fmla="*/ 51435 h 497205"/>
                  <a:gd name="connsiteX320" fmla="*/ 182550 w 1036941"/>
                  <a:gd name="connsiteY320" fmla="*/ 51435 h 497205"/>
                  <a:gd name="connsiteX321" fmla="*/ 171120 w 1036941"/>
                  <a:gd name="connsiteY321" fmla="*/ 51435 h 497205"/>
                  <a:gd name="connsiteX322" fmla="*/ 163500 w 1036941"/>
                  <a:gd name="connsiteY322" fmla="*/ 53340 h 497205"/>
                  <a:gd name="connsiteX323" fmla="*/ 158737 w 1036941"/>
                  <a:gd name="connsiteY323" fmla="*/ 56198 h 497205"/>
                  <a:gd name="connsiteX324" fmla="*/ 150165 w 1036941"/>
                  <a:gd name="connsiteY324" fmla="*/ 61913 h 497205"/>
                  <a:gd name="connsiteX325" fmla="*/ 146354 w 1036941"/>
                  <a:gd name="connsiteY325" fmla="*/ 64770 h 497205"/>
                  <a:gd name="connsiteX326" fmla="*/ 134925 w 1036941"/>
                  <a:gd name="connsiteY326" fmla="*/ 67628 h 497205"/>
                  <a:gd name="connsiteX327" fmla="*/ 113970 w 1036941"/>
                  <a:gd name="connsiteY327" fmla="*/ 69533 h 497205"/>
                  <a:gd name="connsiteX328" fmla="*/ 100635 w 1036941"/>
                  <a:gd name="connsiteY328" fmla="*/ 70485 h 497205"/>
                  <a:gd name="connsiteX329" fmla="*/ 92062 w 1036941"/>
                  <a:gd name="connsiteY329" fmla="*/ 71438 h 497205"/>
                  <a:gd name="connsiteX330" fmla="*/ 88252 w 1036941"/>
                  <a:gd name="connsiteY330" fmla="*/ 75248 h 497205"/>
                  <a:gd name="connsiteX331" fmla="*/ 87300 w 1036941"/>
                  <a:gd name="connsiteY331" fmla="*/ 79058 h 497205"/>
                  <a:gd name="connsiteX332" fmla="*/ 92062 w 1036941"/>
                  <a:gd name="connsiteY332" fmla="*/ 80963 h 497205"/>
                  <a:gd name="connsiteX333" fmla="*/ 104445 w 1036941"/>
                  <a:gd name="connsiteY333" fmla="*/ 81915 h 497205"/>
                  <a:gd name="connsiteX334" fmla="*/ 108254 w 1036941"/>
                  <a:gd name="connsiteY334" fmla="*/ 82868 h 497205"/>
                  <a:gd name="connsiteX335" fmla="*/ 113017 w 1036941"/>
                  <a:gd name="connsiteY335" fmla="*/ 85725 h 497205"/>
                  <a:gd name="connsiteX336" fmla="*/ 113970 w 1036941"/>
                  <a:gd name="connsiteY336" fmla="*/ 89535 h 497205"/>
                  <a:gd name="connsiteX337" fmla="*/ 111112 w 1036941"/>
                  <a:gd name="connsiteY337" fmla="*/ 98108 h 497205"/>
                  <a:gd name="connsiteX338" fmla="*/ 102540 w 1036941"/>
                  <a:gd name="connsiteY338" fmla="*/ 100013 h 497205"/>
                  <a:gd name="connsiteX339" fmla="*/ 95872 w 1036941"/>
                  <a:gd name="connsiteY339" fmla="*/ 102870 h 497205"/>
                  <a:gd name="connsiteX340" fmla="*/ 94920 w 1036941"/>
                  <a:gd name="connsiteY340" fmla="*/ 106680 h 497205"/>
                  <a:gd name="connsiteX341" fmla="*/ 89204 w 1036941"/>
                  <a:gd name="connsiteY341" fmla="*/ 110490 h 497205"/>
                  <a:gd name="connsiteX342" fmla="*/ 83490 w 1036941"/>
                  <a:gd name="connsiteY342" fmla="*/ 112395 h 497205"/>
                  <a:gd name="connsiteX343" fmla="*/ 81585 w 1036941"/>
                  <a:gd name="connsiteY343" fmla="*/ 114300 h 497205"/>
                  <a:gd name="connsiteX344" fmla="*/ 75870 w 1036941"/>
                  <a:gd name="connsiteY344" fmla="*/ 120968 h 4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036941" h="497205">
                    <a:moveTo>
                      <a:pt x="75870" y="120968"/>
                    </a:moveTo>
                    <a:lnTo>
                      <a:pt x="59677" y="120968"/>
                    </a:lnTo>
                    <a:cubicBezTo>
                      <a:pt x="59677" y="120968"/>
                      <a:pt x="53962" y="120968"/>
                      <a:pt x="50152" y="121920"/>
                    </a:cubicBezTo>
                    <a:cubicBezTo>
                      <a:pt x="46342" y="121920"/>
                      <a:pt x="34912" y="121920"/>
                      <a:pt x="33007" y="121920"/>
                    </a:cubicBezTo>
                    <a:cubicBezTo>
                      <a:pt x="31102" y="121920"/>
                      <a:pt x="21577" y="121920"/>
                      <a:pt x="21577" y="121920"/>
                    </a:cubicBezTo>
                    <a:lnTo>
                      <a:pt x="13004" y="121920"/>
                    </a:lnTo>
                    <a:lnTo>
                      <a:pt x="9195" y="121920"/>
                    </a:lnTo>
                    <a:lnTo>
                      <a:pt x="3479" y="121920"/>
                    </a:lnTo>
                    <a:cubicBezTo>
                      <a:pt x="1575" y="124778"/>
                      <a:pt x="622" y="128588"/>
                      <a:pt x="622" y="128588"/>
                    </a:cubicBezTo>
                    <a:cubicBezTo>
                      <a:pt x="622" y="128588"/>
                      <a:pt x="-1283" y="129540"/>
                      <a:pt x="1575" y="131445"/>
                    </a:cubicBezTo>
                    <a:cubicBezTo>
                      <a:pt x="3479" y="132398"/>
                      <a:pt x="-1283" y="128588"/>
                      <a:pt x="3479" y="132398"/>
                    </a:cubicBezTo>
                    <a:cubicBezTo>
                      <a:pt x="8242" y="136208"/>
                      <a:pt x="5385" y="135255"/>
                      <a:pt x="8242" y="136208"/>
                    </a:cubicBezTo>
                    <a:cubicBezTo>
                      <a:pt x="11100" y="137160"/>
                      <a:pt x="11100" y="137160"/>
                      <a:pt x="11100" y="137160"/>
                    </a:cubicBezTo>
                    <a:cubicBezTo>
                      <a:pt x="11100" y="137160"/>
                      <a:pt x="13004" y="138113"/>
                      <a:pt x="17767" y="139065"/>
                    </a:cubicBezTo>
                    <a:cubicBezTo>
                      <a:pt x="22529" y="140018"/>
                      <a:pt x="28245" y="140018"/>
                      <a:pt x="29197" y="141923"/>
                    </a:cubicBezTo>
                    <a:cubicBezTo>
                      <a:pt x="31102" y="142875"/>
                      <a:pt x="25387" y="138113"/>
                      <a:pt x="31102" y="142875"/>
                    </a:cubicBezTo>
                    <a:cubicBezTo>
                      <a:pt x="35865" y="147638"/>
                      <a:pt x="37770" y="146685"/>
                      <a:pt x="41579" y="148590"/>
                    </a:cubicBezTo>
                    <a:cubicBezTo>
                      <a:pt x="45390" y="150495"/>
                      <a:pt x="45390" y="150495"/>
                      <a:pt x="45390" y="150495"/>
                    </a:cubicBezTo>
                    <a:cubicBezTo>
                      <a:pt x="45390" y="150495"/>
                      <a:pt x="50152" y="150495"/>
                      <a:pt x="54915" y="152400"/>
                    </a:cubicBezTo>
                    <a:cubicBezTo>
                      <a:pt x="59677" y="154305"/>
                      <a:pt x="55867" y="151448"/>
                      <a:pt x="59677" y="154305"/>
                    </a:cubicBezTo>
                    <a:cubicBezTo>
                      <a:pt x="63487" y="157163"/>
                      <a:pt x="61582" y="154305"/>
                      <a:pt x="63487" y="157163"/>
                    </a:cubicBezTo>
                    <a:cubicBezTo>
                      <a:pt x="65392" y="160020"/>
                      <a:pt x="68250" y="158115"/>
                      <a:pt x="62535" y="163830"/>
                    </a:cubicBezTo>
                    <a:cubicBezTo>
                      <a:pt x="56820" y="169545"/>
                      <a:pt x="56820" y="169545"/>
                      <a:pt x="56820" y="169545"/>
                    </a:cubicBezTo>
                    <a:cubicBezTo>
                      <a:pt x="56820" y="169545"/>
                      <a:pt x="51104" y="173355"/>
                      <a:pt x="52057" y="176213"/>
                    </a:cubicBezTo>
                    <a:cubicBezTo>
                      <a:pt x="53010" y="179070"/>
                      <a:pt x="51104" y="175260"/>
                      <a:pt x="53010" y="179070"/>
                    </a:cubicBezTo>
                    <a:cubicBezTo>
                      <a:pt x="53962" y="182880"/>
                      <a:pt x="53962" y="182880"/>
                      <a:pt x="55867" y="185738"/>
                    </a:cubicBezTo>
                    <a:cubicBezTo>
                      <a:pt x="56820" y="187643"/>
                      <a:pt x="58725" y="187643"/>
                      <a:pt x="60629" y="188595"/>
                    </a:cubicBezTo>
                    <a:cubicBezTo>
                      <a:pt x="62535" y="190500"/>
                      <a:pt x="60629" y="188595"/>
                      <a:pt x="66345" y="189548"/>
                    </a:cubicBezTo>
                    <a:cubicBezTo>
                      <a:pt x="72060" y="191453"/>
                      <a:pt x="79679" y="190500"/>
                      <a:pt x="82537" y="191453"/>
                    </a:cubicBezTo>
                    <a:cubicBezTo>
                      <a:pt x="85395" y="192405"/>
                      <a:pt x="84442" y="192405"/>
                      <a:pt x="88252" y="192405"/>
                    </a:cubicBezTo>
                    <a:cubicBezTo>
                      <a:pt x="92062" y="192405"/>
                      <a:pt x="93015" y="192405"/>
                      <a:pt x="95872" y="191453"/>
                    </a:cubicBezTo>
                    <a:cubicBezTo>
                      <a:pt x="98729" y="191453"/>
                      <a:pt x="105397" y="184785"/>
                      <a:pt x="105397" y="184785"/>
                    </a:cubicBezTo>
                    <a:cubicBezTo>
                      <a:pt x="105397" y="184785"/>
                      <a:pt x="106350" y="182880"/>
                      <a:pt x="110160" y="182880"/>
                    </a:cubicBezTo>
                    <a:cubicBezTo>
                      <a:pt x="113970" y="182880"/>
                      <a:pt x="123495" y="182880"/>
                      <a:pt x="123495" y="182880"/>
                    </a:cubicBezTo>
                    <a:cubicBezTo>
                      <a:pt x="123495" y="182880"/>
                      <a:pt x="125400" y="182880"/>
                      <a:pt x="129210" y="183833"/>
                    </a:cubicBezTo>
                    <a:cubicBezTo>
                      <a:pt x="133020" y="184785"/>
                      <a:pt x="125400" y="183833"/>
                      <a:pt x="146354" y="184785"/>
                    </a:cubicBezTo>
                    <a:cubicBezTo>
                      <a:pt x="167310" y="185738"/>
                      <a:pt x="167310" y="185738"/>
                      <a:pt x="167310" y="185738"/>
                    </a:cubicBezTo>
                    <a:cubicBezTo>
                      <a:pt x="167310" y="185738"/>
                      <a:pt x="176835" y="181928"/>
                      <a:pt x="180645" y="183833"/>
                    </a:cubicBezTo>
                    <a:cubicBezTo>
                      <a:pt x="184454" y="185738"/>
                      <a:pt x="177787" y="181928"/>
                      <a:pt x="184454" y="185738"/>
                    </a:cubicBezTo>
                    <a:cubicBezTo>
                      <a:pt x="191122" y="189548"/>
                      <a:pt x="197790" y="193358"/>
                      <a:pt x="199695" y="194310"/>
                    </a:cubicBezTo>
                    <a:cubicBezTo>
                      <a:pt x="201600" y="195263"/>
                      <a:pt x="207315" y="196215"/>
                      <a:pt x="211125" y="198120"/>
                    </a:cubicBezTo>
                    <a:cubicBezTo>
                      <a:pt x="214935" y="200025"/>
                      <a:pt x="210172" y="197168"/>
                      <a:pt x="224460" y="201930"/>
                    </a:cubicBezTo>
                    <a:cubicBezTo>
                      <a:pt x="238747" y="206693"/>
                      <a:pt x="244462" y="207645"/>
                      <a:pt x="246367" y="209550"/>
                    </a:cubicBezTo>
                    <a:cubicBezTo>
                      <a:pt x="247320" y="210503"/>
                      <a:pt x="250177" y="212408"/>
                      <a:pt x="252082" y="216218"/>
                    </a:cubicBezTo>
                    <a:cubicBezTo>
                      <a:pt x="253987" y="219075"/>
                      <a:pt x="251129" y="215265"/>
                      <a:pt x="253987" y="219075"/>
                    </a:cubicBezTo>
                    <a:cubicBezTo>
                      <a:pt x="257797" y="223838"/>
                      <a:pt x="264465" y="230505"/>
                      <a:pt x="266370" y="231458"/>
                    </a:cubicBezTo>
                    <a:cubicBezTo>
                      <a:pt x="268275" y="233363"/>
                      <a:pt x="271132" y="233363"/>
                      <a:pt x="272085" y="235268"/>
                    </a:cubicBezTo>
                    <a:cubicBezTo>
                      <a:pt x="273990" y="237173"/>
                      <a:pt x="276847" y="237173"/>
                      <a:pt x="277800" y="239078"/>
                    </a:cubicBezTo>
                    <a:cubicBezTo>
                      <a:pt x="278752" y="240030"/>
                      <a:pt x="281610" y="239078"/>
                      <a:pt x="282562" y="242888"/>
                    </a:cubicBezTo>
                    <a:cubicBezTo>
                      <a:pt x="283515" y="246698"/>
                      <a:pt x="284467" y="252413"/>
                      <a:pt x="286372" y="253365"/>
                    </a:cubicBezTo>
                    <a:cubicBezTo>
                      <a:pt x="287325" y="255270"/>
                      <a:pt x="286372" y="255270"/>
                      <a:pt x="287325" y="258128"/>
                    </a:cubicBezTo>
                    <a:cubicBezTo>
                      <a:pt x="288277" y="261938"/>
                      <a:pt x="287325" y="268605"/>
                      <a:pt x="287325" y="268605"/>
                    </a:cubicBezTo>
                    <a:cubicBezTo>
                      <a:pt x="287325" y="268605"/>
                      <a:pt x="287325" y="269558"/>
                      <a:pt x="287325" y="271463"/>
                    </a:cubicBezTo>
                    <a:cubicBezTo>
                      <a:pt x="287325" y="273368"/>
                      <a:pt x="287325" y="272415"/>
                      <a:pt x="287325" y="276225"/>
                    </a:cubicBezTo>
                    <a:cubicBezTo>
                      <a:pt x="287325" y="279083"/>
                      <a:pt x="284467" y="279083"/>
                      <a:pt x="288277" y="283845"/>
                    </a:cubicBezTo>
                    <a:cubicBezTo>
                      <a:pt x="292087" y="288608"/>
                      <a:pt x="289230" y="285750"/>
                      <a:pt x="292087" y="288608"/>
                    </a:cubicBezTo>
                    <a:cubicBezTo>
                      <a:pt x="293992" y="290513"/>
                      <a:pt x="297802" y="292418"/>
                      <a:pt x="297802" y="292418"/>
                    </a:cubicBezTo>
                    <a:lnTo>
                      <a:pt x="307327" y="293370"/>
                    </a:lnTo>
                    <a:lnTo>
                      <a:pt x="310185" y="292418"/>
                    </a:lnTo>
                    <a:lnTo>
                      <a:pt x="312090" y="290513"/>
                    </a:lnTo>
                    <a:lnTo>
                      <a:pt x="311137" y="285750"/>
                    </a:lnTo>
                    <a:lnTo>
                      <a:pt x="310185" y="283845"/>
                    </a:lnTo>
                    <a:lnTo>
                      <a:pt x="311137" y="280035"/>
                    </a:lnTo>
                    <a:cubicBezTo>
                      <a:pt x="315900" y="280035"/>
                      <a:pt x="319710" y="280035"/>
                      <a:pt x="322567" y="280035"/>
                    </a:cubicBezTo>
                    <a:cubicBezTo>
                      <a:pt x="324472" y="280035"/>
                      <a:pt x="332092" y="279083"/>
                      <a:pt x="332092" y="279083"/>
                    </a:cubicBezTo>
                    <a:lnTo>
                      <a:pt x="336855" y="279083"/>
                    </a:lnTo>
                    <a:cubicBezTo>
                      <a:pt x="337807" y="283845"/>
                      <a:pt x="337807" y="280988"/>
                      <a:pt x="337807" y="283845"/>
                    </a:cubicBezTo>
                    <a:cubicBezTo>
                      <a:pt x="337807" y="286703"/>
                      <a:pt x="338760" y="287655"/>
                      <a:pt x="340665" y="289560"/>
                    </a:cubicBezTo>
                    <a:cubicBezTo>
                      <a:pt x="342570" y="290513"/>
                      <a:pt x="350190" y="292418"/>
                      <a:pt x="350190" y="292418"/>
                    </a:cubicBezTo>
                    <a:lnTo>
                      <a:pt x="356857" y="294323"/>
                    </a:lnTo>
                    <a:lnTo>
                      <a:pt x="360667" y="296228"/>
                    </a:lnTo>
                    <a:lnTo>
                      <a:pt x="361620" y="298133"/>
                    </a:lnTo>
                    <a:lnTo>
                      <a:pt x="359715" y="302895"/>
                    </a:lnTo>
                    <a:lnTo>
                      <a:pt x="360667" y="312420"/>
                    </a:lnTo>
                    <a:cubicBezTo>
                      <a:pt x="360667" y="312420"/>
                      <a:pt x="361620" y="315278"/>
                      <a:pt x="361620" y="317183"/>
                    </a:cubicBezTo>
                    <a:cubicBezTo>
                      <a:pt x="361620" y="319088"/>
                      <a:pt x="361620" y="322898"/>
                      <a:pt x="361620" y="323850"/>
                    </a:cubicBezTo>
                    <a:cubicBezTo>
                      <a:pt x="361620" y="324803"/>
                      <a:pt x="361620" y="324803"/>
                      <a:pt x="360667" y="327660"/>
                    </a:cubicBezTo>
                    <a:cubicBezTo>
                      <a:pt x="359715" y="330518"/>
                      <a:pt x="359715" y="331470"/>
                      <a:pt x="358762" y="334328"/>
                    </a:cubicBezTo>
                    <a:cubicBezTo>
                      <a:pt x="356857" y="337185"/>
                      <a:pt x="356857" y="340995"/>
                      <a:pt x="354952" y="342900"/>
                    </a:cubicBezTo>
                    <a:cubicBezTo>
                      <a:pt x="353047" y="344805"/>
                      <a:pt x="353047" y="344805"/>
                      <a:pt x="351142" y="347663"/>
                    </a:cubicBezTo>
                    <a:cubicBezTo>
                      <a:pt x="349237" y="349568"/>
                      <a:pt x="342570" y="351473"/>
                      <a:pt x="339712" y="354330"/>
                    </a:cubicBezTo>
                    <a:cubicBezTo>
                      <a:pt x="337807" y="356235"/>
                      <a:pt x="333045" y="358140"/>
                      <a:pt x="333045" y="358140"/>
                    </a:cubicBezTo>
                    <a:lnTo>
                      <a:pt x="326377" y="360998"/>
                    </a:lnTo>
                    <a:lnTo>
                      <a:pt x="321615" y="363855"/>
                    </a:lnTo>
                    <a:lnTo>
                      <a:pt x="320662" y="373380"/>
                    </a:lnTo>
                    <a:lnTo>
                      <a:pt x="318757" y="375285"/>
                    </a:lnTo>
                    <a:cubicBezTo>
                      <a:pt x="318757" y="375285"/>
                      <a:pt x="315900" y="378143"/>
                      <a:pt x="316852" y="381000"/>
                    </a:cubicBezTo>
                    <a:cubicBezTo>
                      <a:pt x="317805" y="383858"/>
                      <a:pt x="312090" y="387668"/>
                      <a:pt x="316852" y="392430"/>
                    </a:cubicBezTo>
                    <a:cubicBezTo>
                      <a:pt x="320662" y="397193"/>
                      <a:pt x="324472" y="401003"/>
                      <a:pt x="324472" y="401003"/>
                    </a:cubicBezTo>
                    <a:lnTo>
                      <a:pt x="325425" y="403860"/>
                    </a:lnTo>
                    <a:cubicBezTo>
                      <a:pt x="325425" y="403860"/>
                      <a:pt x="321615" y="401955"/>
                      <a:pt x="329235" y="407670"/>
                    </a:cubicBezTo>
                    <a:cubicBezTo>
                      <a:pt x="336855" y="413385"/>
                      <a:pt x="341617" y="418148"/>
                      <a:pt x="342570" y="420053"/>
                    </a:cubicBezTo>
                    <a:cubicBezTo>
                      <a:pt x="343522" y="421005"/>
                      <a:pt x="353047" y="425768"/>
                      <a:pt x="354000" y="427673"/>
                    </a:cubicBezTo>
                    <a:cubicBezTo>
                      <a:pt x="354952" y="429578"/>
                      <a:pt x="357810" y="434340"/>
                      <a:pt x="358762" y="437198"/>
                    </a:cubicBezTo>
                    <a:cubicBezTo>
                      <a:pt x="359715" y="440055"/>
                      <a:pt x="356857" y="440055"/>
                      <a:pt x="364477" y="445770"/>
                    </a:cubicBezTo>
                    <a:cubicBezTo>
                      <a:pt x="372097" y="451485"/>
                      <a:pt x="368287" y="448628"/>
                      <a:pt x="372097" y="451485"/>
                    </a:cubicBezTo>
                    <a:cubicBezTo>
                      <a:pt x="375907" y="454343"/>
                      <a:pt x="375907" y="454343"/>
                      <a:pt x="381622" y="457200"/>
                    </a:cubicBezTo>
                    <a:cubicBezTo>
                      <a:pt x="387337" y="460058"/>
                      <a:pt x="389242" y="460058"/>
                      <a:pt x="393052" y="463868"/>
                    </a:cubicBezTo>
                    <a:cubicBezTo>
                      <a:pt x="396862" y="467678"/>
                      <a:pt x="394005" y="468630"/>
                      <a:pt x="398767" y="472440"/>
                    </a:cubicBezTo>
                    <a:cubicBezTo>
                      <a:pt x="403530" y="476250"/>
                      <a:pt x="402577" y="476250"/>
                      <a:pt x="406387" y="478155"/>
                    </a:cubicBezTo>
                    <a:cubicBezTo>
                      <a:pt x="409245" y="481013"/>
                      <a:pt x="415912" y="481965"/>
                      <a:pt x="416865" y="483870"/>
                    </a:cubicBezTo>
                    <a:cubicBezTo>
                      <a:pt x="417817" y="484823"/>
                      <a:pt x="420675" y="485775"/>
                      <a:pt x="420675" y="485775"/>
                    </a:cubicBezTo>
                    <a:lnTo>
                      <a:pt x="434010" y="491490"/>
                    </a:lnTo>
                    <a:lnTo>
                      <a:pt x="442582" y="494348"/>
                    </a:lnTo>
                    <a:lnTo>
                      <a:pt x="448297" y="496253"/>
                    </a:lnTo>
                    <a:cubicBezTo>
                      <a:pt x="448297" y="496253"/>
                      <a:pt x="462585" y="497205"/>
                      <a:pt x="465442" y="497205"/>
                    </a:cubicBezTo>
                    <a:cubicBezTo>
                      <a:pt x="469252" y="497205"/>
                      <a:pt x="481635" y="493395"/>
                      <a:pt x="481635" y="493395"/>
                    </a:cubicBezTo>
                    <a:cubicBezTo>
                      <a:pt x="481635" y="493395"/>
                      <a:pt x="485445" y="491490"/>
                      <a:pt x="489255" y="492443"/>
                    </a:cubicBezTo>
                    <a:cubicBezTo>
                      <a:pt x="493065" y="493395"/>
                      <a:pt x="494017" y="493395"/>
                      <a:pt x="496875" y="492443"/>
                    </a:cubicBezTo>
                    <a:cubicBezTo>
                      <a:pt x="499732" y="491490"/>
                      <a:pt x="503542" y="485775"/>
                      <a:pt x="507352" y="483870"/>
                    </a:cubicBezTo>
                    <a:cubicBezTo>
                      <a:pt x="511162" y="481965"/>
                      <a:pt x="510210" y="477203"/>
                      <a:pt x="512115" y="474345"/>
                    </a:cubicBezTo>
                    <a:cubicBezTo>
                      <a:pt x="514020" y="471488"/>
                      <a:pt x="511162" y="467678"/>
                      <a:pt x="514020" y="465773"/>
                    </a:cubicBezTo>
                    <a:cubicBezTo>
                      <a:pt x="515925" y="463868"/>
                      <a:pt x="516877" y="461963"/>
                      <a:pt x="518782" y="460058"/>
                    </a:cubicBezTo>
                    <a:cubicBezTo>
                      <a:pt x="520687" y="458153"/>
                      <a:pt x="518782" y="453390"/>
                      <a:pt x="522592" y="451485"/>
                    </a:cubicBezTo>
                    <a:cubicBezTo>
                      <a:pt x="526402" y="449580"/>
                      <a:pt x="531165" y="444818"/>
                      <a:pt x="531165" y="444818"/>
                    </a:cubicBezTo>
                    <a:cubicBezTo>
                      <a:pt x="531165" y="444818"/>
                      <a:pt x="533070" y="441008"/>
                      <a:pt x="534975" y="438150"/>
                    </a:cubicBezTo>
                    <a:cubicBezTo>
                      <a:pt x="536880" y="436245"/>
                      <a:pt x="538785" y="431483"/>
                      <a:pt x="540690" y="430530"/>
                    </a:cubicBezTo>
                    <a:cubicBezTo>
                      <a:pt x="542595" y="429578"/>
                      <a:pt x="545452" y="425768"/>
                      <a:pt x="545452" y="425768"/>
                    </a:cubicBezTo>
                    <a:cubicBezTo>
                      <a:pt x="545452" y="425768"/>
                      <a:pt x="551167" y="421005"/>
                      <a:pt x="551167" y="420053"/>
                    </a:cubicBezTo>
                    <a:cubicBezTo>
                      <a:pt x="552120" y="419100"/>
                      <a:pt x="554977" y="412433"/>
                      <a:pt x="554977" y="412433"/>
                    </a:cubicBezTo>
                    <a:cubicBezTo>
                      <a:pt x="554977" y="412433"/>
                      <a:pt x="555930" y="410528"/>
                      <a:pt x="557835" y="408623"/>
                    </a:cubicBezTo>
                    <a:cubicBezTo>
                      <a:pt x="559740" y="406718"/>
                      <a:pt x="569265" y="403860"/>
                      <a:pt x="569265" y="403860"/>
                    </a:cubicBezTo>
                    <a:cubicBezTo>
                      <a:pt x="580695" y="401955"/>
                      <a:pt x="578790" y="401955"/>
                      <a:pt x="583552" y="401003"/>
                    </a:cubicBezTo>
                    <a:cubicBezTo>
                      <a:pt x="588315" y="400050"/>
                      <a:pt x="593077" y="398145"/>
                      <a:pt x="593077" y="398145"/>
                    </a:cubicBezTo>
                    <a:lnTo>
                      <a:pt x="603555" y="398145"/>
                    </a:lnTo>
                    <a:cubicBezTo>
                      <a:pt x="603555" y="398145"/>
                      <a:pt x="616890" y="397193"/>
                      <a:pt x="618795" y="397193"/>
                    </a:cubicBezTo>
                    <a:cubicBezTo>
                      <a:pt x="620700" y="397193"/>
                      <a:pt x="620700" y="397193"/>
                      <a:pt x="624510" y="397193"/>
                    </a:cubicBezTo>
                    <a:cubicBezTo>
                      <a:pt x="629272" y="397193"/>
                      <a:pt x="640702" y="394335"/>
                      <a:pt x="644512" y="394335"/>
                    </a:cubicBezTo>
                    <a:cubicBezTo>
                      <a:pt x="648322" y="394335"/>
                      <a:pt x="653085" y="391478"/>
                      <a:pt x="653085" y="391478"/>
                    </a:cubicBezTo>
                    <a:cubicBezTo>
                      <a:pt x="653085" y="391478"/>
                      <a:pt x="654990" y="388620"/>
                      <a:pt x="657847" y="387668"/>
                    </a:cubicBezTo>
                    <a:cubicBezTo>
                      <a:pt x="659752" y="387668"/>
                      <a:pt x="660705" y="383858"/>
                      <a:pt x="663562" y="382905"/>
                    </a:cubicBezTo>
                    <a:cubicBezTo>
                      <a:pt x="665467" y="381953"/>
                      <a:pt x="666420" y="377190"/>
                      <a:pt x="669277" y="376238"/>
                    </a:cubicBezTo>
                    <a:cubicBezTo>
                      <a:pt x="671182" y="375285"/>
                      <a:pt x="671182" y="374333"/>
                      <a:pt x="673087" y="372428"/>
                    </a:cubicBezTo>
                    <a:cubicBezTo>
                      <a:pt x="674992" y="370523"/>
                      <a:pt x="677850" y="367665"/>
                      <a:pt x="677850" y="367665"/>
                    </a:cubicBezTo>
                    <a:cubicBezTo>
                      <a:pt x="677850" y="367665"/>
                      <a:pt x="679755" y="362903"/>
                      <a:pt x="683565" y="362903"/>
                    </a:cubicBezTo>
                    <a:cubicBezTo>
                      <a:pt x="686422" y="362903"/>
                      <a:pt x="695947" y="360998"/>
                      <a:pt x="695947" y="360998"/>
                    </a:cubicBezTo>
                    <a:lnTo>
                      <a:pt x="702615" y="360045"/>
                    </a:lnTo>
                    <a:cubicBezTo>
                      <a:pt x="702615" y="360045"/>
                      <a:pt x="704520" y="360045"/>
                      <a:pt x="706425" y="360045"/>
                    </a:cubicBezTo>
                    <a:cubicBezTo>
                      <a:pt x="708330" y="360045"/>
                      <a:pt x="714045" y="360045"/>
                      <a:pt x="714045" y="360045"/>
                    </a:cubicBezTo>
                    <a:cubicBezTo>
                      <a:pt x="714045" y="360045"/>
                      <a:pt x="718807" y="360998"/>
                      <a:pt x="725475" y="360045"/>
                    </a:cubicBezTo>
                    <a:cubicBezTo>
                      <a:pt x="732142" y="359093"/>
                      <a:pt x="731190" y="361950"/>
                      <a:pt x="739762" y="356235"/>
                    </a:cubicBezTo>
                    <a:cubicBezTo>
                      <a:pt x="748335" y="351473"/>
                      <a:pt x="748335" y="350520"/>
                      <a:pt x="751192" y="350520"/>
                    </a:cubicBezTo>
                    <a:cubicBezTo>
                      <a:pt x="754050" y="350520"/>
                      <a:pt x="760717" y="348615"/>
                      <a:pt x="760717" y="348615"/>
                    </a:cubicBezTo>
                    <a:lnTo>
                      <a:pt x="771195" y="348615"/>
                    </a:lnTo>
                    <a:cubicBezTo>
                      <a:pt x="771195" y="348615"/>
                      <a:pt x="776910" y="348615"/>
                      <a:pt x="779767" y="348615"/>
                    </a:cubicBezTo>
                    <a:cubicBezTo>
                      <a:pt x="782625" y="348615"/>
                      <a:pt x="786435" y="346710"/>
                      <a:pt x="793102" y="346710"/>
                    </a:cubicBezTo>
                    <a:cubicBezTo>
                      <a:pt x="799770" y="346710"/>
                      <a:pt x="809295" y="345758"/>
                      <a:pt x="813105" y="345758"/>
                    </a:cubicBezTo>
                    <a:cubicBezTo>
                      <a:pt x="816914" y="346710"/>
                      <a:pt x="818820" y="345758"/>
                      <a:pt x="820725" y="345758"/>
                    </a:cubicBezTo>
                    <a:cubicBezTo>
                      <a:pt x="822630" y="346710"/>
                      <a:pt x="826439" y="346710"/>
                      <a:pt x="829297" y="345758"/>
                    </a:cubicBezTo>
                    <a:cubicBezTo>
                      <a:pt x="832155" y="345758"/>
                      <a:pt x="844537" y="340995"/>
                      <a:pt x="844537" y="340995"/>
                    </a:cubicBezTo>
                    <a:cubicBezTo>
                      <a:pt x="844537" y="340995"/>
                      <a:pt x="846442" y="337185"/>
                      <a:pt x="846442" y="335280"/>
                    </a:cubicBezTo>
                    <a:cubicBezTo>
                      <a:pt x="847395" y="333375"/>
                      <a:pt x="847395" y="329565"/>
                      <a:pt x="847395" y="329565"/>
                    </a:cubicBezTo>
                    <a:lnTo>
                      <a:pt x="847395" y="327660"/>
                    </a:lnTo>
                    <a:cubicBezTo>
                      <a:pt x="847395" y="327660"/>
                      <a:pt x="837870" y="324803"/>
                      <a:pt x="833107" y="324803"/>
                    </a:cubicBezTo>
                    <a:cubicBezTo>
                      <a:pt x="828345" y="324803"/>
                      <a:pt x="820725" y="322898"/>
                      <a:pt x="817867" y="322898"/>
                    </a:cubicBezTo>
                    <a:cubicBezTo>
                      <a:pt x="815010" y="322898"/>
                      <a:pt x="810247" y="320993"/>
                      <a:pt x="810247" y="320993"/>
                    </a:cubicBezTo>
                    <a:lnTo>
                      <a:pt x="806437" y="316230"/>
                    </a:lnTo>
                    <a:lnTo>
                      <a:pt x="806437" y="312420"/>
                    </a:lnTo>
                    <a:cubicBezTo>
                      <a:pt x="812152" y="312420"/>
                      <a:pt x="814057" y="312420"/>
                      <a:pt x="816914" y="312420"/>
                    </a:cubicBezTo>
                    <a:cubicBezTo>
                      <a:pt x="818820" y="313373"/>
                      <a:pt x="835964" y="316230"/>
                      <a:pt x="835964" y="316230"/>
                    </a:cubicBezTo>
                    <a:cubicBezTo>
                      <a:pt x="835964" y="316230"/>
                      <a:pt x="850252" y="317183"/>
                      <a:pt x="853110" y="318135"/>
                    </a:cubicBezTo>
                    <a:cubicBezTo>
                      <a:pt x="855967" y="319088"/>
                      <a:pt x="865492" y="318135"/>
                      <a:pt x="865492" y="318135"/>
                    </a:cubicBezTo>
                    <a:lnTo>
                      <a:pt x="870255" y="317183"/>
                    </a:lnTo>
                    <a:lnTo>
                      <a:pt x="881685" y="317183"/>
                    </a:lnTo>
                    <a:cubicBezTo>
                      <a:pt x="881685" y="317183"/>
                      <a:pt x="884542" y="316230"/>
                      <a:pt x="886447" y="316230"/>
                    </a:cubicBezTo>
                    <a:cubicBezTo>
                      <a:pt x="888352" y="316230"/>
                      <a:pt x="891210" y="313373"/>
                      <a:pt x="893114" y="311468"/>
                    </a:cubicBezTo>
                    <a:cubicBezTo>
                      <a:pt x="895020" y="310515"/>
                      <a:pt x="894067" y="305753"/>
                      <a:pt x="894067" y="305753"/>
                    </a:cubicBezTo>
                    <a:lnTo>
                      <a:pt x="890257" y="302895"/>
                    </a:lnTo>
                    <a:lnTo>
                      <a:pt x="880732" y="303848"/>
                    </a:lnTo>
                    <a:lnTo>
                      <a:pt x="875970" y="301943"/>
                    </a:lnTo>
                    <a:lnTo>
                      <a:pt x="873112" y="294323"/>
                    </a:lnTo>
                    <a:lnTo>
                      <a:pt x="868350" y="290513"/>
                    </a:lnTo>
                    <a:lnTo>
                      <a:pt x="859777" y="286703"/>
                    </a:lnTo>
                    <a:cubicBezTo>
                      <a:pt x="859777" y="286703"/>
                      <a:pt x="858825" y="284798"/>
                      <a:pt x="859777" y="281940"/>
                    </a:cubicBezTo>
                    <a:cubicBezTo>
                      <a:pt x="860730" y="280035"/>
                      <a:pt x="858825" y="277178"/>
                      <a:pt x="859777" y="274320"/>
                    </a:cubicBezTo>
                    <a:cubicBezTo>
                      <a:pt x="861682" y="272415"/>
                      <a:pt x="857872" y="270510"/>
                      <a:pt x="860730" y="264795"/>
                    </a:cubicBezTo>
                    <a:cubicBezTo>
                      <a:pt x="863587" y="258128"/>
                      <a:pt x="863587" y="254318"/>
                      <a:pt x="863587" y="254318"/>
                    </a:cubicBezTo>
                    <a:cubicBezTo>
                      <a:pt x="863587" y="254318"/>
                      <a:pt x="864539" y="250508"/>
                      <a:pt x="866445" y="250508"/>
                    </a:cubicBezTo>
                    <a:cubicBezTo>
                      <a:pt x="868350" y="250508"/>
                      <a:pt x="872160" y="247650"/>
                      <a:pt x="872160" y="247650"/>
                    </a:cubicBezTo>
                    <a:lnTo>
                      <a:pt x="880732" y="241935"/>
                    </a:lnTo>
                    <a:cubicBezTo>
                      <a:pt x="880732" y="241935"/>
                      <a:pt x="882637" y="240983"/>
                      <a:pt x="884542" y="240983"/>
                    </a:cubicBezTo>
                    <a:cubicBezTo>
                      <a:pt x="886447" y="240983"/>
                      <a:pt x="889305" y="240983"/>
                      <a:pt x="891210" y="240030"/>
                    </a:cubicBezTo>
                    <a:cubicBezTo>
                      <a:pt x="893114" y="240030"/>
                      <a:pt x="895020" y="237173"/>
                      <a:pt x="901687" y="237173"/>
                    </a:cubicBezTo>
                    <a:cubicBezTo>
                      <a:pt x="908355" y="237173"/>
                      <a:pt x="915975" y="231458"/>
                      <a:pt x="915975" y="231458"/>
                    </a:cubicBezTo>
                    <a:lnTo>
                      <a:pt x="916927" y="227648"/>
                    </a:lnTo>
                    <a:lnTo>
                      <a:pt x="917880" y="220028"/>
                    </a:lnTo>
                    <a:cubicBezTo>
                      <a:pt x="917880" y="220028"/>
                      <a:pt x="916927" y="211455"/>
                      <a:pt x="919785" y="211455"/>
                    </a:cubicBezTo>
                    <a:cubicBezTo>
                      <a:pt x="921689" y="211455"/>
                      <a:pt x="922642" y="209550"/>
                      <a:pt x="924547" y="209550"/>
                    </a:cubicBezTo>
                    <a:cubicBezTo>
                      <a:pt x="926452" y="209550"/>
                      <a:pt x="927405" y="200978"/>
                      <a:pt x="927405" y="200978"/>
                    </a:cubicBezTo>
                    <a:lnTo>
                      <a:pt x="924547" y="198120"/>
                    </a:lnTo>
                    <a:lnTo>
                      <a:pt x="913117" y="198120"/>
                    </a:lnTo>
                    <a:lnTo>
                      <a:pt x="905497" y="198120"/>
                    </a:lnTo>
                    <a:lnTo>
                      <a:pt x="898830" y="196215"/>
                    </a:lnTo>
                    <a:lnTo>
                      <a:pt x="896925" y="194310"/>
                    </a:lnTo>
                    <a:lnTo>
                      <a:pt x="894067" y="191453"/>
                    </a:lnTo>
                    <a:lnTo>
                      <a:pt x="893114" y="188595"/>
                    </a:lnTo>
                    <a:lnTo>
                      <a:pt x="893114" y="185738"/>
                    </a:lnTo>
                    <a:cubicBezTo>
                      <a:pt x="893114" y="185738"/>
                      <a:pt x="898830" y="184785"/>
                      <a:pt x="900735" y="184785"/>
                    </a:cubicBezTo>
                    <a:cubicBezTo>
                      <a:pt x="902639" y="184785"/>
                      <a:pt x="915022" y="183833"/>
                      <a:pt x="915022" y="183833"/>
                    </a:cubicBezTo>
                    <a:cubicBezTo>
                      <a:pt x="915022" y="183833"/>
                      <a:pt x="918832" y="183833"/>
                      <a:pt x="919785" y="181928"/>
                    </a:cubicBezTo>
                    <a:cubicBezTo>
                      <a:pt x="921689" y="180975"/>
                      <a:pt x="922642" y="176213"/>
                      <a:pt x="922642" y="176213"/>
                    </a:cubicBezTo>
                    <a:lnTo>
                      <a:pt x="921689" y="169545"/>
                    </a:lnTo>
                    <a:lnTo>
                      <a:pt x="915022" y="168593"/>
                    </a:lnTo>
                    <a:lnTo>
                      <a:pt x="909307" y="166688"/>
                    </a:lnTo>
                    <a:lnTo>
                      <a:pt x="904545" y="165735"/>
                    </a:lnTo>
                    <a:lnTo>
                      <a:pt x="899782" y="164783"/>
                    </a:lnTo>
                    <a:lnTo>
                      <a:pt x="893114" y="160973"/>
                    </a:lnTo>
                    <a:lnTo>
                      <a:pt x="889305" y="153353"/>
                    </a:lnTo>
                    <a:cubicBezTo>
                      <a:pt x="889305" y="153353"/>
                      <a:pt x="888352" y="148590"/>
                      <a:pt x="888352" y="146685"/>
                    </a:cubicBezTo>
                    <a:cubicBezTo>
                      <a:pt x="889305" y="145733"/>
                      <a:pt x="903592" y="137160"/>
                      <a:pt x="903592" y="137160"/>
                    </a:cubicBezTo>
                    <a:lnTo>
                      <a:pt x="905497" y="135255"/>
                    </a:lnTo>
                    <a:cubicBezTo>
                      <a:pt x="905497" y="135255"/>
                      <a:pt x="915022" y="123825"/>
                      <a:pt x="917880" y="123825"/>
                    </a:cubicBezTo>
                    <a:cubicBezTo>
                      <a:pt x="920737" y="123825"/>
                      <a:pt x="922642" y="120015"/>
                      <a:pt x="925500" y="120015"/>
                    </a:cubicBezTo>
                    <a:cubicBezTo>
                      <a:pt x="927405" y="120015"/>
                      <a:pt x="931214" y="116205"/>
                      <a:pt x="931214" y="116205"/>
                    </a:cubicBezTo>
                    <a:lnTo>
                      <a:pt x="935977" y="113348"/>
                    </a:lnTo>
                    <a:cubicBezTo>
                      <a:pt x="935977" y="113348"/>
                      <a:pt x="936930" y="112395"/>
                      <a:pt x="939787" y="112395"/>
                    </a:cubicBezTo>
                    <a:cubicBezTo>
                      <a:pt x="942645" y="112395"/>
                      <a:pt x="950264" y="110490"/>
                      <a:pt x="950264" y="110490"/>
                    </a:cubicBezTo>
                    <a:lnTo>
                      <a:pt x="956932" y="103823"/>
                    </a:lnTo>
                    <a:lnTo>
                      <a:pt x="962647" y="99060"/>
                    </a:lnTo>
                    <a:lnTo>
                      <a:pt x="968362" y="98108"/>
                    </a:lnTo>
                    <a:cubicBezTo>
                      <a:pt x="968362" y="98108"/>
                      <a:pt x="973125" y="96203"/>
                      <a:pt x="975982" y="95250"/>
                    </a:cubicBezTo>
                    <a:cubicBezTo>
                      <a:pt x="977887" y="94298"/>
                      <a:pt x="983602" y="90488"/>
                      <a:pt x="983602" y="90488"/>
                    </a:cubicBezTo>
                    <a:lnTo>
                      <a:pt x="991222" y="89535"/>
                    </a:lnTo>
                    <a:lnTo>
                      <a:pt x="1006462" y="87630"/>
                    </a:lnTo>
                    <a:cubicBezTo>
                      <a:pt x="1006462" y="87630"/>
                      <a:pt x="1011225" y="81915"/>
                      <a:pt x="1013130" y="81915"/>
                    </a:cubicBezTo>
                    <a:cubicBezTo>
                      <a:pt x="1015035" y="81915"/>
                      <a:pt x="1019797" y="81915"/>
                      <a:pt x="1019797" y="81915"/>
                    </a:cubicBezTo>
                    <a:lnTo>
                      <a:pt x="1027417" y="80010"/>
                    </a:lnTo>
                    <a:cubicBezTo>
                      <a:pt x="1027417" y="80010"/>
                      <a:pt x="1033132" y="78105"/>
                      <a:pt x="1034085" y="76200"/>
                    </a:cubicBezTo>
                    <a:cubicBezTo>
                      <a:pt x="1035037" y="75248"/>
                      <a:pt x="1035989" y="71438"/>
                      <a:pt x="1035989" y="71438"/>
                    </a:cubicBezTo>
                    <a:lnTo>
                      <a:pt x="1036942" y="67628"/>
                    </a:lnTo>
                    <a:lnTo>
                      <a:pt x="1035989" y="63818"/>
                    </a:lnTo>
                    <a:lnTo>
                      <a:pt x="1028370" y="61913"/>
                    </a:lnTo>
                    <a:lnTo>
                      <a:pt x="1018845" y="61913"/>
                    </a:lnTo>
                    <a:lnTo>
                      <a:pt x="1011225" y="60960"/>
                    </a:lnTo>
                    <a:lnTo>
                      <a:pt x="984555" y="58103"/>
                    </a:lnTo>
                    <a:cubicBezTo>
                      <a:pt x="984555" y="58103"/>
                      <a:pt x="976935" y="57150"/>
                      <a:pt x="975030" y="58103"/>
                    </a:cubicBezTo>
                    <a:cubicBezTo>
                      <a:pt x="973125" y="58103"/>
                      <a:pt x="963600" y="58103"/>
                      <a:pt x="963600" y="58103"/>
                    </a:cubicBezTo>
                    <a:cubicBezTo>
                      <a:pt x="963600" y="58103"/>
                      <a:pt x="958837" y="57150"/>
                      <a:pt x="957885" y="58103"/>
                    </a:cubicBezTo>
                    <a:cubicBezTo>
                      <a:pt x="955980" y="59055"/>
                      <a:pt x="950264" y="58103"/>
                      <a:pt x="950264" y="60008"/>
                    </a:cubicBezTo>
                    <a:cubicBezTo>
                      <a:pt x="950264" y="61913"/>
                      <a:pt x="947407" y="60960"/>
                      <a:pt x="945502" y="62865"/>
                    </a:cubicBezTo>
                    <a:cubicBezTo>
                      <a:pt x="943597" y="64770"/>
                      <a:pt x="935977" y="63818"/>
                      <a:pt x="935025" y="65723"/>
                    </a:cubicBezTo>
                    <a:cubicBezTo>
                      <a:pt x="934072" y="67628"/>
                      <a:pt x="932167" y="66675"/>
                      <a:pt x="930262" y="68580"/>
                    </a:cubicBezTo>
                    <a:cubicBezTo>
                      <a:pt x="928357" y="70485"/>
                      <a:pt x="918832" y="71438"/>
                      <a:pt x="918832" y="71438"/>
                    </a:cubicBezTo>
                    <a:lnTo>
                      <a:pt x="895020" y="59055"/>
                    </a:lnTo>
                    <a:lnTo>
                      <a:pt x="890257" y="59055"/>
                    </a:lnTo>
                    <a:lnTo>
                      <a:pt x="882637" y="57150"/>
                    </a:lnTo>
                    <a:lnTo>
                      <a:pt x="877875" y="54293"/>
                    </a:lnTo>
                    <a:cubicBezTo>
                      <a:pt x="877875" y="54293"/>
                      <a:pt x="875970" y="53340"/>
                      <a:pt x="874064" y="52388"/>
                    </a:cubicBezTo>
                    <a:cubicBezTo>
                      <a:pt x="872160" y="51435"/>
                      <a:pt x="869302" y="47625"/>
                      <a:pt x="869302" y="47625"/>
                    </a:cubicBezTo>
                    <a:lnTo>
                      <a:pt x="867397" y="42863"/>
                    </a:lnTo>
                    <a:lnTo>
                      <a:pt x="861682" y="35243"/>
                    </a:lnTo>
                    <a:lnTo>
                      <a:pt x="860730" y="31433"/>
                    </a:lnTo>
                    <a:lnTo>
                      <a:pt x="856920" y="25718"/>
                    </a:lnTo>
                    <a:lnTo>
                      <a:pt x="855014" y="22860"/>
                    </a:lnTo>
                    <a:lnTo>
                      <a:pt x="849300" y="20955"/>
                    </a:lnTo>
                    <a:lnTo>
                      <a:pt x="844537" y="20003"/>
                    </a:lnTo>
                    <a:lnTo>
                      <a:pt x="839775" y="20003"/>
                    </a:lnTo>
                    <a:lnTo>
                      <a:pt x="829297" y="19050"/>
                    </a:lnTo>
                    <a:cubicBezTo>
                      <a:pt x="829297" y="19050"/>
                      <a:pt x="825487" y="18098"/>
                      <a:pt x="822630" y="18098"/>
                    </a:cubicBezTo>
                    <a:cubicBezTo>
                      <a:pt x="819772" y="18098"/>
                      <a:pt x="817867" y="18098"/>
                      <a:pt x="815010" y="18098"/>
                    </a:cubicBezTo>
                    <a:cubicBezTo>
                      <a:pt x="811200" y="18098"/>
                      <a:pt x="807389" y="16193"/>
                      <a:pt x="807389" y="16193"/>
                    </a:cubicBezTo>
                    <a:lnTo>
                      <a:pt x="790245" y="15240"/>
                    </a:lnTo>
                    <a:lnTo>
                      <a:pt x="787387" y="13335"/>
                    </a:lnTo>
                    <a:lnTo>
                      <a:pt x="777862" y="5715"/>
                    </a:lnTo>
                    <a:cubicBezTo>
                      <a:pt x="774052" y="3810"/>
                      <a:pt x="759765" y="3810"/>
                      <a:pt x="759765" y="3810"/>
                    </a:cubicBezTo>
                    <a:lnTo>
                      <a:pt x="744525" y="3810"/>
                    </a:lnTo>
                    <a:lnTo>
                      <a:pt x="717855" y="1905"/>
                    </a:lnTo>
                    <a:cubicBezTo>
                      <a:pt x="717855" y="1905"/>
                      <a:pt x="714045" y="953"/>
                      <a:pt x="711187" y="0"/>
                    </a:cubicBezTo>
                    <a:cubicBezTo>
                      <a:pt x="707377" y="0"/>
                      <a:pt x="690232" y="0"/>
                      <a:pt x="690232" y="0"/>
                    </a:cubicBezTo>
                    <a:lnTo>
                      <a:pt x="679755" y="1905"/>
                    </a:lnTo>
                    <a:lnTo>
                      <a:pt x="671182" y="2858"/>
                    </a:lnTo>
                    <a:lnTo>
                      <a:pt x="652132" y="3810"/>
                    </a:lnTo>
                    <a:lnTo>
                      <a:pt x="641655" y="3810"/>
                    </a:lnTo>
                    <a:lnTo>
                      <a:pt x="636892" y="4763"/>
                    </a:lnTo>
                    <a:cubicBezTo>
                      <a:pt x="636892" y="4763"/>
                      <a:pt x="619747" y="3810"/>
                      <a:pt x="617842" y="5715"/>
                    </a:cubicBezTo>
                    <a:cubicBezTo>
                      <a:pt x="615937" y="6668"/>
                      <a:pt x="613080" y="5715"/>
                      <a:pt x="611175" y="7620"/>
                    </a:cubicBezTo>
                    <a:cubicBezTo>
                      <a:pt x="609270" y="8573"/>
                      <a:pt x="597840" y="9525"/>
                      <a:pt x="597840" y="9525"/>
                    </a:cubicBezTo>
                    <a:lnTo>
                      <a:pt x="583552" y="12383"/>
                    </a:lnTo>
                    <a:lnTo>
                      <a:pt x="575932" y="12383"/>
                    </a:lnTo>
                    <a:lnTo>
                      <a:pt x="568312" y="12383"/>
                    </a:lnTo>
                    <a:lnTo>
                      <a:pt x="553072" y="12383"/>
                    </a:lnTo>
                    <a:lnTo>
                      <a:pt x="542595" y="12383"/>
                    </a:lnTo>
                    <a:lnTo>
                      <a:pt x="523545" y="12383"/>
                    </a:lnTo>
                    <a:lnTo>
                      <a:pt x="506400" y="10478"/>
                    </a:lnTo>
                    <a:lnTo>
                      <a:pt x="489255" y="8573"/>
                    </a:lnTo>
                    <a:lnTo>
                      <a:pt x="478777" y="8573"/>
                    </a:lnTo>
                    <a:lnTo>
                      <a:pt x="471157" y="9525"/>
                    </a:lnTo>
                    <a:lnTo>
                      <a:pt x="456870" y="11430"/>
                    </a:lnTo>
                    <a:lnTo>
                      <a:pt x="452107" y="12383"/>
                    </a:lnTo>
                    <a:lnTo>
                      <a:pt x="448297" y="14288"/>
                    </a:lnTo>
                    <a:lnTo>
                      <a:pt x="447345" y="18098"/>
                    </a:lnTo>
                    <a:lnTo>
                      <a:pt x="442582" y="20955"/>
                    </a:lnTo>
                    <a:lnTo>
                      <a:pt x="434962" y="21908"/>
                    </a:lnTo>
                    <a:lnTo>
                      <a:pt x="425437" y="26670"/>
                    </a:lnTo>
                    <a:lnTo>
                      <a:pt x="416865" y="28575"/>
                    </a:lnTo>
                    <a:lnTo>
                      <a:pt x="396862" y="28575"/>
                    </a:lnTo>
                    <a:lnTo>
                      <a:pt x="392100" y="27623"/>
                    </a:lnTo>
                    <a:lnTo>
                      <a:pt x="384480" y="29528"/>
                    </a:lnTo>
                    <a:lnTo>
                      <a:pt x="374955" y="32385"/>
                    </a:lnTo>
                    <a:lnTo>
                      <a:pt x="365430" y="36195"/>
                    </a:lnTo>
                    <a:lnTo>
                      <a:pt x="360667" y="38100"/>
                    </a:lnTo>
                    <a:lnTo>
                      <a:pt x="349237" y="38100"/>
                    </a:lnTo>
                    <a:lnTo>
                      <a:pt x="338760" y="36195"/>
                    </a:lnTo>
                    <a:cubicBezTo>
                      <a:pt x="334950" y="35243"/>
                      <a:pt x="308280" y="35243"/>
                      <a:pt x="308280" y="35243"/>
                    </a:cubicBezTo>
                    <a:lnTo>
                      <a:pt x="299707" y="35243"/>
                    </a:lnTo>
                    <a:lnTo>
                      <a:pt x="291135" y="35243"/>
                    </a:lnTo>
                    <a:lnTo>
                      <a:pt x="286372" y="35243"/>
                    </a:lnTo>
                    <a:lnTo>
                      <a:pt x="275895" y="35243"/>
                    </a:lnTo>
                    <a:lnTo>
                      <a:pt x="263512" y="35243"/>
                    </a:lnTo>
                    <a:lnTo>
                      <a:pt x="255892" y="35243"/>
                    </a:lnTo>
                    <a:lnTo>
                      <a:pt x="250177" y="36195"/>
                    </a:lnTo>
                    <a:cubicBezTo>
                      <a:pt x="250177" y="36195"/>
                      <a:pt x="242557" y="36195"/>
                      <a:pt x="240652" y="39053"/>
                    </a:cubicBezTo>
                    <a:cubicBezTo>
                      <a:pt x="238747" y="40958"/>
                      <a:pt x="237795" y="40958"/>
                      <a:pt x="235890" y="41910"/>
                    </a:cubicBezTo>
                    <a:cubicBezTo>
                      <a:pt x="233985" y="42863"/>
                      <a:pt x="224460" y="42863"/>
                      <a:pt x="224460" y="42863"/>
                    </a:cubicBezTo>
                    <a:lnTo>
                      <a:pt x="219697" y="42863"/>
                    </a:lnTo>
                    <a:lnTo>
                      <a:pt x="215887" y="44768"/>
                    </a:lnTo>
                    <a:lnTo>
                      <a:pt x="210172" y="47625"/>
                    </a:lnTo>
                    <a:cubicBezTo>
                      <a:pt x="210172" y="47625"/>
                      <a:pt x="205410" y="48578"/>
                      <a:pt x="201600" y="49530"/>
                    </a:cubicBezTo>
                    <a:cubicBezTo>
                      <a:pt x="198742" y="50483"/>
                      <a:pt x="191122" y="51435"/>
                      <a:pt x="191122" y="51435"/>
                    </a:cubicBezTo>
                    <a:lnTo>
                      <a:pt x="185407" y="51435"/>
                    </a:lnTo>
                    <a:lnTo>
                      <a:pt x="182550" y="51435"/>
                    </a:lnTo>
                    <a:lnTo>
                      <a:pt x="171120" y="51435"/>
                    </a:lnTo>
                    <a:lnTo>
                      <a:pt x="163500" y="53340"/>
                    </a:lnTo>
                    <a:cubicBezTo>
                      <a:pt x="163500" y="53340"/>
                      <a:pt x="160642" y="53340"/>
                      <a:pt x="158737" y="56198"/>
                    </a:cubicBezTo>
                    <a:cubicBezTo>
                      <a:pt x="156832" y="58103"/>
                      <a:pt x="151117" y="60960"/>
                      <a:pt x="150165" y="61913"/>
                    </a:cubicBezTo>
                    <a:cubicBezTo>
                      <a:pt x="149212" y="62865"/>
                      <a:pt x="146354" y="64770"/>
                      <a:pt x="146354" y="64770"/>
                    </a:cubicBezTo>
                    <a:lnTo>
                      <a:pt x="134925" y="67628"/>
                    </a:lnTo>
                    <a:lnTo>
                      <a:pt x="113970" y="69533"/>
                    </a:lnTo>
                    <a:lnTo>
                      <a:pt x="100635" y="70485"/>
                    </a:lnTo>
                    <a:lnTo>
                      <a:pt x="92062" y="71438"/>
                    </a:lnTo>
                    <a:cubicBezTo>
                      <a:pt x="92062" y="71438"/>
                      <a:pt x="88252" y="73343"/>
                      <a:pt x="88252" y="75248"/>
                    </a:cubicBezTo>
                    <a:cubicBezTo>
                      <a:pt x="88252" y="76200"/>
                      <a:pt x="87300" y="79058"/>
                      <a:pt x="87300" y="79058"/>
                    </a:cubicBezTo>
                    <a:cubicBezTo>
                      <a:pt x="87300" y="79058"/>
                      <a:pt x="90157" y="80963"/>
                      <a:pt x="92062" y="80963"/>
                    </a:cubicBezTo>
                    <a:cubicBezTo>
                      <a:pt x="93967" y="80963"/>
                      <a:pt x="104445" y="81915"/>
                      <a:pt x="104445" y="81915"/>
                    </a:cubicBezTo>
                    <a:cubicBezTo>
                      <a:pt x="104445" y="81915"/>
                      <a:pt x="106350" y="82868"/>
                      <a:pt x="108254" y="82868"/>
                    </a:cubicBezTo>
                    <a:cubicBezTo>
                      <a:pt x="110160" y="83820"/>
                      <a:pt x="113017" y="85725"/>
                      <a:pt x="113017" y="85725"/>
                    </a:cubicBezTo>
                    <a:cubicBezTo>
                      <a:pt x="113017" y="85725"/>
                      <a:pt x="113970" y="84773"/>
                      <a:pt x="113970" y="89535"/>
                    </a:cubicBezTo>
                    <a:cubicBezTo>
                      <a:pt x="113017" y="94298"/>
                      <a:pt x="111112" y="98108"/>
                      <a:pt x="111112" y="98108"/>
                    </a:cubicBezTo>
                    <a:lnTo>
                      <a:pt x="102540" y="100013"/>
                    </a:lnTo>
                    <a:cubicBezTo>
                      <a:pt x="102540" y="100013"/>
                      <a:pt x="95872" y="100965"/>
                      <a:pt x="95872" y="102870"/>
                    </a:cubicBezTo>
                    <a:cubicBezTo>
                      <a:pt x="95872" y="103823"/>
                      <a:pt x="94920" y="106680"/>
                      <a:pt x="94920" y="106680"/>
                    </a:cubicBezTo>
                    <a:lnTo>
                      <a:pt x="89204" y="110490"/>
                    </a:lnTo>
                    <a:lnTo>
                      <a:pt x="83490" y="112395"/>
                    </a:lnTo>
                    <a:lnTo>
                      <a:pt x="81585" y="114300"/>
                    </a:lnTo>
                    <a:lnTo>
                      <a:pt x="75870" y="120968"/>
                    </a:lnTo>
                    <a:close/>
                  </a:path>
                </a:pathLst>
              </a:custGeom>
              <a:grpFill/>
              <a:ln w="9525" cap="flat">
                <a:noFill/>
                <a:prstDash val="solid"/>
                <a:miter/>
              </a:ln>
            </p:spPr>
            <p:txBody>
              <a:bodyPr rtlCol="0" anchor="ctr"/>
              <a:lstStyle/>
              <a:p>
                <a:endParaRPr lang="en-US" sz="1765" noProof="0"/>
              </a:p>
            </p:txBody>
          </p:sp>
          <p:sp>
            <p:nvSpPr>
              <p:cNvPr id="130" name="Freeform: Shape 129">
                <a:extLst>
                  <a:ext uri="{FF2B5EF4-FFF2-40B4-BE49-F238E27FC236}">
                    <a16:creationId xmlns:a16="http://schemas.microsoft.com/office/drawing/2014/main" id="{9B906CB3-3E52-3BBF-2A50-F906EB9F1EA8}"/>
                  </a:ext>
                </a:extLst>
              </p:cNvPr>
              <p:cNvSpPr/>
              <p:nvPr/>
            </p:nvSpPr>
            <p:spPr>
              <a:xfrm>
                <a:off x="7292898" y="3092496"/>
                <a:ext cx="56620" cy="27622"/>
              </a:xfrm>
              <a:custGeom>
                <a:avLst/>
                <a:gdLst>
                  <a:gd name="connsiteX0" fmla="*/ 43286 w 56620"/>
                  <a:gd name="connsiteY0" fmla="*/ 24765 h 27622"/>
                  <a:gd name="connsiteX1" fmla="*/ 41381 w 56620"/>
                  <a:gd name="connsiteY1" fmla="*/ 26670 h 27622"/>
                  <a:gd name="connsiteX2" fmla="*/ 28046 w 56620"/>
                  <a:gd name="connsiteY2" fmla="*/ 27622 h 27622"/>
                  <a:gd name="connsiteX3" fmla="*/ 21378 w 56620"/>
                  <a:gd name="connsiteY3" fmla="*/ 27622 h 27622"/>
                  <a:gd name="connsiteX4" fmla="*/ 14711 w 56620"/>
                  <a:gd name="connsiteY4" fmla="*/ 27622 h 27622"/>
                  <a:gd name="connsiteX5" fmla="*/ 10901 w 56620"/>
                  <a:gd name="connsiteY5" fmla="*/ 26670 h 27622"/>
                  <a:gd name="connsiteX6" fmla="*/ 9948 w 56620"/>
                  <a:gd name="connsiteY6" fmla="*/ 23813 h 27622"/>
                  <a:gd name="connsiteX7" fmla="*/ 3281 w 56620"/>
                  <a:gd name="connsiteY7" fmla="*/ 21907 h 27622"/>
                  <a:gd name="connsiteX8" fmla="*/ 1376 w 56620"/>
                  <a:gd name="connsiteY8" fmla="*/ 21907 h 27622"/>
                  <a:gd name="connsiteX9" fmla="*/ 1376 w 56620"/>
                  <a:gd name="connsiteY9" fmla="*/ 19050 h 27622"/>
                  <a:gd name="connsiteX10" fmla="*/ 1376 w 56620"/>
                  <a:gd name="connsiteY10" fmla="*/ 16193 h 27622"/>
                  <a:gd name="connsiteX11" fmla="*/ 423 w 56620"/>
                  <a:gd name="connsiteY11" fmla="*/ 12382 h 27622"/>
                  <a:gd name="connsiteX12" fmla="*/ 423 w 56620"/>
                  <a:gd name="connsiteY12" fmla="*/ 10477 h 27622"/>
                  <a:gd name="connsiteX13" fmla="*/ 1376 w 56620"/>
                  <a:gd name="connsiteY13" fmla="*/ 10477 h 27622"/>
                  <a:gd name="connsiteX14" fmla="*/ 4233 w 56620"/>
                  <a:gd name="connsiteY14" fmla="*/ 10477 h 27622"/>
                  <a:gd name="connsiteX15" fmla="*/ 7091 w 56620"/>
                  <a:gd name="connsiteY15" fmla="*/ 8572 h 27622"/>
                  <a:gd name="connsiteX16" fmla="*/ 12806 w 56620"/>
                  <a:gd name="connsiteY16" fmla="*/ 8572 h 27622"/>
                  <a:gd name="connsiteX17" fmla="*/ 19473 w 56620"/>
                  <a:gd name="connsiteY17" fmla="*/ 7620 h 27622"/>
                  <a:gd name="connsiteX18" fmla="*/ 28046 w 56620"/>
                  <a:gd name="connsiteY18" fmla="*/ 4763 h 27622"/>
                  <a:gd name="connsiteX19" fmla="*/ 30903 w 56620"/>
                  <a:gd name="connsiteY19" fmla="*/ 4763 h 27622"/>
                  <a:gd name="connsiteX20" fmla="*/ 34713 w 56620"/>
                  <a:gd name="connsiteY20" fmla="*/ 3810 h 27622"/>
                  <a:gd name="connsiteX21" fmla="*/ 40428 w 56620"/>
                  <a:gd name="connsiteY21" fmla="*/ 5715 h 27622"/>
                  <a:gd name="connsiteX22" fmla="*/ 45191 w 56620"/>
                  <a:gd name="connsiteY22" fmla="*/ 3810 h 27622"/>
                  <a:gd name="connsiteX23" fmla="*/ 49001 w 56620"/>
                  <a:gd name="connsiteY23" fmla="*/ 0 h 27622"/>
                  <a:gd name="connsiteX24" fmla="*/ 51858 w 56620"/>
                  <a:gd name="connsiteY24" fmla="*/ 952 h 27622"/>
                  <a:gd name="connsiteX25" fmla="*/ 55668 w 56620"/>
                  <a:gd name="connsiteY25" fmla="*/ 2857 h 27622"/>
                  <a:gd name="connsiteX26" fmla="*/ 54716 w 56620"/>
                  <a:gd name="connsiteY26" fmla="*/ 7620 h 27622"/>
                  <a:gd name="connsiteX27" fmla="*/ 55668 w 56620"/>
                  <a:gd name="connsiteY27" fmla="*/ 10477 h 27622"/>
                  <a:gd name="connsiteX28" fmla="*/ 56621 w 56620"/>
                  <a:gd name="connsiteY28" fmla="*/ 12382 h 27622"/>
                  <a:gd name="connsiteX29" fmla="*/ 54716 w 56620"/>
                  <a:gd name="connsiteY29" fmla="*/ 15240 h 27622"/>
                  <a:gd name="connsiteX30" fmla="*/ 46143 w 56620"/>
                  <a:gd name="connsiteY30" fmla="*/ 17145 h 27622"/>
                  <a:gd name="connsiteX31" fmla="*/ 47096 w 56620"/>
                  <a:gd name="connsiteY31" fmla="*/ 20955 h 27622"/>
                  <a:gd name="connsiteX32" fmla="*/ 47096 w 56620"/>
                  <a:gd name="connsiteY32" fmla="*/ 21907 h 27622"/>
                  <a:gd name="connsiteX33" fmla="*/ 48048 w 56620"/>
                  <a:gd name="connsiteY33" fmla="*/ 23813 h 27622"/>
                  <a:gd name="connsiteX34" fmla="*/ 43286 w 56620"/>
                  <a:gd name="connsiteY34" fmla="*/ 24765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620" h="27622">
                    <a:moveTo>
                      <a:pt x="43286" y="24765"/>
                    </a:moveTo>
                    <a:cubicBezTo>
                      <a:pt x="43286" y="24765"/>
                      <a:pt x="43286" y="25718"/>
                      <a:pt x="41381" y="26670"/>
                    </a:cubicBezTo>
                    <a:cubicBezTo>
                      <a:pt x="39476" y="26670"/>
                      <a:pt x="28046" y="27622"/>
                      <a:pt x="28046" y="27622"/>
                    </a:cubicBezTo>
                    <a:lnTo>
                      <a:pt x="21378" y="27622"/>
                    </a:lnTo>
                    <a:lnTo>
                      <a:pt x="14711" y="27622"/>
                    </a:lnTo>
                    <a:lnTo>
                      <a:pt x="10901" y="26670"/>
                    </a:lnTo>
                    <a:cubicBezTo>
                      <a:pt x="10901" y="26670"/>
                      <a:pt x="10901" y="24765"/>
                      <a:pt x="9948" y="23813"/>
                    </a:cubicBezTo>
                    <a:cubicBezTo>
                      <a:pt x="8043" y="22860"/>
                      <a:pt x="3281" y="21907"/>
                      <a:pt x="3281" y="21907"/>
                    </a:cubicBezTo>
                    <a:lnTo>
                      <a:pt x="1376" y="21907"/>
                    </a:lnTo>
                    <a:lnTo>
                      <a:pt x="1376" y="19050"/>
                    </a:lnTo>
                    <a:lnTo>
                      <a:pt x="1376" y="16193"/>
                    </a:lnTo>
                    <a:lnTo>
                      <a:pt x="423" y="12382"/>
                    </a:lnTo>
                    <a:cubicBezTo>
                      <a:pt x="423" y="12382"/>
                      <a:pt x="-529" y="10477"/>
                      <a:pt x="423" y="10477"/>
                    </a:cubicBezTo>
                    <a:cubicBezTo>
                      <a:pt x="1376" y="10477"/>
                      <a:pt x="-1482" y="10477"/>
                      <a:pt x="1376" y="10477"/>
                    </a:cubicBezTo>
                    <a:cubicBezTo>
                      <a:pt x="4233" y="10477"/>
                      <a:pt x="2328" y="10477"/>
                      <a:pt x="4233" y="10477"/>
                    </a:cubicBezTo>
                    <a:cubicBezTo>
                      <a:pt x="6138" y="10477"/>
                      <a:pt x="7091" y="8572"/>
                      <a:pt x="7091" y="8572"/>
                    </a:cubicBezTo>
                    <a:cubicBezTo>
                      <a:pt x="10901" y="8572"/>
                      <a:pt x="9948" y="8572"/>
                      <a:pt x="12806" y="8572"/>
                    </a:cubicBezTo>
                    <a:cubicBezTo>
                      <a:pt x="15663" y="8572"/>
                      <a:pt x="13758" y="10477"/>
                      <a:pt x="19473" y="7620"/>
                    </a:cubicBezTo>
                    <a:cubicBezTo>
                      <a:pt x="24236" y="4763"/>
                      <a:pt x="26141" y="4763"/>
                      <a:pt x="28046" y="4763"/>
                    </a:cubicBezTo>
                    <a:cubicBezTo>
                      <a:pt x="29951" y="4763"/>
                      <a:pt x="30903" y="4763"/>
                      <a:pt x="30903" y="4763"/>
                    </a:cubicBezTo>
                    <a:cubicBezTo>
                      <a:pt x="30903" y="4763"/>
                      <a:pt x="29951" y="1905"/>
                      <a:pt x="34713" y="3810"/>
                    </a:cubicBezTo>
                    <a:cubicBezTo>
                      <a:pt x="39476" y="5715"/>
                      <a:pt x="38523" y="5715"/>
                      <a:pt x="40428" y="5715"/>
                    </a:cubicBezTo>
                    <a:cubicBezTo>
                      <a:pt x="42333" y="5715"/>
                      <a:pt x="43286" y="3810"/>
                      <a:pt x="45191" y="3810"/>
                    </a:cubicBezTo>
                    <a:cubicBezTo>
                      <a:pt x="47096" y="2857"/>
                      <a:pt x="46143" y="0"/>
                      <a:pt x="49001" y="0"/>
                    </a:cubicBezTo>
                    <a:cubicBezTo>
                      <a:pt x="51858" y="952"/>
                      <a:pt x="49001" y="0"/>
                      <a:pt x="51858" y="952"/>
                    </a:cubicBezTo>
                    <a:cubicBezTo>
                      <a:pt x="54716" y="1905"/>
                      <a:pt x="54716" y="952"/>
                      <a:pt x="55668" y="2857"/>
                    </a:cubicBezTo>
                    <a:cubicBezTo>
                      <a:pt x="56621" y="4763"/>
                      <a:pt x="55668" y="6668"/>
                      <a:pt x="54716" y="7620"/>
                    </a:cubicBezTo>
                    <a:cubicBezTo>
                      <a:pt x="54716" y="8572"/>
                      <a:pt x="55668" y="8572"/>
                      <a:pt x="55668" y="10477"/>
                    </a:cubicBezTo>
                    <a:cubicBezTo>
                      <a:pt x="55668" y="11430"/>
                      <a:pt x="56621" y="12382"/>
                      <a:pt x="56621" y="12382"/>
                    </a:cubicBezTo>
                    <a:cubicBezTo>
                      <a:pt x="56621" y="13335"/>
                      <a:pt x="55668" y="14288"/>
                      <a:pt x="54716" y="15240"/>
                    </a:cubicBezTo>
                    <a:cubicBezTo>
                      <a:pt x="53763" y="16193"/>
                      <a:pt x="46143" y="17145"/>
                      <a:pt x="46143" y="17145"/>
                    </a:cubicBezTo>
                    <a:lnTo>
                      <a:pt x="47096" y="20955"/>
                    </a:lnTo>
                    <a:cubicBezTo>
                      <a:pt x="47096" y="20955"/>
                      <a:pt x="46143" y="20955"/>
                      <a:pt x="47096" y="21907"/>
                    </a:cubicBezTo>
                    <a:cubicBezTo>
                      <a:pt x="48048" y="23813"/>
                      <a:pt x="49001" y="23813"/>
                      <a:pt x="48048" y="23813"/>
                    </a:cubicBezTo>
                    <a:cubicBezTo>
                      <a:pt x="48048" y="24765"/>
                      <a:pt x="43286" y="24765"/>
                      <a:pt x="43286" y="24765"/>
                    </a:cubicBezTo>
                    <a:close/>
                  </a:path>
                </a:pathLst>
              </a:custGeom>
              <a:grpFill/>
              <a:ln w="9525" cap="flat">
                <a:noFill/>
                <a:prstDash val="solid"/>
                <a:miter/>
              </a:ln>
            </p:spPr>
            <p:txBody>
              <a:bodyPr rtlCol="0" anchor="ctr"/>
              <a:lstStyle/>
              <a:p>
                <a:endParaRPr lang="en-US" sz="1765" noProof="0"/>
              </a:p>
            </p:txBody>
          </p:sp>
          <p:sp>
            <p:nvSpPr>
              <p:cNvPr id="131" name="Freeform: Shape 130">
                <a:extLst>
                  <a:ext uri="{FF2B5EF4-FFF2-40B4-BE49-F238E27FC236}">
                    <a16:creationId xmlns:a16="http://schemas.microsoft.com/office/drawing/2014/main" id="{B7BB39F6-0326-AEC1-CBB2-DFB3319E47A1}"/>
                  </a:ext>
                </a:extLst>
              </p:cNvPr>
              <p:cNvSpPr/>
              <p:nvPr/>
            </p:nvSpPr>
            <p:spPr>
              <a:xfrm>
                <a:off x="7209128" y="3423014"/>
                <a:ext cx="121340" cy="68579"/>
              </a:xfrm>
              <a:custGeom>
                <a:avLst/>
                <a:gdLst>
                  <a:gd name="connsiteX0" fmla="*/ 70857 w 121340"/>
                  <a:gd name="connsiteY0" fmla="*/ 11430 h 68579"/>
                  <a:gd name="connsiteX1" fmla="*/ 68000 w 121340"/>
                  <a:gd name="connsiteY1" fmla="*/ 6667 h 68579"/>
                  <a:gd name="connsiteX2" fmla="*/ 65143 w 121340"/>
                  <a:gd name="connsiteY2" fmla="*/ 1905 h 68579"/>
                  <a:gd name="connsiteX3" fmla="*/ 60380 w 121340"/>
                  <a:gd name="connsiteY3" fmla="*/ 0 h 68579"/>
                  <a:gd name="connsiteX4" fmla="*/ 57523 w 121340"/>
                  <a:gd name="connsiteY4" fmla="*/ 952 h 68579"/>
                  <a:gd name="connsiteX5" fmla="*/ 49903 w 121340"/>
                  <a:gd name="connsiteY5" fmla="*/ 1905 h 68579"/>
                  <a:gd name="connsiteX6" fmla="*/ 44188 w 121340"/>
                  <a:gd name="connsiteY6" fmla="*/ 1905 h 68579"/>
                  <a:gd name="connsiteX7" fmla="*/ 39425 w 121340"/>
                  <a:gd name="connsiteY7" fmla="*/ 5715 h 68579"/>
                  <a:gd name="connsiteX8" fmla="*/ 37520 w 121340"/>
                  <a:gd name="connsiteY8" fmla="*/ 9525 h 68579"/>
                  <a:gd name="connsiteX9" fmla="*/ 31805 w 121340"/>
                  <a:gd name="connsiteY9" fmla="*/ 14288 h 68579"/>
                  <a:gd name="connsiteX10" fmla="*/ 28948 w 121340"/>
                  <a:gd name="connsiteY10" fmla="*/ 16192 h 68579"/>
                  <a:gd name="connsiteX11" fmla="*/ 27043 w 121340"/>
                  <a:gd name="connsiteY11" fmla="*/ 18098 h 68579"/>
                  <a:gd name="connsiteX12" fmla="*/ 27995 w 121340"/>
                  <a:gd name="connsiteY12" fmla="*/ 19050 h 68579"/>
                  <a:gd name="connsiteX13" fmla="*/ 24185 w 121340"/>
                  <a:gd name="connsiteY13" fmla="*/ 24765 h 68579"/>
                  <a:gd name="connsiteX14" fmla="*/ 19423 w 121340"/>
                  <a:gd name="connsiteY14" fmla="*/ 27623 h 68579"/>
                  <a:gd name="connsiteX15" fmla="*/ 8945 w 121340"/>
                  <a:gd name="connsiteY15" fmla="*/ 29527 h 68579"/>
                  <a:gd name="connsiteX16" fmla="*/ 4182 w 121340"/>
                  <a:gd name="connsiteY16" fmla="*/ 31432 h 68579"/>
                  <a:gd name="connsiteX17" fmla="*/ 1325 w 121340"/>
                  <a:gd name="connsiteY17" fmla="*/ 33338 h 68579"/>
                  <a:gd name="connsiteX18" fmla="*/ 3230 w 121340"/>
                  <a:gd name="connsiteY18" fmla="*/ 38100 h 68579"/>
                  <a:gd name="connsiteX19" fmla="*/ 2278 w 121340"/>
                  <a:gd name="connsiteY19" fmla="*/ 42863 h 68579"/>
                  <a:gd name="connsiteX20" fmla="*/ 1325 w 121340"/>
                  <a:gd name="connsiteY20" fmla="*/ 47625 h 68579"/>
                  <a:gd name="connsiteX21" fmla="*/ 12755 w 121340"/>
                  <a:gd name="connsiteY21" fmla="*/ 49530 h 68579"/>
                  <a:gd name="connsiteX22" fmla="*/ 20375 w 121340"/>
                  <a:gd name="connsiteY22" fmla="*/ 49530 h 68579"/>
                  <a:gd name="connsiteX23" fmla="*/ 27995 w 121340"/>
                  <a:gd name="connsiteY23" fmla="*/ 49530 h 68579"/>
                  <a:gd name="connsiteX24" fmla="*/ 29900 w 121340"/>
                  <a:gd name="connsiteY24" fmla="*/ 51435 h 68579"/>
                  <a:gd name="connsiteX25" fmla="*/ 34663 w 121340"/>
                  <a:gd name="connsiteY25" fmla="*/ 53340 h 68579"/>
                  <a:gd name="connsiteX26" fmla="*/ 42282 w 121340"/>
                  <a:gd name="connsiteY26" fmla="*/ 53340 h 68579"/>
                  <a:gd name="connsiteX27" fmla="*/ 47045 w 121340"/>
                  <a:gd name="connsiteY27" fmla="*/ 56198 h 68579"/>
                  <a:gd name="connsiteX28" fmla="*/ 47045 w 121340"/>
                  <a:gd name="connsiteY28" fmla="*/ 60007 h 68579"/>
                  <a:gd name="connsiteX29" fmla="*/ 47045 w 121340"/>
                  <a:gd name="connsiteY29" fmla="*/ 64770 h 68579"/>
                  <a:gd name="connsiteX30" fmla="*/ 53713 w 121340"/>
                  <a:gd name="connsiteY30" fmla="*/ 68580 h 68579"/>
                  <a:gd name="connsiteX31" fmla="*/ 57523 w 121340"/>
                  <a:gd name="connsiteY31" fmla="*/ 68580 h 68579"/>
                  <a:gd name="connsiteX32" fmla="*/ 62285 w 121340"/>
                  <a:gd name="connsiteY32" fmla="*/ 67627 h 68579"/>
                  <a:gd name="connsiteX33" fmla="*/ 71810 w 121340"/>
                  <a:gd name="connsiteY33" fmla="*/ 65723 h 68579"/>
                  <a:gd name="connsiteX34" fmla="*/ 74668 w 121340"/>
                  <a:gd name="connsiteY34" fmla="*/ 65723 h 68579"/>
                  <a:gd name="connsiteX35" fmla="*/ 75620 w 121340"/>
                  <a:gd name="connsiteY35" fmla="*/ 60007 h 68579"/>
                  <a:gd name="connsiteX36" fmla="*/ 76573 w 121340"/>
                  <a:gd name="connsiteY36" fmla="*/ 57150 h 68579"/>
                  <a:gd name="connsiteX37" fmla="*/ 81335 w 121340"/>
                  <a:gd name="connsiteY37" fmla="*/ 56198 h 68579"/>
                  <a:gd name="connsiteX38" fmla="*/ 88003 w 121340"/>
                  <a:gd name="connsiteY38" fmla="*/ 56198 h 68579"/>
                  <a:gd name="connsiteX39" fmla="*/ 96575 w 121340"/>
                  <a:gd name="connsiteY39" fmla="*/ 56198 h 68579"/>
                  <a:gd name="connsiteX40" fmla="*/ 98480 w 121340"/>
                  <a:gd name="connsiteY40" fmla="*/ 56198 h 68579"/>
                  <a:gd name="connsiteX41" fmla="*/ 104195 w 121340"/>
                  <a:gd name="connsiteY41" fmla="*/ 55245 h 68579"/>
                  <a:gd name="connsiteX42" fmla="*/ 109910 w 121340"/>
                  <a:gd name="connsiteY42" fmla="*/ 53340 h 68579"/>
                  <a:gd name="connsiteX43" fmla="*/ 114673 w 121340"/>
                  <a:gd name="connsiteY43" fmla="*/ 51435 h 68579"/>
                  <a:gd name="connsiteX44" fmla="*/ 120388 w 121340"/>
                  <a:gd name="connsiteY44" fmla="*/ 44767 h 68579"/>
                  <a:gd name="connsiteX45" fmla="*/ 121340 w 121340"/>
                  <a:gd name="connsiteY45" fmla="*/ 40957 h 68579"/>
                  <a:gd name="connsiteX46" fmla="*/ 116578 w 121340"/>
                  <a:gd name="connsiteY46" fmla="*/ 38100 h 68579"/>
                  <a:gd name="connsiteX47" fmla="*/ 108957 w 121340"/>
                  <a:gd name="connsiteY47" fmla="*/ 35242 h 68579"/>
                  <a:gd name="connsiteX48" fmla="*/ 108957 w 121340"/>
                  <a:gd name="connsiteY48" fmla="*/ 29527 h 68579"/>
                  <a:gd name="connsiteX49" fmla="*/ 106100 w 121340"/>
                  <a:gd name="connsiteY49" fmla="*/ 25717 h 68579"/>
                  <a:gd name="connsiteX50" fmla="*/ 101338 w 121340"/>
                  <a:gd name="connsiteY50" fmla="*/ 24765 h 68579"/>
                  <a:gd name="connsiteX51" fmla="*/ 90860 w 121340"/>
                  <a:gd name="connsiteY51" fmla="*/ 21907 h 68579"/>
                  <a:gd name="connsiteX52" fmla="*/ 89907 w 121340"/>
                  <a:gd name="connsiteY52" fmla="*/ 19050 h 68579"/>
                  <a:gd name="connsiteX53" fmla="*/ 82288 w 121340"/>
                  <a:gd name="connsiteY53" fmla="*/ 16192 h 68579"/>
                  <a:gd name="connsiteX54" fmla="*/ 76573 w 121340"/>
                  <a:gd name="connsiteY54" fmla="*/ 15240 h 68579"/>
                  <a:gd name="connsiteX55" fmla="*/ 70857 w 121340"/>
                  <a:gd name="connsiteY55" fmla="*/ 11430 h 6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340" h="68579">
                    <a:moveTo>
                      <a:pt x="70857" y="11430"/>
                    </a:moveTo>
                    <a:lnTo>
                      <a:pt x="68000" y="6667"/>
                    </a:lnTo>
                    <a:lnTo>
                      <a:pt x="65143" y="1905"/>
                    </a:lnTo>
                    <a:lnTo>
                      <a:pt x="60380" y="0"/>
                    </a:lnTo>
                    <a:lnTo>
                      <a:pt x="57523" y="952"/>
                    </a:lnTo>
                    <a:lnTo>
                      <a:pt x="49903" y="1905"/>
                    </a:lnTo>
                    <a:lnTo>
                      <a:pt x="44188" y="1905"/>
                    </a:lnTo>
                    <a:cubicBezTo>
                      <a:pt x="44188" y="1905"/>
                      <a:pt x="39425" y="4763"/>
                      <a:pt x="39425" y="5715"/>
                    </a:cubicBezTo>
                    <a:cubicBezTo>
                      <a:pt x="40378" y="6667"/>
                      <a:pt x="37520" y="7620"/>
                      <a:pt x="37520" y="9525"/>
                    </a:cubicBezTo>
                    <a:cubicBezTo>
                      <a:pt x="36568" y="10477"/>
                      <a:pt x="31805" y="14288"/>
                      <a:pt x="31805" y="14288"/>
                    </a:cubicBezTo>
                    <a:lnTo>
                      <a:pt x="28948" y="16192"/>
                    </a:lnTo>
                    <a:cubicBezTo>
                      <a:pt x="28948" y="16192"/>
                      <a:pt x="27043" y="16192"/>
                      <a:pt x="27043" y="18098"/>
                    </a:cubicBezTo>
                    <a:cubicBezTo>
                      <a:pt x="27995" y="19050"/>
                      <a:pt x="27995" y="17145"/>
                      <a:pt x="27995" y="19050"/>
                    </a:cubicBezTo>
                    <a:cubicBezTo>
                      <a:pt x="27995" y="21907"/>
                      <a:pt x="24185" y="24765"/>
                      <a:pt x="24185" y="24765"/>
                    </a:cubicBezTo>
                    <a:lnTo>
                      <a:pt x="19423" y="27623"/>
                    </a:lnTo>
                    <a:lnTo>
                      <a:pt x="8945" y="29527"/>
                    </a:lnTo>
                    <a:lnTo>
                      <a:pt x="4182" y="31432"/>
                    </a:lnTo>
                    <a:lnTo>
                      <a:pt x="1325" y="33338"/>
                    </a:lnTo>
                    <a:cubicBezTo>
                      <a:pt x="3230" y="38100"/>
                      <a:pt x="3230" y="38100"/>
                      <a:pt x="3230" y="38100"/>
                    </a:cubicBezTo>
                    <a:cubicBezTo>
                      <a:pt x="3230" y="38100"/>
                      <a:pt x="1325" y="40957"/>
                      <a:pt x="2278" y="42863"/>
                    </a:cubicBezTo>
                    <a:cubicBezTo>
                      <a:pt x="3230" y="43815"/>
                      <a:pt x="-2485" y="46673"/>
                      <a:pt x="1325" y="47625"/>
                    </a:cubicBezTo>
                    <a:cubicBezTo>
                      <a:pt x="5135" y="48577"/>
                      <a:pt x="9898" y="48577"/>
                      <a:pt x="12755" y="49530"/>
                    </a:cubicBezTo>
                    <a:cubicBezTo>
                      <a:pt x="14660" y="50482"/>
                      <a:pt x="17518" y="48577"/>
                      <a:pt x="20375" y="49530"/>
                    </a:cubicBezTo>
                    <a:cubicBezTo>
                      <a:pt x="23232" y="50482"/>
                      <a:pt x="27995" y="49530"/>
                      <a:pt x="27995" y="49530"/>
                    </a:cubicBezTo>
                    <a:lnTo>
                      <a:pt x="29900" y="51435"/>
                    </a:lnTo>
                    <a:cubicBezTo>
                      <a:pt x="29900" y="51435"/>
                      <a:pt x="31805" y="53340"/>
                      <a:pt x="34663" y="53340"/>
                    </a:cubicBezTo>
                    <a:cubicBezTo>
                      <a:pt x="36568" y="53340"/>
                      <a:pt x="39425" y="53340"/>
                      <a:pt x="42282" y="53340"/>
                    </a:cubicBezTo>
                    <a:cubicBezTo>
                      <a:pt x="45140" y="54292"/>
                      <a:pt x="47045" y="54292"/>
                      <a:pt x="47045" y="56198"/>
                    </a:cubicBezTo>
                    <a:cubicBezTo>
                      <a:pt x="47998" y="58102"/>
                      <a:pt x="46093" y="58102"/>
                      <a:pt x="47045" y="60007"/>
                    </a:cubicBezTo>
                    <a:cubicBezTo>
                      <a:pt x="47998" y="61913"/>
                      <a:pt x="45140" y="62865"/>
                      <a:pt x="47045" y="64770"/>
                    </a:cubicBezTo>
                    <a:cubicBezTo>
                      <a:pt x="48950" y="66675"/>
                      <a:pt x="53713" y="68580"/>
                      <a:pt x="53713" y="68580"/>
                    </a:cubicBezTo>
                    <a:lnTo>
                      <a:pt x="57523" y="68580"/>
                    </a:lnTo>
                    <a:cubicBezTo>
                      <a:pt x="57523" y="68580"/>
                      <a:pt x="58475" y="68580"/>
                      <a:pt x="62285" y="67627"/>
                    </a:cubicBezTo>
                    <a:cubicBezTo>
                      <a:pt x="66095" y="67627"/>
                      <a:pt x="71810" y="65723"/>
                      <a:pt x="71810" y="65723"/>
                    </a:cubicBezTo>
                    <a:lnTo>
                      <a:pt x="74668" y="65723"/>
                    </a:lnTo>
                    <a:lnTo>
                      <a:pt x="75620" y="60007"/>
                    </a:lnTo>
                    <a:lnTo>
                      <a:pt x="76573" y="57150"/>
                    </a:lnTo>
                    <a:lnTo>
                      <a:pt x="81335" y="56198"/>
                    </a:lnTo>
                    <a:cubicBezTo>
                      <a:pt x="81335" y="56198"/>
                      <a:pt x="86098" y="56198"/>
                      <a:pt x="88003" y="56198"/>
                    </a:cubicBezTo>
                    <a:cubicBezTo>
                      <a:pt x="89907" y="57150"/>
                      <a:pt x="94670" y="56198"/>
                      <a:pt x="96575" y="56198"/>
                    </a:cubicBezTo>
                    <a:cubicBezTo>
                      <a:pt x="98480" y="56198"/>
                      <a:pt x="96575" y="56198"/>
                      <a:pt x="98480" y="56198"/>
                    </a:cubicBezTo>
                    <a:cubicBezTo>
                      <a:pt x="100385" y="55245"/>
                      <a:pt x="104195" y="55245"/>
                      <a:pt x="104195" y="55245"/>
                    </a:cubicBezTo>
                    <a:lnTo>
                      <a:pt x="109910" y="53340"/>
                    </a:lnTo>
                    <a:cubicBezTo>
                      <a:pt x="109910" y="53340"/>
                      <a:pt x="111815" y="52388"/>
                      <a:pt x="114673" y="51435"/>
                    </a:cubicBezTo>
                    <a:cubicBezTo>
                      <a:pt x="117530" y="51435"/>
                      <a:pt x="120388" y="44767"/>
                      <a:pt x="120388" y="44767"/>
                    </a:cubicBezTo>
                    <a:lnTo>
                      <a:pt x="121340" y="40957"/>
                    </a:lnTo>
                    <a:lnTo>
                      <a:pt x="116578" y="38100"/>
                    </a:lnTo>
                    <a:cubicBezTo>
                      <a:pt x="116578" y="38100"/>
                      <a:pt x="108957" y="36195"/>
                      <a:pt x="108957" y="35242"/>
                    </a:cubicBezTo>
                    <a:cubicBezTo>
                      <a:pt x="109910" y="34290"/>
                      <a:pt x="108957" y="29527"/>
                      <a:pt x="108957" y="29527"/>
                    </a:cubicBezTo>
                    <a:lnTo>
                      <a:pt x="106100" y="25717"/>
                    </a:lnTo>
                    <a:lnTo>
                      <a:pt x="101338" y="24765"/>
                    </a:lnTo>
                    <a:lnTo>
                      <a:pt x="90860" y="21907"/>
                    </a:lnTo>
                    <a:lnTo>
                      <a:pt x="89907" y="19050"/>
                    </a:lnTo>
                    <a:lnTo>
                      <a:pt x="82288" y="16192"/>
                    </a:lnTo>
                    <a:lnTo>
                      <a:pt x="76573" y="15240"/>
                    </a:lnTo>
                    <a:lnTo>
                      <a:pt x="70857" y="11430"/>
                    </a:lnTo>
                    <a:close/>
                  </a:path>
                </a:pathLst>
              </a:custGeom>
              <a:grpFill/>
              <a:ln w="9525" cap="flat">
                <a:noFill/>
                <a:prstDash val="solid"/>
                <a:miter/>
              </a:ln>
            </p:spPr>
            <p:txBody>
              <a:bodyPr rtlCol="0" anchor="ctr"/>
              <a:lstStyle/>
              <a:p>
                <a:endParaRPr lang="en-US" sz="1765" noProof="0"/>
              </a:p>
            </p:txBody>
          </p:sp>
          <p:sp>
            <p:nvSpPr>
              <p:cNvPr id="132" name="Freeform: Shape 131">
                <a:extLst>
                  <a:ext uri="{FF2B5EF4-FFF2-40B4-BE49-F238E27FC236}">
                    <a16:creationId xmlns:a16="http://schemas.microsoft.com/office/drawing/2014/main" id="{52175734-B55A-BD21-EF67-D37A12B1F828}"/>
                  </a:ext>
                </a:extLst>
              </p:cNvPr>
              <p:cNvSpPr/>
              <p:nvPr/>
            </p:nvSpPr>
            <p:spPr>
              <a:xfrm>
                <a:off x="7826721" y="3175364"/>
                <a:ext cx="181927" cy="61912"/>
              </a:xfrm>
              <a:custGeom>
                <a:avLst/>
                <a:gdLst>
                  <a:gd name="connsiteX0" fmla="*/ 152400 w 181927"/>
                  <a:gd name="connsiteY0" fmla="*/ 1905 h 61912"/>
                  <a:gd name="connsiteX1" fmla="*/ 140970 w 181927"/>
                  <a:gd name="connsiteY1" fmla="*/ 0 h 61912"/>
                  <a:gd name="connsiteX2" fmla="*/ 135255 w 181927"/>
                  <a:gd name="connsiteY2" fmla="*/ 0 h 61912"/>
                  <a:gd name="connsiteX3" fmla="*/ 126683 w 181927"/>
                  <a:gd name="connsiteY3" fmla="*/ 952 h 61912"/>
                  <a:gd name="connsiteX4" fmla="*/ 117158 w 181927"/>
                  <a:gd name="connsiteY4" fmla="*/ 3810 h 61912"/>
                  <a:gd name="connsiteX5" fmla="*/ 111443 w 181927"/>
                  <a:gd name="connsiteY5" fmla="*/ 4763 h 61912"/>
                  <a:gd name="connsiteX6" fmla="*/ 100965 w 181927"/>
                  <a:gd name="connsiteY6" fmla="*/ 5715 h 61912"/>
                  <a:gd name="connsiteX7" fmla="*/ 92393 w 181927"/>
                  <a:gd name="connsiteY7" fmla="*/ 5715 h 61912"/>
                  <a:gd name="connsiteX8" fmla="*/ 83820 w 181927"/>
                  <a:gd name="connsiteY8" fmla="*/ 6667 h 61912"/>
                  <a:gd name="connsiteX9" fmla="*/ 76200 w 181927"/>
                  <a:gd name="connsiteY9" fmla="*/ 7620 h 61912"/>
                  <a:gd name="connsiteX10" fmla="*/ 61913 w 181927"/>
                  <a:gd name="connsiteY10" fmla="*/ 7620 h 61912"/>
                  <a:gd name="connsiteX11" fmla="*/ 46673 w 181927"/>
                  <a:gd name="connsiteY11" fmla="*/ 5715 h 61912"/>
                  <a:gd name="connsiteX12" fmla="*/ 33338 w 181927"/>
                  <a:gd name="connsiteY12" fmla="*/ 2857 h 61912"/>
                  <a:gd name="connsiteX13" fmla="*/ 24765 w 181927"/>
                  <a:gd name="connsiteY13" fmla="*/ 952 h 61912"/>
                  <a:gd name="connsiteX14" fmla="*/ 14288 w 181927"/>
                  <a:gd name="connsiteY14" fmla="*/ 952 h 61912"/>
                  <a:gd name="connsiteX15" fmla="*/ 8573 w 181927"/>
                  <a:gd name="connsiteY15" fmla="*/ 1905 h 61912"/>
                  <a:gd name="connsiteX16" fmla="*/ 0 w 181927"/>
                  <a:gd name="connsiteY16" fmla="*/ 3810 h 61912"/>
                  <a:gd name="connsiteX17" fmla="*/ 953 w 181927"/>
                  <a:gd name="connsiteY17" fmla="*/ 10477 h 61912"/>
                  <a:gd name="connsiteX18" fmla="*/ 12383 w 181927"/>
                  <a:gd name="connsiteY18" fmla="*/ 12382 h 61912"/>
                  <a:gd name="connsiteX19" fmla="*/ 29528 w 181927"/>
                  <a:gd name="connsiteY19" fmla="*/ 21907 h 61912"/>
                  <a:gd name="connsiteX20" fmla="*/ 30480 w 181927"/>
                  <a:gd name="connsiteY20" fmla="*/ 23813 h 61912"/>
                  <a:gd name="connsiteX21" fmla="*/ 29528 w 181927"/>
                  <a:gd name="connsiteY21" fmla="*/ 29527 h 61912"/>
                  <a:gd name="connsiteX22" fmla="*/ 37148 w 181927"/>
                  <a:gd name="connsiteY22" fmla="*/ 34290 h 61912"/>
                  <a:gd name="connsiteX23" fmla="*/ 38100 w 181927"/>
                  <a:gd name="connsiteY23" fmla="*/ 36195 h 61912"/>
                  <a:gd name="connsiteX24" fmla="*/ 39053 w 181927"/>
                  <a:gd name="connsiteY24" fmla="*/ 41910 h 61912"/>
                  <a:gd name="connsiteX25" fmla="*/ 40005 w 181927"/>
                  <a:gd name="connsiteY25" fmla="*/ 45720 h 61912"/>
                  <a:gd name="connsiteX26" fmla="*/ 49530 w 181927"/>
                  <a:gd name="connsiteY26" fmla="*/ 48577 h 61912"/>
                  <a:gd name="connsiteX27" fmla="*/ 57150 w 181927"/>
                  <a:gd name="connsiteY27" fmla="*/ 49530 h 61912"/>
                  <a:gd name="connsiteX28" fmla="*/ 60960 w 181927"/>
                  <a:gd name="connsiteY28" fmla="*/ 54292 h 61912"/>
                  <a:gd name="connsiteX29" fmla="*/ 66675 w 181927"/>
                  <a:gd name="connsiteY29" fmla="*/ 57150 h 61912"/>
                  <a:gd name="connsiteX30" fmla="*/ 74295 w 181927"/>
                  <a:gd name="connsiteY30" fmla="*/ 60007 h 61912"/>
                  <a:gd name="connsiteX31" fmla="*/ 81915 w 181927"/>
                  <a:gd name="connsiteY31" fmla="*/ 61913 h 61912"/>
                  <a:gd name="connsiteX32" fmla="*/ 93345 w 181927"/>
                  <a:gd name="connsiteY32" fmla="*/ 59055 h 61912"/>
                  <a:gd name="connsiteX33" fmla="*/ 107633 w 181927"/>
                  <a:gd name="connsiteY33" fmla="*/ 59055 h 61912"/>
                  <a:gd name="connsiteX34" fmla="*/ 112395 w 181927"/>
                  <a:gd name="connsiteY34" fmla="*/ 56197 h 61912"/>
                  <a:gd name="connsiteX35" fmla="*/ 115253 w 181927"/>
                  <a:gd name="connsiteY35" fmla="*/ 50482 h 61912"/>
                  <a:gd name="connsiteX36" fmla="*/ 120968 w 181927"/>
                  <a:gd name="connsiteY36" fmla="*/ 47625 h 61912"/>
                  <a:gd name="connsiteX37" fmla="*/ 130493 w 181927"/>
                  <a:gd name="connsiteY37" fmla="*/ 45720 h 61912"/>
                  <a:gd name="connsiteX38" fmla="*/ 138113 w 181927"/>
                  <a:gd name="connsiteY38" fmla="*/ 44767 h 61912"/>
                  <a:gd name="connsiteX39" fmla="*/ 143828 w 181927"/>
                  <a:gd name="connsiteY39" fmla="*/ 40005 h 61912"/>
                  <a:gd name="connsiteX40" fmla="*/ 147638 w 181927"/>
                  <a:gd name="connsiteY40" fmla="*/ 36195 h 61912"/>
                  <a:gd name="connsiteX41" fmla="*/ 159068 w 181927"/>
                  <a:gd name="connsiteY41" fmla="*/ 34290 h 61912"/>
                  <a:gd name="connsiteX42" fmla="*/ 166688 w 181927"/>
                  <a:gd name="connsiteY42" fmla="*/ 35242 h 61912"/>
                  <a:gd name="connsiteX43" fmla="*/ 171450 w 181927"/>
                  <a:gd name="connsiteY43" fmla="*/ 35242 h 61912"/>
                  <a:gd name="connsiteX44" fmla="*/ 179070 w 181927"/>
                  <a:gd name="connsiteY44" fmla="*/ 32385 h 61912"/>
                  <a:gd name="connsiteX45" fmla="*/ 181928 w 181927"/>
                  <a:gd name="connsiteY45" fmla="*/ 23813 h 61912"/>
                  <a:gd name="connsiteX46" fmla="*/ 180975 w 181927"/>
                  <a:gd name="connsiteY46" fmla="*/ 20002 h 61912"/>
                  <a:gd name="connsiteX47" fmla="*/ 173355 w 181927"/>
                  <a:gd name="connsiteY47" fmla="*/ 17145 h 61912"/>
                  <a:gd name="connsiteX48" fmla="*/ 168593 w 181927"/>
                  <a:gd name="connsiteY48" fmla="*/ 15240 h 61912"/>
                  <a:gd name="connsiteX49" fmla="*/ 164783 w 181927"/>
                  <a:gd name="connsiteY49" fmla="*/ 12382 h 61912"/>
                  <a:gd name="connsiteX50" fmla="*/ 161925 w 181927"/>
                  <a:gd name="connsiteY50" fmla="*/ 10477 h 61912"/>
                  <a:gd name="connsiteX51" fmla="*/ 158115 w 181927"/>
                  <a:gd name="connsiteY51" fmla="*/ 10477 h 61912"/>
                  <a:gd name="connsiteX52" fmla="*/ 154305 w 181927"/>
                  <a:gd name="connsiteY52" fmla="*/ 7620 h 61912"/>
                  <a:gd name="connsiteX53" fmla="*/ 152400 w 181927"/>
                  <a:gd name="connsiteY53" fmla="*/ 1905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81927" h="61912">
                    <a:moveTo>
                      <a:pt x="152400" y="1905"/>
                    </a:moveTo>
                    <a:lnTo>
                      <a:pt x="140970" y="0"/>
                    </a:lnTo>
                    <a:lnTo>
                      <a:pt x="135255" y="0"/>
                    </a:lnTo>
                    <a:lnTo>
                      <a:pt x="126683" y="952"/>
                    </a:lnTo>
                    <a:lnTo>
                      <a:pt x="117158" y="3810"/>
                    </a:lnTo>
                    <a:lnTo>
                      <a:pt x="111443" y="4763"/>
                    </a:lnTo>
                    <a:lnTo>
                      <a:pt x="100965" y="5715"/>
                    </a:lnTo>
                    <a:lnTo>
                      <a:pt x="92393" y="5715"/>
                    </a:lnTo>
                    <a:lnTo>
                      <a:pt x="83820" y="6667"/>
                    </a:lnTo>
                    <a:cubicBezTo>
                      <a:pt x="83820" y="6667"/>
                      <a:pt x="79058" y="6667"/>
                      <a:pt x="76200" y="7620"/>
                    </a:cubicBezTo>
                    <a:cubicBezTo>
                      <a:pt x="73343" y="8572"/>
                      <a:pt x="61913" y="7620"/>
                      <a:pt x="61913" y="7620"/>
                    </a:cubicBezTo>
                    <a:lnTo>
                      <a:pt x="46673" y="5715"/>
                    </a:lnTo>
                    <a:lnTo>
                      <a:pt x="33338" y="2857"/>
                    </a:lnTo>
                    <a:lnTo>
                      <a:pt x="24765" y="952"/>
                    </a:lnTo>
                    <a:lnTo>
                      <a:pt x="14288" y="952"/>
                    </a:lnTo>
                    <a:lnTo>
                      <a:pt x="8573" y="1905"/>
                    </a:lnTo>
                    <a:lnTo>
                      <a:pt x="0" y="3810"/>
                    </a:lnTo>
                    <a:lnTo>
                      <a:pt x="953" y="10477"/>
                    </a:lnTo>
                    <a:cubicBezTo>
                      <a:pt x="5715" y="12382"/>
                      <a:pt x="10478" y="12382"/>
                      <a:pt x="12383" y="12382"/>
                    </a:cubicBezTo>
                    <a:cubicBezTo>
                      <a:pt x="14288" y="13335"/>
                      <a:pt x="29528" y="21907"/>
                      <a:pt x="29528" y="21907"/>
                    </a:cubicBezTo>
                    <a:cubicBezTo>
                      <a:pt x="29528" y="21907"/>
                      <a:pt x="29528" y="21907"/>
                      <a:pt x="30480" y="23813"/>
                    </a:cubicBezTo>
                    <a:cubicBezTo>
                      <a:pt x="31433" y="25717"/>
                      <a:pt x="28575" y="27622"/>
                      <a:pt x="29528" y="29527"/>
                    </a:cubicBezTo>
                    <a:cubicBezTo>
                      <a:pt x="30480" y="31432"/>
                      <a:pt x="35243" y="32385"/>
                      <a:pt x="37148" y="34290"/>
                    </a:cubicBezTo>
                    <a:cubicBezTo>
                      <a:pt x="38100" y="36195"/>
                      <a:pt x="36195" y="32385"/>
                      <a:pt x="38100" y="36195"/>
                    </a:cubicBezTo>
                    <a:cubicBezTo>
                      <a:pt x="40958" y="40005"/>
                      <a:pt x="39053" y="38100"/>
                      <a:pt x="39053" y="41910"/>
                    </a:cubicBezTo>
                    <a:cubicBezTo>
                      <a:pt x="40005" y="45720"/>
                      <a:pt x="40005" y="45720"/>
                      <a:pt x="40005" y="45720"/>
                    </a:cubicBezTo>
                    <a:lnTo>
                      <a:pt x="49530" y="48577"/>
                    </a:lnTo>
                    <a:cubicBezTo>
                      <a:pt x="49530" y="48577"/>
                      <a:pt x="57150" y="46672"/>
                      <a:pt x="57150" y="49530"/>
                    </a:cubicBezTo>
                    <a:cubicBezTo>
                      <a:pt x="58103" y="51435"/>
                      <a:pt x="59055" y="52388"/>
                      <a:pt x="60960" y="54292"/>
                    </a:cubicBezTo>
                    <a:cubicBezTo>
                      <a:pt x="62865" y="56197"/>
                      <a:pt x="66675" y="57150"/>
                      <a:pt x="66675" y="57150"/>
                    </a:cubicBezTo>
                    <a:lnTo>
                      <a:pt x="74295" y="60007"/>
                    </a:lnTo>
                    <a:lnTo>
                      <a:pt x="81915" y="61913"/>
                    </a:lnTo>
                    <a:cubicBezTo>
                      <a:pt x="81915" y="61913"/>
                      <a:pt x="90488" y="58102"/>
                      <a:pt x="93345" y="59055"/>
                    </a:cubicBezTo>
                    <a:cubicBezTo>
                      <a:pt x="97155" y="60007"/>
                      <a:pt x="107633" y="59055"/>
                      <a:pt x="107633" y="59055"/>
                    </a:cubicBezTo>
                    <a:lnTo>
                      <a:pt x="112395" y="56197"/>
                    </a:lnTo>
                    <a:lnTo>
                      <a:pt x="115253" y="50482"/>
                    </a:lnTo>
                    <a:cubicBezTo>
                      <a:pt x="115253" y="50482"/>
                      <a:pt x="116205" y="48577"/>
                      <a:pt x="120968" y="47625"/>
                    </a:cubicBezTo>
                    <a:cubicBezTo>
                      <a:pt x="125730" y="46672"/>
                      <a:pt x="130493" y="45720"/>
                      <a:pt x="130493" y="45720"/>
                    </a:cubicBezTo>
                    <a:lnTo>
                      <a:pt x="138113" y="44767"/>
                    </a:lnTo>
                    <a:lnTo>
                      <a:pt x="143828" y="40005"/>
                    </a:lnTo>
                    <a:cubicBezTo>
                      <a:pt x="143828" y="40005"/>
                      <a:pt x="143828" y="36195"/>
                      <a:pt x="147638" y="36195"/>
                    </a:cubicBezTo>
                    <a:cubicBezTo>
                      <a:pt x="151448" y="36195"/>
                      <a:pt x="156210" y="33338"/>
                      <a:pt x="159068" y="34290"/>
                    </a:cubicBezTo>
                    <a:cubicBezTo>
                      <a:pt x="161925" y="35242"/>
                      <a:pt x="166688" y="35242"/>
                      <a:pt x="166688" y="35242"/>
                    </a:cubicBezTo>
                    <a:lnTo>
                      <a:pt x="171450" y="35242"/>
                    </a:lnTo>
                    <a:lnTo>
                      <a:pt x="179070" y="32385"/>
                    </a:lnTo>
                    <a:lnTo>
                      <a:pt x="181928" y="23813"/>
                    </a:lnTo>
                    <a:lnTo>
                      <a:pt x="180975" y="20002"/>
                    </a:lnTo>
                    <a:lnTo>
                      <a:pt x="173355" y="17145"/>
                    </a:lnTo>
                    <a:lnTo>
                      <a:pt x="168593" y="15240"/>
                    </a:lnTo>
                    <a:lnTo>
                      <a:pt x="164783" y="12382"/>
                    </a:lnTo>
                    <a:cubicBezTo>
                      <a:pt x="164783" y="12382"/>
                      <a:pt x="165735" y="10477"/>
                      <a:pt x="161925" y="10477"/>
                    </a:cubicBezTo>
                    <a:cubicBezTo>
                      <a:pt x="158115" y="10477"/>
                      <a:pt x="158115" y="10477"/>
                      <a:pt x="158115" y="10477"/>
                    </a:cubicBezTo>
                    <a:lnTo>
                      <a:pt x="154305" y="7620"/>
                    </a:lnTo>
                    <a:lnTo>
                      <a:pt x="152400" y="1905"/>
                    </a:lnTo>
                    <a:close/>
                  </a:path>
                </a:pathLst>
              </a:custGeom>
              <a:grpFill/>
              <a:ln w="9525" cap="flat">
                <a:noFill/>
                <a:prstDash val="solid"/>
                <a:miter/>
              </a:ln>
            </p:spPr>
            <p:txBody>
              <a:bodyPr rtlCol="0" anchor="ctr"/>
              <a:lstStyle/>
              <a:p>
                <a:endParaRPr lang="en-US" sz="1765" noProof="0"/>
              </a:p>
            </p:txBody>
          </p:sp>
          <p:sp>
            <p:nvSpPr>
              <p:cNvPr id="133" name="Freeform: Shape 132">
                <a:extLst>
                  <a:ext uri="{FF2B5EF4-FFF2-40B4-BE49-F238E27FC236}">
                    <a16:creationId xmlns:a16="http://schemas.microsoft.com/office/drawing/2014/main" id="{3551109C-3E6D-0C5B-A86E-88C81A972030}"/>
                  </a:ext>
                </a:extLst>
              </p:cNvPr>
              <p:cNvSpPr/>
              <p:nvPr/>
            </p:nvSpPr>
            <p:spPr>
              <a:xfrm>
                <a:off x="6775161" y="3774486"/>
                <a:ext cx="164782" cy="41909"/>
              </a:xfrm>
              <a:custGeom>
                <a:avLst/>
                <a:gdLst>
                  <a:gd name="connsiteX0" fmla="*/ 160973 w 164782"/>
                  <a:gd name="connsiteY0" fmla="*/ 40005 h 41909"/>
                  <a:gd name="connsiteX1" fmla="*/ 155258 w 164782"/>
                  <a:gd name="connsiteY1" fmla="*/ 40005 h 41909"/>
                  <a:gd name="connsiteX2" fmla="*/ 142875 w 164782"/>
                  <a:gd name="connsiteY2" fmla="*/ 41910 h 41909"/>
                  <a:gd name="connsiteX3" fmla="*/ 134303 w 164782"/>
                  <a:gd name="connsiteY3" fmla="*/ 40957 h 41909"/>
                  <a:gd name="connsiteX4" fmla="*/ 128588 w 164782"/>
                  <a:gd name="connsiteY4" fmla="*/ 38100 h 41909"/>
                  <a:gd name="connsiteX5" fmla="*/ 122873 w 164782"/>
                  <a:gd name="connsiteY5" fmla="*/ 35242 h 41909"/>
                  <a:gd name="connsiteX6" fmla="*/ 120015 w 164782"/>
                  <a:gd name="connsiteY6" fmla="*/ 32385 h 41909"/>
                  <a:gd name="connsiteX7" fmla="*/ 116205 w 164782"/>
                  <a:gd name="connsiteY7" fmla="*/ 30480 h 41909"/>
                  <a:gd name="connsiteX8" fmla="*/ 108585 w 164782"/>
                  <a:gd name="connsiteY8" fmla="*/ 28575 h 41909"/>
                  <a:gd name="connsiteX9" fmla="*/ 103823 w 164782"/>
                  <a:gd name="connsiteY9" fmla="*/ 27622 h 41909"/>
                  <a:gd name="connsiteX10" fmla="*/ 99060 w 164782"/>
                  <a:gd name="connsiteY10" fmla="*/ 25717 h 41909"/>
                  <a:gd name="connsiteX11" fmla="*/ 89535 w 164782"/>
                  <a:gd name="connsiteY11" fmla="*/ 23813 h 41909"/>
                  <a:gd name="connsiteX12" fmla="*/ 82868 w 164782"/>
                  <a:gd name="connsiteY12" fmla="*/ 22860 h 41909"/>
                  <a:gd name="connsiteX13" fmla="*/ 73343 w 164782"/>
                  <a:gd name="connsiteY13" fmla="*/ 19050 h 41909"/>
                  <a:gd name="connsiteX14" fmla="*/ 61913 w 164782"/>
                  <a:gd name="connsiteY14" fmla="*/ 16192 h 41909"/>
                  <a:gd name="connsiteX15" fmla="*/ 57150 w 164782"/>
                  <a:gd name="connsiteY15" fmla="*/ 15240 h 41909"/>
                  <a:gd name="connsiteX16" fmla="*/ 53340 w 164782"/>
                  <a:gd name="connsiteY16" fmla="*/ 15240 h 41909"/>
                  <a:gd name="connsiteX17" fmla="*/ 45720 w 164782"/>
                  <a:gd name="connsiteY17" fmla="*/ 15240 h 41909"/>
                  <a:gd name="connsiteX18" fmla="*/ 37148 w 164782"/>
                  <a:gd name="connsiteY18" fmla="*/ 16192 h 41909"/>
                  <a:gd name="connsiteX19" fmla="*/ 30480 w 164782"/>
                  <a:gd name="connsiteY19" fmla="*/ 16192 h 41909"/>
                  <a:gd name="connsiteX20" fmla="*/ 20003 w 164782"/>
                  <a:gd name="connsiteY20" fmla="*/ 16192 h 41909"/>
                  <a:gd name="connsiteX21" fmla="*/ 13335 w 164782"/>
                  <a:gd name="connsiteY21" fmla="*/ 15240 h 41909"/>
                  <a:gd name="connsiteX22" fmla="*/ 4763 w 164782"/>
                  <a:gd name="connsiteY22" fmla="*/ 14288 h 41909"/>
                  <a:gd name="connsiteX23" fmla="*/ 0 w 164782"/>
                  <a:gd name="connsiteY23" fmla="*/ 8572 h 41909"/>
                  <a:gd name="connsiteX24" fmla="*/ 0 w 164782"/>
                  <a:gd name="connsiteY24" fmla="*/ 4763 h 41909"/>
                  <a:gd name="connsiteX25" fmla="*/ 3810 w 164782"/>
                  <a:gd name="connsiteY25" fmla="*/ 3810 h 41909"/>
                  <a:gd name="connsiteX26" fmla="*/ 8573 w 164782"/>
                  <a:gd name="connsiteY26" fmla="*/ 3810 h 41909"/>
                  <a:gd name="connsiteX27" fmla="*/ 16193 w 164782"/>
                  <a:gd name="connsiteY27" fmla="*/ 952 h 41909"/>
                  <a:gd name="connsiteX28" fmla="*/ 20955 w 164782"/>
                  <a:gd name="connsiteY28" fmla="*/ 0 h 41909"/>
                  <a:gd name="connsiteX29" fmla="*/ 22860 w 164782"/>
                  <a:gd name="connsiteY29" fmla="*/ 0 h 41909"/>
                  <a:gd name="connsiteX30" fmla="*/ 32385 w 164782"/>
                  <a:gd name="connsiteY30" fmla="*/ 952 h 41909"/>
                  <a:gd name="connsiteX31" fmla="*/ 40958 w 164782"/>
                  <a:gd name="connsiteY31" fmla="*/ 1905 h 41909"/>
                  <a:gd name="connsiteX32" fmla="*/ 52388 w 164782"/>
                  <a:gd name="connsiteY32" fmla="*/ 952 h 41909"/>
                  <a:gd name="connsiteX33" fmla="*/ 59055 w 164782"/>
                  <a:gd name="connsiteY33" fmla="*/ 952 h 41909"/>
                  <a:gd name="connsiteX34" fmla="*/ 70485 w 164782"/>
                  <a:gd name="connsiteY34" fmla="*/ 1905 h 41909"/>
                  <a:gd name="connsiteX35" fmla="*/ 81915 w 164782"/>
                  <a:gd name="connsiteY35" fmla="*/ 2857 h 41909"/>
                  <a:gd name="connsiteX36" fmla="*/ 89535 w 164782"/>
                  <a:gd name="connsiteY36" fmla="*/ 5715 h 41909"/>
                  <a:gd name="connsiteX37" fmla="*/ 97155 w 164782"/>
                  <a:gd name="connsiteY37" fmla="*/ 7620 h 41909"/>
                  <a:gd name="connsiteX38" fmla="*/ 104775 w 164782"/>
                  <a:gd name="connsiteY38" fmla="*/ 7620 h 41909"/>
                  <a:gd name="connsiteX39" fmla="*/ 113348 w 164782"/>
                  <a:gd name="connsiteY39" fmla="*/ 9525 h 41909"/>
                  <a:gd name="connsiteX40" fmla="*/ 118110 w 164782"/>
                  <a:gd name="connsiteY40" fmla="*/ 13335 h 41909"/>
                  <a:gd name="connsiteX41" fmla="*/ 123825 w 164782"/>
                  <a:gd name="connsiteY41" fmla="*/ 16192 h 41909"/>
                  <a:gd name="connsiteX42" fmla="*/ 130493 w 164782"/>
                  <a:gd name="connsiteY42" fmla="*/ 20002 h 41909"/>
                  <a:gd name="connsiteX43" fmla="*/ 139065 w 164782"/>
                  <a:gd name="connsiteY43" fmla="*/ 21907 h 41909"/>
                  <a:gd name="connsiteX44" fmla="*/ 151448 w 164782"/>
                  <a:gd name="connsiteY44" fmla="*/ 22860 h 41909"/>
                  <a:gd name="connsiteX45" fmla="*/ 160020 w 164782"/>
                  <a:gd name="connsiteY45" fmla="*/ 23813 h 41909"/>
                  <a:gd name="connsiteX46" fmla="*/ 164783 w 164782"/>
                  <a:gd name="connsiteY46" fmla="*/ 27622 h 41909"/>
                  <a:gd name="connsiteX47" fmla="*/ 161925 w 164782"/>
                  <a:gd name="connsiteY47" fmla="*/ 33338 h 41909"/>
                  <a:gd name="connsiteX48" fmla="*/ 160973 w 164782"/>
                  <a:gd name="connsiteY48" fmla="*/ 40005 h 4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782" h="41909">
                    <a:moveTo>
                      <a:pt x="160973" y="40005"/>
                    </a:moveTo>
                    <a:cubicBezTo>
                      <a:pt x="160973" y="40005"/>
                      <a:pt x="158115" y="38100"/>
                      <a:pt x="155258" y="40005"/>
                    </a:cubicBezTo>
                    <a:cubicBezTo>
                      <a:pt x="152400" y="40957"/>
                      <a:pt x="142875" y="41910"/>
                      <a:pt x="142875" y="41910"/>
                    </a:cubicBezTo>
                    <a:lnTo>
                      <a:pt x="134303" y="40957"/>
                    </a:lnTo>
                    <a:lnTo>
                      <a:pt x="128588" y="38100"/>
                    </a:lnTo>
                    <a:lnTo>
                      <a:pt x="122873" y="35242"/>
                    </a:lnTo>
                    <a:lnTo>
                      <a:pt x="120015" y="32385"/>
                    </a:lnTo>
                    <a:lnTo>
                      <a:pt x="116205" y="30480"/>
                    </a:lnTo>
                    <a:lnTo>
                      <a:pt x="108585" y="28575"/>
                    </a:lnTo>
                    <a:lnTo>
                      <a:pt x="103823" y="27622"/>
                    </a:lnTo>
                    <a:lnTo>
                      <a:pt x="99060" y="25717"/>
                    </a:lnTo>
                    <a:lnTo>
                      <a:pt x="89535" y="23813"/>
                    </a:lnTo>
                    <a:lnTo>
                      <a:pt x="82868" y="22860"/>
                    </a:lnTo>
                    <a:lnTo>
                      <a:pt x="73343" y="19050"/>
                    </a:lnTo>
                    <a:lnTo>
                      <a:pt x="61913" y="16192"/>
                    </a:lnTo>
                    <a:lnTo>
                      <a:pt x="57150" y="15240"/>
                    </a:lnTo>
                    <a:lnTo>
                      <a:pt x="53340" y="15240"/>
                    </a:lnTo>
                    <a:cubicBezTo>
                      <a:pt x="53340" y="15240"/>
                      <a:pt x="47625" y="14288"/>
                      <a:pt x="45720" y="15240"/>
                    </a:cubicBezTo>
                    <a:cubicBezTo>
                      <a:pt x="43815" y="16192"/>
                      <a:pt x="37148" y="16192"/>
                      <a:pt x="37148" y="16192"/>
                    </a:cubicBezTo>
                    <a:cubicBezTo>
                      <a:pt x="37148" y="16192"/>
                      <a:pt x="37148" y="15240"/>
                      <a:pt x="30480" y="16192"/>
                    </a:cubicBezTo>
                    <a:cubicBezTo>
                      <a:pt x="23813" y="17145"/>
                      <a:pt x="20003" y="16192"/>
                      <a:pt x="20003" y="16192"/>
                    </a:cubicBezTo>
                    <a:lnTo>
                      <a:pt x="13335" y="15240"/>
                    </a:lnTo>
                    <a:lnTo>
                      <a:pt x="4763" y="14288"/>
                    </a:lnTo>
                    <a:lnTo>
                      <a:pt x="0" y="8572"/>
                    </a:lnTo>
                    <a:lnTo>
                      <a:pt x="0" y="4763"/>
                    </a:lnTo>
                    <a:cubicBezTo>
                      <a:pt x="3810" y="3810"/>
                      <a:pt x="-952" y="3810"/>
                      <a:pt x="3810" y="3810"/>
                    </a:cubicBezTo>
                    <a:cubicBezTo>
                      <a:pt x="8573" y="3810"/>
                      <a:pt x="8573" y="3810"/>
                      <a:pt x="8573" y="3810"/>
                    </a:cubicBezTo>
                    <a:lnTo>
                      <a:pt x="16193" y="952"/>
                    </a:lnTo>
                    <a:cubicBezTo>
                      <a:pt x="16193" y="952"/>
                      <a:pt x="18098" y="0"/>
                      <a:pt x="20955" y="0"/>
                    </a:cubicBezTo>
                    <a:cubicBezTo>
                      <a:pt x="22860" y="0"/>
                      <a:pt x="19050" y="0"/>
                      <a:pt x="22860" y="0"/>
                    </a:cubicBezTo>
                    <a:cubicBezTo>
                      <a:pt x="26670" y="0"/>
                      <a:pt x="32385" y="952"/>
                      <a:pt x="32385" y="952"/>
                    </a:cubicBezTo>
                    <a:cubicBezTo>
                      <a:pt x="32385" y="952"/>
                      <a:pt x="38100" y="1905"/>
                      <a:pt x="40958" y="1905"/>
                    </a:cubicBezTo>
                    <a:cubicBezTo>
                      <a:pt x="43815" y="1905"/>
                      <a:pt x="52388" y="952"/>
                      <a:pt x="52388" y="952"/>
                    </a:cubicBezTo>
                    <a:lnTo>
                      <a:pt x="59055" y="952"/>
                    </a:lnTo>
                    <a:lnTo>
                      <a:pt x="70485" y="1905"/>
                    </a:lnTo>
                    <a:cubicBezTo>
                      <a:pt x="70485" y="1905"/>
                      <a:pt x="80010" y="2857"/>
                      <a:pt x="81915" y="2857"/>
                    </a:cubicBezTo>
                    <a:cubicBezTo>
                      <a:pt x="83820" y="3810"/>
                      <a:pt x="89535" y="5715"/>
                      <a:pt x="89535" y="5715"/>
                    </a:cubicBezTo>
                    <a:lnTo>
                      <a:pt x="97155" y="7620"/>
                    </a:lnTo>
                    <a:cubicBezTo>
                      <a:pt x="97155" y="7620"/>
                      <a:pt x="102870" y="7620"/>
                      <a:pt x="104775" y="7620"/>
                    </a:cubicBezTo>
                    <a:cubicBezTo>
                      <a:pt x="106680" y="7620"/>
                      <a:pt x="113348" y="9525"/>
                      <a:pt x="113348" y="9525"/>
                    </a:cubicBezTo>
                    <a:cubicBezTo>
                      <a:pt x="113348" y="9525"/>
                      <a:pt x="116205" y="12382"/>
                      <a:pt x="118110" y="13335"/>
                    </a:cubicBezTo>
                    <a:cubicBezTo>
                      <a:pt x="120015" y="15240"/>
                      <a:pt x="122873" y="14288"/>
                      <a:pt x="123825" y="16192"/>
                    </a:cubicBezTo>
                    <a:cubicBezTo>
                      <a:pt x="124778" y="18097"/>
                      <a:pt x="130493" y="20002"/>
                      <a:pt x="130493" y="20002"/>
                    </a:cubicBezTo>
                    <a:lnTo>
                      <a:pt x="139065" y="21907"/>
                    </a:lnTo>
                    <a:cubicBezTo>
                      <a:pt x="139065" y="21907"/>
                      <a:pt x="149543" y="22860"/>
                      <a:pt x="151448" y="22860"/>
                    </a:cubicBezTo>
                    <a:cubicBezTo>
                      <a:pt x="153353" y="22860"/>
                      <a:pt x="158115" y="23813"/>
                      <a:pt x="160020" y="23813"/>
                    </a:cubicBezTo>
                    <a:cubicBezTo>
                      <a:pt x="161925" y="23813"/>
                      <a:pt x="164783" y="27622"/>
                      <a:pt x="164783" y="27622"/>
                    </a:cubicBezTo>
                    <a:cubicBezTo>
                      <a:pt x="163830" y="30480"/>
                      <a:pt x="161925" y="33338"/>
                      <a:pt x="161925" y="33338"/>
                    </a:cubicBezTo>
                    <a:lnTo>
                      <a:pt x="160973" y="40005"/>
                    </a:lnTo>
                    <a:close/>
                  </a:path>
                </a:pathLst>
              </a:custGeom>
              <a:grpFill/>
              <a:ln w="9525" cap="flat">
                <a:noFill/>
                <a:prstDash val="solid"/>
                <a:miter/>
              </a:ln>
            </p:spPr>
            <p:txBody>
              <a:bodyPr rtlCol="0" anchor="ctr"/>
              <a:lstStyle/>
              <a:p>
                <a:endParaRPr lang="en-US" sz="1765" noProof="0"/>
              </a:p>
            </p:txBody>
          </p:sp>
          <p:sp>
            <p:nvSpPr>
              <p:cNvPr id="134" name="Freeform: Shape 133">
                <a:extLst>
                  <a:ext uri="{FF2B5EF4-FFF2-40B4-BE49-F238E27FC236}">
                    <a16:creationId xmlns:a16="http://schemas.microsoft.com/office/drawing/2014/main" id="{1BE9AE94-775C-B0B6-C7C2-4E052B9981A8}"/>
                  </a:ext>
                </a:extLst>
              </p:cNvPr>
              <p:cNvSpPr/>
              <p:nvPr/>
            </p:nvSpPr>
            <p:spPr>
              <a:xfrm>
                <a:off x="6870411" y="3828779"/>
                <a:ext cx="50482" cy="15239"/>
              </a:xfrm>
              <a:custGeom>
                <a:avLst/>
                <a:gdLst>
                  <a:gd name="connsiteX0" fmla="*/ 40958 w 50482"/>
                  <a:gd name="connsiteY0" fmla="*/ 13335 h 15239"/>
                  <a:gd name="connsiteX1" fmla="*/ 32385 w 50482"/>
                  <a:gd name="connsiteY1" fmla="*/ 13335 h 15239"/>
                  <a:gd name="connsiteX2" fmla="*/ 26670 w 50482"/>
                  <a:gd name="connsiteY2" fmla="*/ 13335 h 15239"/>
                  <a:gd name="connsiteX3" fmla="*/ 20003 w 50482"/>
                  <a:gd name="connsiteY3" fmla="*/ 13335 h 15239"/>
                  <a:gd name="connsiteX4" fmla="*/ 15240 w 50482"/>
                  <a:gd name="connsiteY4" fmla="*/ 12383 h 15239"/>
                  <a:gd name="connsiteX5" fmla="*/ 12383 w 50482"/>
                  <a:gd name="connsiteY5" fmla="*/ 12383 h 15239"/>
                  <a:gd name="connsiteX6" fmla="*/ 7620 w 50482"/>
                  <a:gd name="connsiteY6" fmla="*/ 11430 h 15239"/>
                  <a:gd name="connsiteX7" fmla="*/ 4763 w 50482"/>
                  <a:gd name="connsiteY7" fmla="*/ 10477 h 15239"/>
                  <a:gd name="connsiteX8" fmla="*/ 953 w 50482"/>
                  <a:gd name="connsiteY8" fmla="*/ 7620 h 15239"/>
                  <a:gd name="connsiteX9" fmla="*/ 0 w 50482"/>
                  <a:gd name="connsiteY9" fmla="*/ 4763 h 15239"/>
                  <a:gd name="connsiteX10" fmla="*/ 1905 w 50482"/>
                  <a:gd name="connsiteY10" fmla="*/ 3810 h 15239"/>
                  <a:gd name="connsiteX11" fmla="*/ 6668 w 50482"/>
                  <a:gd name="connsiteY11" fmla="*/ 0 h 15239"/>
                  <a:gd name="connsiteX12" fmla="*/ 8573 w 50482"/>
                  <a:gd name="connsiteY12" fmla="*/ 0 h 15239"/>
                  <a:gd name="connsiteX13" fmla="*/ 14288 w 50482"/>
                  <a:gd name="connsiteY13" fmla="*/ 0 h 15239"/>
                  <a:gd name="connsiteX14" fmla="*/ 21908 w 50482"/>
                  <a:gd name="connsiteY14" fmla="*/ 0 h 15239"/>
                  <a:gd name="connsiteX15" fmla="*/ 26670 w 50482"/>
                  <a:gd name="connsiteY15" fmla="*/ 0 h 15239"/>
                  <a:gd name="connsiteX16" fmla="*/ 29528 w 50482"/>
                  <a:gd name="connsiteY16" fmla="*/ 0 h 15239"/>
                  <a:gd name="connsiteX17" fmla="*/ 33338 w 50482"/>
                  <a:gd name="connsiteY17" fmla="*/ 952 h 15239"/>
                  <a:gd name="connsiteX18" fmla="*/ 40005 w 50482"/>
                  <a:gd name="connsiteY18" fmla="*/ 1905 h 15239"/>
                  <a:gd name="connsiteX19" fmla="*/ 45720 w 50482"/>
                  <a:gd name="connsiteY19" fmla="*/ 3810 h 15239"/>
                  <a:gd name="connsiteX20" fmla="*/ 48578 w 50482"/>
                  <a:gd name="connsiteY20" fmla="*/ 6667 h 15239"/>
                  <a:gd name="connsiteX21" fmla="*/ 50483 w 50482"/>
                  <a:gd name="connsiteY21" fmla="*/ 10477 h 15239"/>
                  <a:gd name="connsiteX22" fmla="*/ 50483 w 50482"/>
                  <a:gd name="connsiteY22" fmla="*/ 12383 h 15239"/>
                  <a:gd name="connsiteX23" fmla="*/ 46673 w 50482"/>
                  <a:gd name="connsiteY23" fmla="*/ 15240 h 15239"/>
                  <a:gd name="connsiteX24" fmla="*/ 40958 w 50482"/>
                  <a:gd name="connsiteY24" fmla="*/ 13335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482" h="15239">
                    <a:moveTo>
                      <a:pt x="40958" y="13335"/>
                    </a:moveTo>
                    <a:lnTo>
                      <a:pt x="32385" y="13335"/>
                    </a:lnTo>
                    <a:lnTo>
                      <a:pt x="26670" y="13335"/>
                    </a:lnTo>
                    <a:lnTo>
                      <a:pt x="20003" y="13335"/>
                    </a:lnTo>
                    <a:lnTo>
                      <a:pt x="15240" y="12383"/>
                    </a:lnTo>
                    <a:cubicBezTo>
                      <a:pt x="15240" y="12383"/>
                      <a:pt x="13335" y="12383"/>
                      <a:pt x="12383" y="12383"/>
                    </a:cubicBezTo>
                    <a:cubicBezTo>
                      <a:pt x="10478" y="12383"/>
                      <a:pt x="7620" y="11430"/>
                      <a:pt x="7620" y="11430"/>
                    </a:cubicBezTo>
                    <a:lnTo>
                      <a:pt x="4763" y="10477"/>
                    </a:lnTo>
                    <a:lnTo>
                      <a:pt x="953" y="7620"/>
                    </a:lnTo>
                    <a:lnTo>
                      <a:pt x="0" y="4763"/>
                    </a:lnTo>
                    <a:lnTo>
                      <a:pt x="1905" y="3810"/>
                    </a:lnTo>
                    <a:cubicBezTo>
                      <a:pt x="4763" y="1905"/>
                      <a:pt x="4763" y="0"/>
                      <a:pt x="6668" y="0"/>
                    </a:cubicBezTo>
                    <a:cubicBezTo>
                      <a:pt x="8573" y="0"/>
                      <a:pt x="5715" y="0"/>
                      <a:pt x="8573" y="0"/>
                    </a:cubicBezTo>
                    <a:cubicBezTo>
                      <a:pt x="11430" y="0"/>
                      <a:pt x="14288" y="0"/>
                      <a:pt x="14288" y="0"/>
                    </a:cubicBezTo>
                    <a:cubicBezTo>
                      <a:pt x="14288" y="0"/>
                      <a:pt x="20003" y="0"/>
                      <a:pt x="21908" y="0"/>
                    </a:cubicBezTo>
                    <a:cubicBezTo>
                      <a:pt x="23813" y="0"/>
                      <a:pt x="26670" y="0"/>
                      <a:pt x="26670" y="0"/>
                    </a:cubicBezTo>
                    <a:lnTo>
                      <a:pt x="29528" y="0"/>
                    </a:lnTo>
                    <a:lnTo>
                      <a:pt x="33338" y="952"/>
                    </a:lnTo>
                    <a:cubicBezTo>
                      <a:pt x="33338" y="952"/>
                      <a:pt x="34290" y="0"/>
                      <a:pt x="40005" y="1905"/>
                    </a:cubicBezTo>
                    <a:cubicBezTo>
                      <a:pt x="45720" y="3810"/>
                      <a:pt x="45720" y="3810"/>
                      <a:pt x="45720" y="3810"/>
                    </a:cubicBezTo>
                    <a:cubicBezTo>
                      <a:pt x="45720" y="3810"/>
                      <a:pt x="47625" y="4763"/>
                      <a:pt x="48578" y="6667"/>
                    </a:cubicBezTo>
                    <a:cubicBezTo>
                      <a:pt x="49530" y="8573"/>
                      <a:pt x="50483" y="8573"/>
                      <a:pt x="50483" y="10477"/>
                    </a:cubicBezTo>
                    <a:cubicBezTo>
                      <a:pt x="50483" y="12383"/>
                      <a:pt x="50483" y="10477"/>
                      <a:pt x="50483" y="12383"/>
                    </a:cubicBezTo>
                    <a:cubicBezTo>
                      <a:pt x="50483" y="14288"/>
                      <a:pt x="46673" y="15240"/>
                      <a:pt x="46673" y="15240"/>
                    </a:cubicBezTo>
                    <a:lnTo>
                      <a:pt x="40958" y="13335"/>
                    </a:lnTo>
                    <a:close/>
                  </a:path>
                </a:pathLst>
              </a:custGeom>
              <a:grpFill/>
              <a:ln w="9525" cap="flat">
                <a:noFill/>
                <a:prstDash val="solid"/>
                <a:miter/>
              </a:ln>
            </p:spPr>
            <p:txBody>
              <a:bodyPr rtlCol="0" anchor="ctr"/>
              <a:lstStyle/>
              <a:p>
                <a:endParaRPr lang="en-US" sz="1765" noProof="0"/>
              </a:p>
            </p:txBody>
          </p:sp>
          <p:sp>
            <p:nvSpPr>
              <p:cNvPr id="135" name="Freeform: Shape 134">
                <a:extLst>
                  <a:ext uri="{FF2B5EF4-FFF2-40B4-BE49-F238E27FC236}">
                    <a16:creationId xmlns:a16="http://schemas.microsoft.com/office/drawing/2014/main" id="{2DA2A39F-D8E6-3121-C8AE-8CD43CF7CECE}"/>
                  </a:ext>
                </a:extLst>
              </p:cNvPr>
              <p:cNvSpPr/>
              <p:nvPr/>
            </p:nvSpPr>
            <p:spPr>
              <a:xfrm>
                <a:off x="6929466" y="3811210"/>
                <a:ext cx="125729" cy="30056"/>
              </a:xfrm>
              <a:custGeom>
                <a:avLst/>
                <a:gdLst>
                  <a:gd name="connsiteX0" fmla="*/ 12382 w 125729"/>
                  <a:gd name="connsiteY0" fmla="*/ 17568 h 30056"/>
                  <a:gd name="connsiteX1" fmla="*/ 4763 w 125729"/>
                  <a:gd name="connsiteY1" fmla="*/ 17568 h 30056"/>
                  <a:gd name="connsiteX2" fmla="*/ 0 w 125729"/>
                  <a:gd name="connsiteY2" fmla="*/ 18521 h 30056"/>
                  <a:gd name="connsiteX3" fmla="*/ 952 w 125729"/>
                  <a:gd name="connsiteY3" fmla="*/ 21378 h 30056"/>
                  <a:gd name="connsiteX4" fmla="*/ 1905 w 125729"/>
                  <a:gd name="connsiteY4" fmla="*/ 22331 h 30056"/>
                  <a:gd name="connsiteX5" fmla="*/ 4763 w 125729"/>
                  <a:gd name="connsiteY5" fmla="*/ 25188 h 30056"/>
                  <a:gd name="connsiteX6" fmla="*/ 5715 w 125729"/>
                  <a:gd name="connsiteY6" fmla="*/ 27093 h 30056"/>
                  <a:gd name="connsiteX7" fmla="*/ 18097 w 125729"/>
                  <a:gd name="connsiteY7" fmla="*/ 29951 h 30056"/>
                  <a:gd name="connsiteX8" fmla="*/ 23813 w 125729"/>
                  <a:gd name="connsiteY8" fmla="*/ 29951 h 30056"/>
                  <a:gd name="connsiteX9" fmla="*/ 28575 w 125729"/>
                  <a:gd name="connsiteY9" fmla="*/ 28046 h 30056"/>
                  <a:gd name="connsiteX10" fmla="*/ 33338 w 125729"/>
                  <a:gd name="connsiteY10" fmla="*/ 28046 h 30056"/>
                  <a:gd name="connsiteX11" fmla="*/ 39052 w 125729"/>
                  <a:gd name="connsiteY11" fmla="*/ 28998 h 30056"/>
                  <a:gd name="connsiteX12" fmla="*/ 51435 w 125729"/>
                  <a:gd name="connsiteY12" fmla="*/ 28998 h 30056"/>
                  <a:gd name="connsiteX13" fmla="*/ 57150 w 125729"/>
                  <a:gd name="connsiteY13" fmla="*/ 28998 h 30056"/>
                  <a:gd name="connsiteX14" fmla="*/ 64770 w 125729"/>
                  <a:gd name="connsiteY14" fmla="*/ 28998 h 30056"/>
                  <a:gd name="connsiteX15" fmla="*/ 78105 w 125729"/>
                  <a:gd name="connsiteY15" fmla="*/ 28046 h 30056"/>
                  <a:gd name="connsiteX16" fmla="*/ 87630 w 125729"/>
                  <a:gd name="connsiteY16" fmla="*/ 28998 h 30056"/>
                  <a:gd name="connsiteX17" fmla="*/ 95250 w 125729"/>
                  <a:gd name="connsiteY17" fmla="*/ 29951 h 30056"/>
                  <a:gd name="connsiteX18" fmla="*/ 100013 w 125729"/>
                  <a:gd name="connsiteY18" fmla="*/ 29951 h 30056"/>
                  <a:gd name="connsiteX19" fmla="*/ 107632 w 125729"/>
                  <a:gd name="connsiteY19" fmla="*/ 29951 h 30056"/>
                  <a:gd name="connsiteX20" fmla="*/ 116205 w 125729"/>
                  <a:gd name="connsiteY20" fmla="*/ 28998 h 30056"/>
                  <a:gd name="connsiteX21" fmla="*/ 121920 w 125729"/>
                  <a:gd name="connsiteY21" fmla="*/ 28046 h 30056"/>
                  <a:gd name="connsiteX22" fmla="*/ 124777 w 125729"/>
                  <a:gd name="connsiteY22" fmla="*/ 26141 h 30056"/>
                  <a:gd name="connsiteX23" fmla="*/ 125730 w 125729"/>
                  <a:gd name="connsiteY23" fmla="*/ 23283 h 30056"/>
                  <a:gd name="connsiteX24" fmla="*/ 122872 w 125729"/>
                  <a:gd name="connsiteY24" fmla="*/ 20426 h 30056"/>
                  <a:gd name="connsiteX25" fmla="*/ 116205 w 125729"/>
                  <a:gd name="connsiteY25" fmla="*/ 17568 h 30056"/>
                  <a:gd name="connsiteX26" fmla="*/ 111442 w 125729"/>
                  <a:gd name="connsiteY26" fmla="*/ 13758 h 30056"/>
                  <a:gd name="connsiteX27" fmla="*/ 110490 w 125729"/>
                  <a:gd name="connsiteY27" fmla="*/ 12806 h 30056"/>
                  <a:gd name="connsiteX28" fmla="*/ 102870 w 125729"/>
                  <a:gd name="connsiteY28" fmla="*/ 10901 h 30056"/>
                  <a:gd name="connsiteX29" fmla="*/ 98107 w 125729"/>
                  <a:gd name="connsiteY29" fmla="*/ 9948 h 30056"/>
                  <a:gd name="connsiteX30" fmla="*/ 91440 w 125729"/>
                  <a:gd name="connsiteY30" fmla="*/ 7091 h 30056"/>
                  <a:gd name="connsiteX31" fmla="*/ 86677 w 125729"/>
                  <a:gd name="connsiteY31" fmla="*/ 5186 h 30056"/>
                  <a:gd name="connsiteX32" fmla="*/ 76200 w 125729"/>
                  <a:gd name="connsiteY32" fmla="*/ 2328 h 30056"/>
                  <a:gd name="connsiteX33" fmla="*/ 63817 w 125729"/>
                  <a:gd name="connsiteY33" fmla="*/ 423 h 30056"/>
                  <a:gd name="connsiteX34" fmla="*/ 57150 w 125729"/>
                  <a:gd name="connsiteY34" fmla="*/ 423 h 30056"/>
                  <a:gd name="connsiteX35" fmla="*/ 48577 w 125729"/>
                  <a:gd name="connsiteY35" fmla="*/ 1376 h 30056"/>
                  <a:gd name="connsiteX36" fmla="*/ 42863 w 125729"/>
                  <a:gd name="connsiteY36" fmla="*/ 2328 h 30056"/>
                  <a:gd name="connsiteX37" fmla="*/ 35242 w 125729"/>
                  <a:gd name="connsiteY37" fmla="*/ 6138 h 30056"/>
                  <a:gd name="connsiteX38" fmla="*/ 31432 w 125729"/>
                  <a:gd name="connsiteY38" fmla="*/ 9948 h 30056"/>
                  <a:gd name="connsiteX39" fmla="*/ 27622 w 125729"/>
                  <a:gd name="connsiteY39" fmla="*/ 11853 h 30056"/>
                  <a:gd name="connsiteX40" fmla="*/ 23813 w 125729"/>
                  <a:gd name="connsiteY40" fmla="*/ 12806 h 30056"/>
                  <a:gd name="connsiteX41" fmla="*/ 20002 w 125729"/>
                  <a:gd name="connsiteY41" fmla="*/ 13758 h 30056"/>
                  <a:gd name="connsiteX42" fmla="*/ 12382 w 125729"/>
                  <a:gd name="connsiteY42" fmla="*/ 17568 h 3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5729" h="30056">
                    <a:moveTo>
                      <a:pt x="12382" y="17568"/>
                    </a:moveTo>
                    <a:cubicBezTo>
                      <a:pt x="10477" y="17568"/>
                      <a:pt x="4763" y="17568"/>
                      <a:pt x="4763" y="17568"/>
                    </a:cubicBezTo>
                    <a:lnTo>
                      <a:pt x="0" y="18521"/>
                    </a:lnTo>
                    <a:cubicBezTo>
                      <a:pt x="0" y="18521"/>
                      <a:pt x="952" y="20426"/>
                      <a:pt x="952" y="21378"/>
                    </a:cubicBezTo>
                    <a:cubicBezTo>
                      <a:pt x="1905" y="22331"/>
                      <a:pt x="1905" y="22331"/>
                      <a:pt x="1905" y="22331"/>
                    </a:cubicBezTo>
                    <a:cubicBezTo>
                      <a:pt x="1905" y="22331"/>
                      <a:pt x="3810" y="23283"/>
                      <a:pt x="4763" y="25188"/>
                    </a:cubicBezTo>
                    <a:cubicBezTo>
                      <a:pt x="5715" y="27093"/>
                      <a:pt x="4763" y="23283"/>
                      <a:pt x="5715" y="27093"/>
                    </a:cubicBezTo>
                    <a:cubicBezTo>
                      <a:pt x="6667" y="30903"/>
                      <a:pt x="18097" y="29951"/>
                      <a:pt x="18097" y="29951"/>
                    </a:cubicBezTo>
                    <a:cubicBezTo>
                      <a:pt x="18097" y="29951"/>
                      <a:pt x="22860" y="29951"/>
                      <a:pt x="23813" y="29951"/>
                    </a:cubicBezTo>
                    <a:cubicBezTo>
                      <a:pt x="25717" y="29951"/>
                      <a:pt x="28575" y="28046"/>
                      <a:pt x="28575" y="28046"/>
                    </a:cubicBezTo>
                    <a:lnTo>
                      <a:pt x="33338" y="28046"/>
                    </a:lnTo>
                    <a:cubicBezTo>
                      <a:pt x="33338" y="28046"/>
                      <a:pt x="37147" y="28998"/>
                      <a:pt x="39052" y="28998"/>
                    </a:cubicBezTo>
                    <a:cubicBezTo>
                      <a:pt x="40957" y="28998"/>
                      <a:pt x="51435" y="28998"/>
                      <a:pt x="51435" y="28998"/>
                    </a:cubicBezTo>
                    <a:cubicBezTo>
                      <a:pt x="51435" y="28998"/>
                      <a:pt x="54292" y="28998"/>
                      <a:pt x="57150" y="28998"/>
                    </a:cubicBezTo>
                    <a:cubicBezTo>
                      <a:pt x="59055" y="28998"/>
                      <a:pt x="61913" y="28998"/>
                      <a:pt x="64770" y="28998"/>
                    </a:cubicBezTo>
                    <a:cubicBezTo>
                      <a:pt x="67627" y="28998"/>
                      <a:pt x="75247" y="28046"/>
                      <a:pt x="78105" y="28046"/>
                    </a:cubicBezTo>
                    <a:cubicBezTo>
                      <a:pt x="80963" y="28046"/>
                      <a:pt x="85725" y="28998"/>
                      <a:pt x="87630" y="28998"/>
                    </a:cubicBezTo>
                    <a:cubicBezTo>
                      <a:pt x="89535" y="28998"/>
                      <a:pt x="93345" y="28998"/>
                      <a:pt x="95250" y="29951"/>
                    </a:cubicBezTo>
                    <a:cubicBezTo>
                      <a:pt x="97155" y="29951"/>
                      <a:pt x="97155" y="29951"/>
                      <a:pt x="100013" y="29951"/>
                    </a:cubicBezTo>
                    <a:cubicBezTo>
                      <a:pt x="102870" y="29951"/>
                      <a:pt x="104775" y="29951"/>
                      <a:pt x="107632" y="29951"/>
                    </a:cubicBezTo>
                    <a:cubicBezTo>
                      <a:pt x="111442" y="29951"/>
                      <a:pt x="114300" y="29951"/>
                      <a:pt x="116205" y="28998"/>
                    </a:cubicBezTo>
                    <a:cubicBezTo>
                      <a:pt x="118110" y="28998"/>
                      <a:pt x="120967" y="28046"/>
                      <a:pt x="121920" y="28046"/>
                    </a:cubicBezTo>
                    <a:cubicBezTo>
                      <a:pt x="123825" y="28046"/>
                      <a:pt x="124777" y="27093"/>
                      <a:pt x="124777" y="26141"/>
                    </a:cubicBezTo>
                    <a:cubicBezTo>
                      <a:pt x="125730" y="25188"/>
                      <a:pt x="125730" y="23283"/>
                      <a:pt x="125730" y="23283"/>
                    </a:cubicBezTo>
                    <a:cubicBezTo>
                      <a:pt x="125730" y="23283"/>
                      <a:pt x="124777" y="21378"/>
                      <a:pt x="122872" y="20426"/>
                    </a:cubicBezTo>
                    <a:cubicBezTo>
                      <a:pt x="120967" y="19473"/>
                      <a:pt x="118110" y="18521"/>
                      <a:pt x="116205" y="17568"/>
                    </a:cubicBezTo>
                    <a:cubicBezTo>
                      <a:pt x="114300" y="16616"/>
                      <a:pt x="111442" y="13758"/>
                      <a:pt x="111442" y="13758"/>
                    </a:cubicBezTo>
                    <a:cubicBezTo>
                      <a:pt x="111442" y="13758"/>
                      <a:pt x="112395" y="12806"/>
                      <a:pt x="110490" y="12806"/>
                    </a:cubicBezTo>
                    <a:cubicBezTo>
                      <a:pt x="108585" y="12806"/>
                      <a:pt x="102870" y="10901"/>
                      <a:pt x="102870" y="10901"/>
                    </a:cubicBezTo>
                    <a:lnTo>
                      <a:pt x="98107" y="9948"/>
                    </a:lnTo>
                    <a:lnTo>
                      <a:pt x="91440" y="7091"/>
                    </a:lnTo>
                    <a:lnTo>
                      <a:pt x="86677" y="5186"/>
                    </a:lnTo>
                    <a:cubicBezTo>
                      <a:pt x="86677" y="5186"/>
                      <a:pt x="79057" y="2328"/>
                      <a:pt x="76200" y="2328"/>
                    </a:cubicBezTo>
                    <a:cubicBezTo>
                      <a:pt x="73342" y="2328"/>
                      <a:pt x="63817" y="423"/>
                      <a:pt x="63817" y="423"/>
                    </a:cubicBezTo>
                    <a:cubicBezTo>
                      <a:pt x="63817" y="423"/>
                      <a:pt x="60007" y="-529"/>
                      <a:pt x="57150" y="423"/>
                    </a:cubicBezTo>
                    <a:cubicBezTo>
                      <a:pt x="54292" y="1376"/>
                      <a:pt x="50482" y="1376"/>
                      <a:pt x="48577" y="1376"/>
                    </a:cubicBezTo>
                    <a:cubicBezTo>
                      <a:pt x="46672" y="2328"/>
                      <a:pt x="42863" y="2328"/>
                      <a:pt x="42863" y="2328"/>
                    </a:cubicBezTo>
                    <a:cubicBezTo>
                      <a:pt x="42863" y="2328"/>
                      <a:pt x="38100" y="3281"/>
                      <a:pt x="35242" y="6138"/>
                    </a:cubicBezTo>
                    <a:cubicBezTo>
                      <a:pt x="33338" y="8996"/>
                      <a:pt x="32385" y="8996"/>
                      <a:pt x="31432" y="9948"/>
                    </a:cubicBezTo>
                    <a:cubicBezTo>
                      <a:pt x="30480" y="10901"/>
                      <a:pt x="27622" y="11853"/>
                      <a:pt x="27622" y="11853"/>
                    </a:cubicBezTo>
                    <a:cubicBezTo>
                      <a:pt x="27622" y="11853"/>
                      <a:pt x="25717" y="11853"/>
                      <a:pt x="23813" y="12806"/>
                    </a:cubicBezTo>
                    <a:cubicBezTo>
                      <a:pt x="21907" y="13758"/>
                      <a:pt x="20002" y="13758"/>
                      <a:pt x="20002" y="13758"/>
                    </a:cubicBezTo>
                    <a:lnTo>
                      <a:pt x="12382" y="17568"/>
                    </a:lnTo>
                    <a:close/>
                  </a:path>
                </a:pathLst>
              </a:custGeom>
              <a:grpFill/>
              <a:ln w="9525" cap="flat">
                <a:noFill/>
                <a:prstDash val="solid"/>
                <a:miter/>
              </a:ln>
            </p:spPr>
            <p:txBody>
              <a:bodyPr rtlCol="0" anchor="ctr"/>
              <a:lstStyle/>
              <a:p>
                <a:endParaRPr lang="en-US" sz="1765" noProof="0"/>
              </a:p>
            </p:txBody>
          </p:sp>
          <p:sp>
            <p:nvSpPr>
              <p:cNvPr id="136" name="Freeform: Shape 135">
                <a:extLst>
                  <a:ext uri="{FF2B5EF4-FFF2-40B4-BE49-F238E27FC236}">
                    <a16:creationId xmlns:a16="http://schemas.microsoft.com/office/drawing/2014/main" id="{723121E9-00B7-FDC6-C186-346E628DCBD1}"/>
                  </a:ext>
                </a:extLst>
              </p:cNvPr>
              <p:cNvSpPr/>
              <p:nvPr/>
            </p:nvSpPr>
            <p:spPr>
              <a:xfrm>
                <a:off x="5443566" y="3186793"/>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cubicBezTo>
                      <a:pt x="1905" y="0"/>
                      <a:pt x="952" y="0"/>
                      <a:pt x="0" y="0"/>
                    </a:cubicBezTo>
                    <a:cubicBezTo>
                      <a:pt x="0" y="0"/>
                      <a:pt x="952" y="0"/>
                      <a:pt x="1905" y="0"/>
                    </a:cubicBezTo>
                    <a:close/>
                  </a:path>
                </a:pathLst>
              </a:custGeom>
              <a:grpFill/>
              <a:ln w="9525" cap="flat">
                <a:noFill/>
                <a:prstDash val="solid"/>
                <a:miter/>
              </a:ln>
            </p:spPr>
            <p:txBody>
              <a:bodyPr rtlCol="0" anchor="ctr"/>
              <a:lstStyle/>
              <a:p>
                <a:endParaRPr lang="en-US" sz="1765" noProof="0"/>
              </a:p>
            </p:txBody>
          </p:sp>
          <p:sp>
            <p:nvSpPr>
              <p:cNvPr id="137" name="Freeform: Shape 136">
                <a:extLst>
                  <a:ext uri="{FF2B5EF4-FFF2-40B4-BE49-F238E27FC236}">
                    <a16:creationId xmlns:a16="http://schemas.microsoft.com/office/drawing/2014/main" id="{25B4AFFB-DEFF-749B-FFB4-3A7CB58C15F0}"/>
                  </a:ext>
                </a:extLst>
              </p:cNvPr>
              <p:cNvSpPr/>
              <p:nvPr/>
            </p:nvSpPr>
            <p:spPr>
              <a:xfrm>
                <a:off x="5337839" y="3029631"/>
                <a:ext cx="2242184" cy="1686775"/>
              </a:xfrm>
              <a:custGeom>
                <a:avLst/>
                <a:gdLst>
                  <a:gd name="connsiteX0" fmla="*/ 2242185 w 2242184"/>
                  <a:gd name="connsiteY0" fmla="*/ 1098233 h 1686775"/>
                  <a:gd name="connsiteX1" fmla="*/ 2238375 w 2242184"/>
                  <a:gd name="connsiteY1" fmla="*/ 1078230 h 1686775"/>
                  <a:gd name="connsiteX2" fmla="*/ 2238375 w 2242184"/>
                  <a:gd name="connsiteY2" fmla="*/ 1068705 h 1686775"/>
                  <a:gd name="connsiteX3" fmla="*/ 2238375 w 2242184"/>
                  <a:gd name="connsiteY3" fmla="*/ 1062990 h 1686775"/>
                  <a:gd name="connsiteX4" fmla="*/ 2227898 w 2242184"/>
                  <a:gd name="connsiteY4" fmla="*/ 1052513 h 1686775"/>
                  <a:gd name="connsiteX5" fmla="*/ 2212658 w 2242184"/>
                  <a:gd name="connsiteY5" fmla="*/ 1049655 h 1686775"/>
                  <a:gd name="connsiteX6" fmla="*/ 2188845 w 2242184"/>
                  <a:gd name="connsiteY6" fmla="*/ 1042035 h 1686775"/>
                  <a:gd name="connsiteX7" fmla="*/ 2180273 w 2242184"/>
                  <a:gd name="connsiteY7" fmla="*/ 1037273 h 1686775"/>
                  <a:gd name="connsiteX8" fmla="*/ 2165033 w 2242184"/>
                  <a:gd name="connsiteY8" fmla="*/ 1034415 h 1686775"/>
                  <a:gd name="connsiteX9" fmla="*/ 2153603 w 2242184"/>
                  <a:gd name="connsiteY9" fmla="*/ 1032510 h 1686775"/>
                  <a:gd name="connsiteX10" fmla="*/ 2118360 w 2242184"/>
                  <a:gd name="connsiteY10" fmla="*/ 1026795 h 1686775"/>
                  <a:gd name="connsiteX11" fmla="*/ 2109788 w 2242184"/>
                  <a:gd name="connsiteY11" fmla="*/ 1024890 h 1686775"/>
                  <a:gd name="connsiteX12" fmla="*/ 2087880 w 2242184"/>
                  <a:gd name="connsiteY12" fmla="*/ 1020127 h 1686775"/>
                  <a:gd name="connsiteX13" fmla="*/ 2070735 w 2242184"/>
                  <a:gd name="connsiteY13" fmla="*/ 1015365 h 1686775"/>
                  <a:gd name="connsiteX14" fmla="*/ 2059305 w 2242184"/>
                  <a:gd name="connsiteY14" fmla="*/ 1013460 h 1686775"/>
                  <a:gd name="connsiteX15" fmla="*/ 2045970 w 2242184"/>
                  <a:gd name="connsiteY15" fmla="*/ 1010602 h 1686775"/>
                  <a:gd name="connsiteX16" fmla="*/ 2037398 w 2242184"/>
                  <a:gd name="connsiteY16" fmla="*/ 1005840 h 1686775"/>
                  <a:gd name="connsiteX17" fmla="*/ 2022158 w 2242184"/>
                  <a:gd name="connsiteY17" fmla="*/ 992505 h 1686775"/>
                  <a:gd name="connsiteX18" fmla="*/ 2006918 w 2242184"/>
                  <a:gd name="connsiteY18" fmla="*/ 979170 h 1686775"/>
                  <a:gd name="connsiteX19" fmla="*/ 2000250 w 2242184"/>
                  <a:gd name="connsiteY19" fmla="*/ 970598 h 1686775"/>
                  <a:gd name="connsiteX20" fmla="*/ 1993583 w 2242184"/>
                  <a:gd name="connsiteY20" fmla="*/ 963930 h 1686775"/>
                  <a:gd name="connsiteX21" fmla="*/ 1969770 w 2242184"/>
                  <a:gd name="connsiteY21" fmla="*/ 950595 h 1686775"/>
                  <a:gd name="connsiteX22" fmla="*/ 1954530 w 2242184"/>
                  <a:gd name="connsiteY22" fmla="*/ 944880 h 1686775"/>
                  <a:gd name="connsiteX23" fmla="*/ 1937385 w 2242184"/>
                  <a:gd name="connsiteY23" fmla="*/ 939165 h 1686775"/>
                  <a:gd name="connsiteX24" fmla="*/ 1910715 w 2242184"/>
                  <a:gd name="connsiteY24" fmla="*/ 934402 h 1686775"/>
                  <a:gd name="connsiteX25" fmla="*/ 1902143 w 2242184"/>
                  <a:gd name="connsiteY25" fmla="*/ 934402 h 1686775"/>
                  <a:gd name="connsiteX26" fmla="*/ 1880235 w 2242184"/>
                  <a:gd name="connsiteY26" fmla="*/ 928688 h 1686775"/>
                  <a:gd name="connsiteX27" fmla="*/ 1866900 w 2242184"/>
                  <a:gd name="connsiteY27" fmla="*/ 922973 h 1686775"/>
                  <a:gd name="connsiteX28" fmla="*/ 1858328 w 2242184"/>
                  <a:gd name="connsiteY28" fmla="*/ 911543 h 1686775"/>
                  <a:gd name="connsiteX29" fmla="*/ 1841183 w 2242184"/>
                  <a:gd name="connsiteY29" fmla="*/ 902970 h 1686775"/>
                  <a:gd name="connsiteX30" fmla="*/ 1830705 w 2242184"/>
                  <a:gd name="connsiteY30" fmla="*/ 897255 h 1686775"/>
                  <a:gd name="connsiteX31" fmla="*/ 1804035 w 2242184"/>
                  <a:gd name="connsiteY31" fmla="*/ 889635 h 1686775"/>
                  <a:gd name="connsiteX32" fmla="*/ 1784033 w 2242184"/>
                  <a:gd name="connsiteY32" fmla="*/ 887730 h 1686775"/>
                  <a:gd name="connsiteX33" fmla="*/ 1740218 w 2242184"/>
                  <a:gd name="connsiteY33" fmla="*/ 887730 h 1686775"/>
                  <a:gd name="connsiteX34" fmla="*/ 1720215 w 2242184"/>
                  <a:gd name="connsiteY34" fmla="*/ 887730 h 1686775"/>
                  <a:gd name="connsiteX35" fmla="*/ 1706880 w 2242184"/>
                  <a:gd name="connsiteY35" fmla="*/ 887730 h 1686775"/>
                  <a:gd name="connsiteX36" fmla="*/ 1674495 w 2242184"/>
                  <a:gd name="connsiteY36" fmla="*/ 879158 h 1686775"/>
                  <a:gd name="connsiteX37" fmla="*/ 1652588 w 2242184"/>
                  <a:gd name="connsiteY37" fmla="*/ 880110 h 1686775"/>
                  <a:gd name="connsiteX38" fmla="*/ 1644015 w 2242184"/>
                  <a:gd name="connsiteY38" fmla="*/ 878205 h 1686775"/>
                  <a:gd name="connsiteX39" fmla="*/ 1622108 w 2242184"/>
                  <a:gd name="connsiteY39" fmla="*/ 878205 h 1686775"/>
                  <a:gd name="connsiteX40" fmla="*/ 1590675 w 2242184"/>
                  <a:gd name="connsiteY40" fmla="*/ 884873 h 1686775"/>
                  <a:gd name="connsiteX41" fmla="*/ 1572578 w 2242184"/>
                  <a:gd name="connsiteY41" fmla="*/ 896302 h 1686775"/>
                  <a:gd name="connsiteX42" fmla="*/ 1557338 w 2242184"/>
                  <a:gd name="connsiteY42" fmla="*/ 897255 h 1686775"/>
                  <a:gd name="connsiteX43" fmla="*/ 1524000 w 2242184"/>
                  <a:gd name="connsiteY43" fmla="*/ 900113 h 1686775"/>
                  <a:gd name="connsiteX44" fmla="*/ 1508760 w 2242184"/>
                  <a:gd name="connsiteY44" fmla="*/ 900113 h 1686775"/>
                  <a:gd name="connsiteX45" fmla="*/ 1500188 w 2242184"/>
                  <a:gd name="connsiteY45" fmla="*/ 900113 h 1686775"/>
                  <a:gd name="connsiteX46" fmla="*/ 1480185 w 2242184"/>
                  <a:gd name="connsiteY46" fmla="*/ 897255 h 1686775"/>
                  <a:gd name="connsiteX47" fmla="*/ 1466850 w 2242184"/>
                  <a:gd name="connsiteY47" fmla="*/ 894398 h 1686775"/>
                  <a:gd name="connsiteX48" fmla="*/ 1458278 w 2242184"/>
                  <a:gd name="connsiteY48" fmla="*/ 882015 h 1686775"/>
                  <a:gd name="connsiteX49" fmla="*/ 1458278 w 2242184"/>
                  <a:gd name="connsiteY49" fmla="*/ 875348 h 1686775"/>
                  <a:gd name="connsiteX50" fmla="*/ 1458278 w 2242184"/>
                  <a:gd name="connsiteY50" fmla="*/ 866775 h 1686775"/>
                  <a:gd name="connsiteX51" fmla="*/ 1456373 w 2242184"/>
                  <a:gd name="connsiteY51" fmla="*/ 855345 h 1686775"/>
                  <a:gd name="connsiteX52" fmla="*/ 1454468 w 2242184"/>
                  <a:gd name="connsiteY52" fmla="*/ 838200 h 1686775"/>
                  <a:gd name="connsiteX53" fmla="*/ 1445895 w 2242184"/>
                  <a:gd name="connsiteY53" fmla="*/ 832485 h 1686775"/>
                  <a:gd name="connsiteX54" fmla="*/ 1432560 w 2242184"/>
                  <a:gd name="connsiteY54" fmla="*/ 830580 h 1686775"/>
                  <a:gd name="connsiteX55" fmla="*/ 1423988 w 2242184"/>
                  <a:gd name="connsiteY55" fmla="*/ 828675 h 1686775"/>
                  <a:gd name="connsiteX56" fmla="*/ 1403985 w 2242184"/>
                  <a:gd name="connsiteY56" fmla="*/ 821055 h 1686775"/>
                  <a:gd name="connsiteX57" fmla="*/ 1392555 w 2242184"/>
                  <a:gd name="connsiteY57" fmla="*/ 821055 h 1686775"/>
                  <a:gd name="connsiteX58" fmla="*/ 1379220 w 2242184"/>
                  <a:gd name="connsiteY58" fmla="*/ 821055 h 1686775"/>
                  <a:gd name="connsiteX59" fmla="*/ 1367790 w 2242184"/>
                  <a:gd name="connsiteY59" fmla="*/ 821055 h 1686775"/>
                  <a:gd name="connsiteX60" fmla="*/ 1359218 w 2242184"/>
                  <a:gd name="connsiteY60" fmla="*/ 815340 h 1686775"/>
                  <a:gd name="connsiteX61" fmla="*/ 1370648 w 2242184"/>
                  <a:gd name="connsiteY61" fmla="*/ 811530 h 1686775"/>
                  <a:gd name="connsiteX62" fmla="*/ 1382078 w 2242184"/>
                  <a:gd name="connsiteY62" fmla="*/ 808673 h 1686775"/>
                  <a:gd name="connsiteX63" fmla="*/ 1386840 w 2242184"/>
                  <a:gd name="connsiteY63" fmla="*/ 802958 h 1686775"/>
                  <a:gd name="connsiteX64" fmla="*/ 1386840 w 2242184"/>
                  <a:gd name="connsiteY64" fmla="*/ 797243 h 1686775"/>
                  <a:gd name="connsiteX65" fmla="*/ 1384935 w 2242184"/>
                  <a:gd name="connsiteY65" fmla="*/ 784860 h 1686775"/>
                  <a:gd name="connsiteX66" fmla="*/ 1384935 w 2242184"/>
                  <a:gd name="connsiteY66" fmla="*/ 776288 h 1686775"/>
                  <a:gd name="connsiteX67" fmla="*/ 1391603 w 2242184"/>
                  <a:gd name="connsiteY67" fmla="*/ 767715 h 1686775"/>
                  <a:gd name="connsiteX68" fmla="*/ 1394460 w 2242184"/>
                  <a:gd name="connsiteY68" fmla="*/ 759143 h 1686775"/>
                  <a:gd name="connsiteX69" fmla="*/ 1377315 w 2242184"/>
                  <a:gd name="connsiteY69" fmla="*/ 754380 h 1686775"/>
                  <a:gd name="connsiteX70" fmla="*/ 1359218 w 2242184"/>
                  <a:gd name="connsiteY70" fmla="*/ 757238 h 1686775"/>
                  <a:gd name="connsiteX71" fmla="*/ 1361123 w 2242184"/>
                  <a:gd name="connsiteY71" fmla="*/ 761048 h 1686775"/>
                  <a:gd name="connsiteX72" fmla="*/ 1347788 w 2242184"/>
                  <a:gd name="connsiteY72" fmla="*/ 761048 h 1686775"/>
                  <a:gd name="connsiteX73" fmla="*/ 1332548 w 2242184"/>
                  <a:gd name="connsiteY73" fmla="*/ 763905 h 1686775"/>
                  <a:gd name="connsiteX74" fmla="*/ 1332548 w 2242184"/>
                  <a:gd name="connsiteY74" fmla="*/ 767715 h 1686775"/>
                  <a:gd name="connsiteX75" fmla="*/ 1319213 w 2242184"/>
                  <a:gd name="connsiteY75" fmla="*/ 777240 h 1686775"/>
                  <a:gd name="connsiteX76" fmla="*/ 1312545 w 2242184"/>
                  <a:gd name="connsiteY76" fmla="*/ 785813 h 1686775"/>
                  <a:gd name="connsiteX77" fmla="*/ 1299210 w 2242184"/>
                  <a:gd name="connsiteY77" fmla="*/ 788670 h 1686775"/>
                  <a:gd name="connsiteX78" fmla="*/ 1290638 w 2242184"/>
                  <a:gd name="connsiteY78" fmla="*/ 789623 h 1686775"/>
                  <a:gd name="connsiteX79" fmla="*/ 1279208 w 2242184"/>
                  <a:gd name="connsiteY79" fmla="*/ 790575 h 1686775"/>
                  <a:gd name="connsiteX80" fmla="*/ 1263968 w 2242184"/>
                  <a:gd name="connsiteY80" fmla="*/ 790575 h 1686775"/>
                  <a:gd name="connsiteX81" fmla="*/ 1253490 w 2242184"/>
                  <a:gd name="connsiteY81" fmla="*/ 784860 h 1686775"/>
                  <a:gd name="connsiteX82" fmla="*/ 1244918 w 2242184"/>
                  <a:gd name="connsiteY82" fmla="*/ 777240 h 1686775"/>
                  <a:gd name="connsiteX83" fmla="*/ 1236345 w 2242184"/>
                  <a:gd name="connsiteY83" fmla="*/ 771525 h 1686775"/>
                  <a:gd name="connsiteX84" fmla="*/ 1229678 w 2242184"/>
                  <a:gd name="connsiteY84" fmla="*/ 765810 h 1686775"/>
                  <a:gd name="connsiteX85" fmla="*/ 1225868 w 2242184"/>
                  <a:gd name="connsiteY85" fmla="*/ 757238 h 1686775"/>
                  <a:gd name="connsiteX86" fmla="*/ 1223963 w 2242184"/>
                  <a:gd name="connsiteY86" fmla="*/ 747713 h 1686775"/>
                  <a:gd name="connsiteX87" fmla="*/ 1223963 w 2242184"/>
                  <a:gd name="connsiteY87" fmla="*/ 733425 h 1686775"/>
                  <a:gd name="connsiteX88" fmla="*/ 1223963 w 2242184"/>
                  <a:gd name="connsiteY88" fmla="*/ 723900 h 1686775"/>
                  <a:gd name="connsiteX89" fmla="*/ 1217295 w 2242184"/>
                  <a:gd name="connsiteY89" fmla="*/ 715327 h 1686775"/>
                  <a:gd name="connsiteX90" fmla="*/ 1215390 w 2242184"/>
                  <a:gd name="connsiteY90" fmla="*/ 700088 h 1686775"/>
                  <a:gd name="connsiteX91" fmla="*/ 1217295 w 2242184"/>
                  <a:gd name="connsiteY91" fmla="*/ 694373 h 1686775"/>
                  <a:gd name="connsiteX92" fmla="*/ 1223963 w 2242184"/>
                  <a:gd name="connsiteY92" fmla="*/ 684848 h 1686775"/>
                  <a:gd name="connsiteX93" fmla="*/ 1238250 w 2242184"/>
                  <a:gd name="connsiteY93" fmla="*/ 675323 h 1686775"/>
                  <a:gd name="connsiteX94" fmla="*/ 1258253 w 2242184"/>
                  <a:gd name="connsiteY94" fmla="*/ 674370 h 1686775"/>
                  <a:gd name="connsiteX95" fmla="*/ 1271588 w 2242184"/>
                  <a:gd name="connsiteY95" fmla="*/ 673418 h 1686775"/>
                  <a:gd name="connsiteX96" fmla="*/ 1278255 w 2242184"/>
                  <a:gd name="connsiteY96" fmla="*/ 675323 h 1686775"/>
                  <a:gd name="connsiteX97" fmla="*/ 1291590 w 2242184"/>
                  <a:gd name="connsiteY97" fmla="*/ 675323 h 1686775"/>
                  <a:gd name="connsiteX98" fmla="*/ 1313498 w 2242184"/>
                  <a:gd name="connsiteY98" fmla="*/ 674370 h 1686775"/>
                  <a:gd name="connsiteX99" fmla="*/ 1322070 w 2242184"/>
                  <a:gd name="connsiteY99" fmla="*/ 677227 h 1686775"/>
                  <a:gd name="connsiteX100" fmla="*/ 1339215 w 2242184"/>
                  <a:gd name="connsiteY100" fmla="*/ 677227 h 1686775"/>
                  <a:gd name="connsiteX101" fmla="*/ 1347788 w 2242184"/>
                  <a:gd name="connsiteY101" fmla="*/ 676275 h 1686775"/>
                  <a:gd name="connsiteX102" fmla="*/ 1365885 w 2242184"/>
                  <a:gd name="connsiteY102" fmla="*/ 673418 h 1686775"/>
                  <a:gd name="connsiteX103" fmla="*/ 1377315 w 2242184"/>
                  <a:gd name="connsiteY103" fmla="*/ 672465 h 1686775"/>
                  <a:gd name="connsiteX104" fmla="*/ 1414463 w 2242184"/>
                  <a:gd name="connsiteY104" fmla="*/ 671513 h 1686775"/>
                  <a:gd name="connsiteX105" fmla="*/ 1436370 w 2242184"/>
                  <a:gd name="connsiteY105" fmla="*/ 674370 h 1686775"/>
                  <a:gd name="connsiteX106" fmla="*/ 1449705 w 2242184"/>
                  <a:gd name="connsiteY106" fmla="*/ 677227 h 1686775"/>
                  <a:gd name="connsiteX107" fmla="*/ 1458278 w 2242184"/>
                  <a:gd name="connsiteY107" fmla="*/ 679133 h 1686775"/>
                  <a:gd name="connsiteX108" fmla="*/ 1460183 w 2242184"/>
                  <a:gd name="connsiteY108" fmla="*/ 684848 h 1686775"/>
                  <a:gd name="connsiteX109" fmla="*/ 1463993 w 2242184"/>
                  <a:gd name="connsiteY109" fmla="*/ 701993 h 1686775"/>
                  <a:gd name="connsiteX110" fmla="*/ 1467803 w 2242184"/>
                  <a:gd name="connsiteY110" fmla="*/ 720090 h 1686775"/>
                  <a:gd name="connsiteX111" fmla="*/ 1474470 w 2242184"/>
                  <a:gd name="connsiteY111" fmla="*/ 724852 h 1686775"/>
                  <a:gd name="connsiteX112" fmla="*/ 1498283 w 2242184"/>
                  <a:gd name="connsiteY112" fmla="*/ 730568 h 1686775"/>
                  <a:gd name="connsiteX113" fmla="*/ 1506855 w 2242184"/>
                  <a:gd name="connsiteY113" fmla="*/ 727710 h 1686775"/>
                  <a:gd name="connsiteX114" fmla="*/ 1513523 w 2242184"/>
                  <a:gd name="connsiteY114" fmla="*/ 721043 h 1686775"/>
                  <a:gd name="connsiteX115" fmla="*/ 1516380 w 2242184"/>
                  <a:gd name="connsiteY115" fmla="*/ 708660 h 1686775"/>
                  <a:gd name="connsiteX116" fmla="*/ 1518285 w 2242184"/>
                  <a:gd name="connsiteY116" fmla="*/ 702945 h 1686775"/>
                  <a:gd name="connsiteX117" fmla="*/ 1509713 w 2242184"/>
                  <a:gd name="connsiteY117" fmla="*/ 682943 h 1686775"/>
                  <a:gd name="connsiteX118" fmla="*/ 1503045 w 2242184"/>
                  <a:gd name="connsiteY118" fmla="*/ 676275 h 1686775"/>
                  <a:gd name="connsiteX119" fmla="*/ 1501140 w 2242184"/>
                  <a:gd name="connsiteY119" fmla="*/ 667702 h 1686775"/>
                  <a:gd name="connsiteX120" fmla="*/ 1499235 w 2242184"/>
                  <a:gd name="connsiteY120" fmla="*/ 659130 h 1686775"/>
                  <a:gd name="connsiteX121" fmla="*/ 1497330 w 2242184"/>
                  <a:gd name="connsiteY121" fmla="*/ 641985 h 1686775"/>
                  <a:gd name="connsiteX122" fmla="*/ 1512570 w 2242184"/>
                  <a:gd name="connsiteY122" fmla="*/ 633413 h 1686775"/>
                  <a:gd name="connsiteX123" fmla="*/ 1521143 w 2242184"/>
                  <a:gd name="connsiteY123" fmla="*/ 633413 h 1686775"/>
                  <a:gd name="connsiteX124" fmla="*/ 1547813 w 2242184"/>
                  <a:gd name="connsiteY124" fmla="*/ 629602 h 1686775"/>
                  <a:gd name="connsiteX125" fmla="*/ 1556385 w 2242184"/>
                  <a:gd name="connsiteY125" fmla="*/ 625793 h 1686775"/>
                  <a:gd name="connsiteX126" fmla="*/ 1561148 w 2242184"/>
                  <a:gd name="connsiteY126" fmla="*/ 620077 h 1686775"/>
                  <a:gd name="connsiteX127" fmla="*/ 1583055 w 2242184"/>
                  <a:gd name="connsiteY127" fmla="*/ 605790 h 1686775"/>
                  <a:gd name="connsiteX128" fmla="*/ 1587818 w 2242184"/>
                  <a:gd name="connsiteY128" fmla="*/ 597218 h 1686775"/>
                  <a:gd name="connsiteX129" fmla="*/ 1587818 w 2242184"/>
                  <a:gd name="connsiteY129" fmla="*/ 591502 h 1686775"/>
                  <a:gd name="connsiteX130" fmla="*/ 1587818 w 2242184"/>
                  <a:gd name="connsiteY130" fmla="*/ 585788 h 1686775"/>
                  <a:gd name="connsiteX131" fmla="*/ 1581150 w 2242184"/>
                  <a:gd name="connsiteY131" fmla="*/ 574358 h 1686775"/>
                  <a:gd name="connsiteX132" fmla="*/ 1592580 w 2242184"/>
                  <a:gd name="connsiteY132" fmla="*/ 564833 h 1686775"/>
                  <a:gd name="connsiteX133" fmla="*/ 1604010 w 2242184"/>
                  <a:gd name="connsiteY133" fmla="*/ 564833 h 1686775"/>
                  <a:gd name="connsiteX134" fmla="*/ 1610678 w 2242184"/>
                  <a:gd name="connsiteY134" fmla="*/ 555308 h 1686775"/>
                  <a:gd name="connsiteX135" fmla="*/ 1622108 w 2242184"/>
                  <a:gd name="connsiteY135" fmla="*/ 549593 h 1686775"/>
                  <a:gd name="connsiteX136" fmla="*/ 1640205 w 2242184"/>
                  <a:gd name="connsiteY136" fmla="*/ 543877 h 1686775"/>
                  <a:gd name="connsiteX137" fmla="*/ 1653540 w 2242184"/>
                  <a:gd name="connsiteY137" fmla="*/ 538163 h 1686775"/>
                  <a:gd name="connsiteX138" fmla="*/ 1662113 w 2242184"/>
                  <a:gd name="connsiteY138" fmla="*/ 534352 h 1686775"/>
                  <a:gd name="connsiteX139" fmla="*/ 1677353 w 2242184"/>
                  <a:gd name="connsiteY139" fmla="*/ 524827 h 1686775"/>
                  <a:gd name="connsiteX140" fmla="*/ 1679258 w 2242184"/>
                  <a:gd name="connsiteY140" fmla="*/ 519112 h 1686775"/>
                  <a:gd name="connsiteX141" fmla="*/ 1679258 w 2242184"/>
                  <a:gd name="connsiteY141" fmla="*/ 507683 h 1686775"/>
                  <a:gd name="connsiteX142" fmla="*/ 1684020 w 2242184"/>
                  <a:gd name="connsiteY142" fmla="*/ 496252 h 1686775"/>
                  <a:gd name="connsiteX143" fmla="*/ 1688783 w 2242184"/>
                  <a:gd name="connsiteY143" fmla="*/ 490537 h 1686775"/>
                  <a:gd name="connsiteX144" fmla="*/ 1700213 w 2242184"/>
                  <a:gd name="connsiteY144" fmla="*/ 487680 h 1686775"/>
                  <a:gd name="connsiteX145" fmla="*/ 1708785 w 2242184"/>
                  <a:gd name="connsiteY145" fmla="*/ 487680 h 1686775"/>
                  <a:gd name="connsiteX146" fmla="*/ 1742123 w 2242184"/>
                  <a:gd name="connsiteY146" fmla="*/ 484823 h 1686775"/>
                  <a:gd name="connsiteX147" fmla="*/ 1760220 w 2242184"/>
                  <a:gd name="connsiteY147" fmla="*/ 479108 h 1686775"/>
                  <a:gd name="connsiteX148" fmla="*/ 1760220 w 2242184"/>
                  <a:gd name="connsiteY148" fmla="*/ 484823 h 1686775"/>
                  <a:gd name="connsiteX149" fmla="*/ 1768793 w 2242184"/>
                  <a:gd name="connsiteY149" fmla="*/ 494348 h 1686775"/>
                  <a:gd name="connsiteX150" fmla="*/ 1775460 w 2242184"/>
                  <a:gd name="connsiteY150" fmla="*/ 496252 h 1686775"/>
                  <a:gd name="connsiteX151" fmla="*/ 1784033 w 2242184"/>
                  <a:gd name="connsiteY151" fmla="*/ 492443 h 1686775"/>
                  <a:gd name="connsiteX152" fmla="*/ 1790700 w 2242184"/>
                  <a:gd name="connsiteY152" fmla="*/ 485775 h 1686775"/>
                  <a:gd name="connsiteX153" fmla="*/ 1799273 w 2242184"/>
                  <a:gd name="connsiteY153" fmla="*/ 484823 h 1686775"/>
                  <a:gd name="connsiteX154" fmla="*/ 1805940 w 2242184"/>
                  <a:gd name="connsiteY154" fmla="*/ 487680 h 1686775"/>
                  <a:gd name="connsiteX155" fmla="*/ 1817370 w 2242184"/>
                  <a:gd name="connsiteY155" fmla="*/ 486727 h 1686775"/>
                  <a:gd name="connsiteX156" fmla="*/ 1825943 w 2242184"/>
                  <a:gd name="connsiteY156" fmla="*/ 486727 h 1686775"/>
                  <a:gd name="connsiteX157" fmla="*/ 1841183 w 2242184"/>
                  <a:gd name="connsiteY157" fmla="*/ 481012 h 1686775"/>
                  <a:gd name="connsiteX158" fmla="*/ 1847850 w 2242184"/>
                  <a:gd name="connsiteY158" fmla="*/ 478155 h 1686775"/>
                  <a:gd name="connsiteX159" fmla="*/ 1854518 w 2242184"/>
                  <a:gd name="connsiteY159" fmla="*/ 472440 h 1686775"/>
                  <a:gd name="connsiteX160" fmla="*/ 1859280 w 2242184"/>
                  <a:gd name="connsiteY160" fmla="*/ 463868 h 1686775"/>
                  <a:gd name="connsiteX161" fmla="*/ 1852613 w 2242184"/>
                  <a:gd name="connsiteY161" fmla="*/ 461010 h 1686775"/>
                  <a:gd name="connsiteX162" fmla="*/ 1844040 w 2242184"/>
                  <a:gd name="connsiteY162" fmla="*/ 459105 h 1686775"/>
                  <a:gd name="connsiteX163" fmla="*/ 1830705 w 2242184"/>
                  <a:gd name="connsiteY163" fmla="*/ 460058 h 1686775"/>
                  <a:gd name="connsiteX164" fmla="*/ 1806893 w 2242184"/>
                  <a:gd name="connsiteY164" fmla="*/ 458152 h 1686775"/>
                  <a:gd name="connsiteX165" fmla="*/ 1793558 w 2242184"/>
                  <a:gd name="connsiteY165" fmla="*/ 455295 h 1686775"/>
                  <a:gd name="connsiteX166" fmla="*/ 1782128 w 2242184"/>
                  <a:gd name="connsiteY166" fmla="*/ 455295 h 1686775"/>
                  <a:gd name="connsiteX167" fmla="*/ 1773555 w 2242184"/>
                  <a:gd name="connsiteY167" fmla="*/ 450533 h 1686775"/>
                  <a:gd name="connsiteX168" fmla="*/ 1773555 w 2242184"/>
                  <a:gd name="connsiteY168" fmla="*/ 441960 h 1686775"/>
                  <a:gd name="connsiteX169" fmla="*/ 1773555 w 2242184"/>
                  <a:gd name="connsiteY169" fmla="*/ 435293 h 1686775"/>
                  <a:gd name="connsiteX170" fmla="*/ 1771650 w 2242184"/>
                  <a:gd name="connsiteY170" fmla="*/ 429577 h 1686775"/>
                  <a:gd name="connsiteX171" fmla="*/ 1756410 w 2242184"/>
                  <a:gd name="connsiteY171" fmla="*/ 416243 h 1686775"/>
                  <a:gd name="connsiteX172" fmla="*/ 1734503 w 2242184"/>
                  <a:gd name="connsiteY172" fmla="*/ 422910 h 1686775"/>
                  <a:gd name="connsiteX173" fmla="*/ 1723073 w 2242184"/>
                  <a:gd name="connsiteY173" fmla="*/ 425768 h 1686775"/>
                  <a:gd name="connsiteX174" fmla="*/ 1707833 w 2242184"/>
                  <a:gd name="connsiteY174" fmla="*/ 432435 h 1686775"/>
                  <a:gd name="connsiteX175" fmla="*/ 1699260 w 2242184"/>
                  <a:gd name="connsiteY175" fmla="*/ 432435 h 1686775"/>
                  <a:gd name="connsiteX176" fmla="*/ 1704023 w 2242184"/>
                  <a:gd name="connsiteY176" fmla="*/ 423862 h 1686775"/>
                  <a:gd name="connsiteX177" fmla="*/ 1719263 w 2242184"/>
                  <a:gd name="connsiteY177" fmla="*/ 414337 h 1686775"/>
                  <a:gd name="connsiteX178" fmla="*/ 1732598 w 2242184"/>
                  <a:gd name="connsiteY178" fmla="*/ 408623 h 1686775"/>
                  <a:gd name="connsiteX179" fmla="*/ 1745933 w 2242184"/>
                  <a:gd name="connsiteY179" fmla="*/ 407670 h 1686775"/>
                  <a:gd name="connsiteX180" fmla="*/ 1763078 w 2242184"/>
                  <a:gd name="connsiteY180" fmla="*/ 409575 h 1686775"/>
                  <a:gd name="connsiteX181" fmla="*/ 1778318 w 2242184"/>
                  <a:gd name="connsiteY181" fmla="*/ 409575 h 1686775"/>
                  <a:gd name="connsiteX182" fmla="*/ 1793558 w 2242184"/>
                  <a:gd name="connsiteY182" fmla="*/ 411480 h 1686775"/>
                  <a:gd name="connsiteX183" fmla="*/ 1798320 w 2242184"/>
                  <a:gd name="connsiteY183" fmla="*/ 417195 h 1686775"/>
                  <a:gd name="connsiteX184" fmla="*/ 1804988 w 2242184"/>
                  <a:gd name="connsiteY184" fmla="*/ 422910 h 1686775"/>
                  <a:gd name="connsiteX185" fmla="*/ 1818323 w 2242184"/>
                  <a:gd name="connsiteY185" fmla="*/ 425768 h 1686775"/>
                  <a:gd name="connsiteX186" fmla="*/ 1824990 w 2242184"/>
                  <a:gd name="connsiteY186" fmla="*/ 419100 h 1686775"/>
                  <a:gd name="connsiteX187" fmla="*/ 1836420 w 2242184"/>
                  <a:gd name="connsiteY187" fmla="*/ 415290 h 1686775"/>
                  <a:gd name="connsiteX188" fmla="*/ 1849755 w 2242184"/>
                  <a:gd name="connsiteY188" fmla="*/ 412433 h 1686775"/>
                  <a:gd name="connsiteX189" fmla="*/ 1861185 w 2242184"/>
                  <a:gd name="connsiteY189" fmla="*/ 414337 h 1686775"/>
                  <a:gd name="connsiteX190" fmla="*/ 1874520 w 2242184"/>
                  <a:gd name="connsiteY190" fmla="*/ 416243 h 1686775"/>
                  <a:gd name="connsiteX191" fmla="*/ 1883093 w 2242184"/>
                  <a:gd name="connsiteY191" fmla="*/ 407670 h 1686775"/>
                  <a:gd name="connsiteX192" fmla="*/ 1889760 w 2242184"/>
                  <a:gd name="connsiteY192" fmla="*/ 392430 h 1686775"/>
                  <a:gd name="connsiteX193" fmla="*/ 1901190 w 2242184"/>
                  <a:gd name="connsiteY193" fmla="*/ 386715 h 1686775"/>
                  <a:gd name="connsiteX194" fmla="*/ 1919288 w 2242184"/>
                  <a:gd name="connsiteY194" fmla="*/ 381000 h 1686775"/>
                  <a:gd name="connsiteX195" fmla="*/ 1925955 w 2242184"/>
                  <a:gd name="connsiteY195" fmla="*/ 371475 h 1686775"/>
                  <a:gd name="connsiteX196" fmla="*/ 1924050 w 2242184"/>
                  <a:gd name="connsiteY196" fmla="*/ 359093 h 1686775"/>
                  <a:gd name="connsiteX197" fmla="*/ 1920240 w 2242184"/>
                  <a:gd name="connsiteY197" fmla="*/ 352425 h 1686775"/>
                  <a:gd name="connsiteX198" fmla="*/ 1900238 w 2242184"/>
                  <a:gd name="connsiteY198" fmla="*/ 349568 h 1686775"/>
                  <a:gd name="connsiteX199" fmla="*/ 1891665 w 2242184"/>
                  <a:gd name="connsiteY199" fmla="*/ 340995 h 1686775"/>
                  <a:gd name="connsiteX200" fmla="*/ 1889760 w 2242184"/>
                  <a:gd name="connsiteY200" fmla="*/ 335280 h 1686775"/>
                  <a:gd name="connsiteX201" fmla="*/ 1876425 w 2242184"/>
                  <a:gd name="connsiteY201" fmla="*/ 332423 h 1686775"/>
                  <a:gd name="connsiteX202" fmla="*/ 1864995 w 2242184"/>
                  <a:gd name="connsiteY202" fmla="*/ 330518 h 1686775"/>
                  <a:gd name="connsiteX203" fmla="*/ 1854518 w 2242184"/>
                  <a:gd name="connsiteY203" fmla="*/ 319087 h 1686775"/>
                  <a:gd name="connsiteX204" fmla="*/ 1844040 w 2242184"/>
                  <a:gd name="connsiteY204" fmla="*/ 303848 h 1686775"/>
                  <a:gd name="connsiteX205" fmla="*/ 1837373 w 2242184"/>
                  <a:gd name="connsiteY205" fmla="*/ 291465 h 1686775"/>
                  <a:gd name="connsiteX206" fmla="*/ 1817370 w 2242184"/>
                  <a:gd name="connsiteY206" fmla="*/ 280987 h 1686775"/>
                  <a:gd name="connsiteX207" fmla="*/ 1810703 w 2242184"/>
                  <a:gd name="connsiteY207" fmla="*/ 273368 h 1686775"/>
                  <a:gd name="connsiteX208" fmla="*/ 1800225 w 2242184"/>
                  <a:gd name="connsiteY208" fmla="*/ 267653 h 1686775"/>
                  <a:gd name="connsiteX209" fmla="*/ 1786890 w 2242184"/>
                  <a:gd name="connsiteY209" fmla="*/ 257175 h 1686775"/>
                  <a:gd name="connsiteX210" fmla="*/ 1766888 w 2242184"/>
                  <a:gd name="connsiteY210" fmla="*/ 268605 h 1686775"/>
                  <a:gd name="connsiteX211" fmla="*/ 1753553 w 2242184"/>
                  <a:gd name="connsiteY211" fmla="*/ 275273 h 1686775"/>
                  <a:gd name="connsiteX212" fmla="*/ 1726883 w 2242184"/>
                  <a:gd name="connsiteY212" fmla="*/ 279083 h 1686775"/>
                  <a:gd name="connsiteX213" fmla="*/ 1715453 w 2242184"/>
                  <a:gd name="connsiteY213" fmla="*/ 276225 h 1686775"/>
                  <a:gd name="connsiteX214" fmla="*/ 1713548 w 2242184"/>
                  <a:gd name="connsiteY214" fmla="*/ 267653 h 1686775"/>
                  <a:gd name="connsiteX215" fmla="*/ 1711643 w 2242184"/>
                  <a:gd name="connsiteY215" fmla="*/ 258128 h 1686775"/>
                  <a:gd name="connsiteX216" fmla="*/ 1711643 w 2242184"/>
                  <a:gd name="connsiteY216" fmla="*/ 249555 h 1686775"/>
                  <a:gd name="connsiteX217" fmla="*/ 1709738 w 2242184"/>
                  <a:gd name="connsiteY217" fmla="*/ 242887 h 1686775"/>
                  <a:gd name="connsiteX218" fmla="*/ 1705928 w 2242184"/>
                  <a:gd name="connsiteY218" fmla="*/ 237173 h 1686775"/>
                  <a:gd name="connsiteX219" fmla="*/ 1690688 w 2242184"/>
                  <a:gd name="connsiteY219" fmla="*/ 234315 h 1686775"/>
                  <a:gd name="connsiteX220" fmla="*/ 1677353 w 2242184"/>
                  <a:gd name="connsiteY220" fmla="*/ 232410 h 1686775"/>
                  <a:gd name="connsiteX221" fmla="*/ 1665923 w 2242184"/>
                  <a:gd name="connsiteY221" fmla="*/ 232410 h 1686775"/>
                  <a:gd name="connsiteX222" fmla="*/ 1657350 w 2242184"/>
                  <a:gd name="connsiteY222" fmla="*/ 224790 h 1686775"/>
                  <a:gd name="connsiteX223" fmla="*/ 1647825 w 2242184"/>
                  <a:gd name="connsiteY223" fmla="*/ 218123 h 1686775"/>
                  <a:gd name="connsiteX224" fmla="*/ 1634490 w 2242184"/>
                  <a:gd name="connsiteY224" fmla="*/ 215265 h 1686775"/>
                  <a:gd name="connsiteX225" fmla="*/ 1617345 w 2242184"/>
                  <a:gd name="connsiteY225" fmla="*/ 215265 h 1686775"/>
                  <a:gd name="connsiteX226" fmla="*/ 1605915 w 2242184"/>
                  <a:gd name="connsiteY226" fmla="*/ 215265 h 1686775"/>
                  <a:gd name="connsiteX227" fmla="*/ 1584008 w 2242184"/>
                  <a:gd name="connsiteY227" fmla="*/ 215265 h 1686775"/>
                  <a:gd name="connsiteX228" fmla="*/ 1570673 w 2242184"/>
                  <a:gd name="connsiteY228" fmla="*/ 219075 h 1686775"/>
                  <a:gd name="connsiteX229" fmla="*/ 1559243 w 2242184"/>
                  <a:gd name="connsiteY229" fmla="*/ 242887 h 1686775"/>
                  <a:gd name="connsiteX230" fmla="*/ 1559243 w 2242184"/>
                  <a:gd name="connsiteY230" fmla="*/ 255270 h 1686775"/>
                  <a:gd name="connsiteX231" fmla="*/ 1559243 w 2242184"/>
                  <a:gd name="connsiteY231" fmla="*/ 261937 h 1686775"/>
                  <a:gd name="connsiteX232" fmla="*/ 1559243 w 2242184"/>
                  <a:gd name="connsiteY232" fmla="*/ 265748 h 1686775"/>
                  <a:gd name="connsiteX233" fmla="*/ 1563053 w 2242184"/>
                  <a:gd name="connsiteY233" fmla="*/ 280035 h 1686775"/>
                  <a:gd name="connsiteX234" fmla="*/ 1566863 w 2242184"/>
                  <a:gd name="connsiteY234" fmla="*/ 297180 h 1686775"/>
                  <a:gd name="connsiteX235" fmla="*/ 1564005 w 2242184"/>
                  <a:gd name="connsiteY235" fmla="*/ 320040 h 1686775"/>
                  <a:gd name="connsiteX236" fmla="*/ 1550670 w 2242184"/>
                  <a:gd name="connsiteY236" fmla="*/ 331470 h 1686775"/>
                  <a:gd name="connsiteX237" fmla="*/ 1542098 w 2242184"/>
                  <a:gd name="connsiteY237" fmla="*/ 331470 h 1686775"/>
                  <a:gd name="connsiteX238" fmla="*/ 1528763 w 2242184"/>
                  <a:gd name="connsiteY238" fmla="*/ 343853 h 1686775"/>
                  <a:gd name="connsiteX239" fmla="*/ 1535430 w 2242184"/>
                  <a:gd name="connsiteY239" fmla="*/ 359093 h 1686775"/>
                  <a:gd name="connsiteX240" fmla="*/ 1537335 w 2242184"/>
                  <a:gd name="connsiteY240" fmla="*/ 377190 h 1686775"/>
                  <a:gd name="connsiteX241" fmla="*/ 1544003 w 2242184"/>
                  <a:gd name="connsiteY241" fmla="*/ 382905 h 1686775"/>
                  <a:gd name="connsiteX242" fmla="*/ 1517333 w 2242184"/>
                  <a:gd name="connsiteY242" fmla="*/ 385762 h 1686775"/>
                  <a:gd name="connsiteX243" fmla="*/ 1510665 w 2242184"/>
                  <a:gd name="connsiteY243" fmla="*/ 380048 h 1686775"/>
                  <a:gd name="connsiteX244" fmla="*/ 1500188 w 2242184"/>
                  <a:gd name="connsiteY244" fmla="*/ 369570 h 1686775"/>
                  <a:gd name="connsiteX245" fmla="*/ 1496378 w 2242184"/>
                  <a:gd name="connsiteY245" fmla="*/ 358140 h 1686775"/>
                  <a:gd name="connsiteX246" fmla="*/ 1492568 w 2242184"/>
                  <a:gd name="connsiteY246" fmla="*/ 342900 h 1686775"/>
                  <a:gd name="connsiteX247" fmla="*/ 1490663 w 2242184"/>
                  <a:gd name="connsiteY247" fmla="*/ 328612 h 1686775"/>
                  <a:gd name="connsiteX248" fmla="*/ 1470660 w 2242184"/>
                  <a:gd name="connsiteY248" fmla="*/ 323850 h 1686775"/>
                  <a:gd name="connsiteX249" fmla="*/ 1450658 w 2242184"/>
                  <a:gd name="connsiteY249" fmla="*/ 320993 h 1686775"/>
                  <a:gd name="connsiteX250" fmla="*/ 1442085 w 2242184"/>
                  <a:gd name="connsiteY250" fmla="*/ 316230 h 1686775"/>
                  <a:gd name="connsiteX251" fmla="*/ 1437323 w 2242184"/>
                  <a:gd name="connsiteY251" fmla="*/ 310515 h 1686775"/>
                  <a:gd name="connsiteX252" fmla="*/ 1410653 w 2242184"/>
                  <a:gd name="connsiteY252" fmla="*/ 304800 h 1686775"/>
                  <a:gd name="connsiteX253" fmla="*/ 1390650 w 2242184"/>
                  <a:gd name="connsiteY253" fmla="*/ 303848 h 1686775"/>
                  <a:gd name="connsiteX254" fmla="*/ 1380173 w 2242184"/>
                  <a:gd name="connsiteY254" fmla="*/ 296228 h 1686775"/>
                  <a:gd name="connsiteX255" fmla="*/ 1366838 w 2242184"/>
                  <a:gd name="connsiteY255" fmla="*/ 294323 h 1686775"/>
                  <a:gd name="connsiteX256" fmla="*/ 1353503 w 2242184"/>
                  <a:gd name="connsiteY256" fmla="*/ 292418 h 1686775"/>
                  <a:gd name="connsiteX257" fmla="*/ 1336358 w 2242184"/>
                  <a:gd name="connsiteY257" fmla="*/ 289560 h 1686775"/>
                  <a:gd name="connsiteX258" fmla="*/ 1323023 w 2242184"/>
                  <a:gd name="connsiteY258" fmla="*/ 287655 h 1686775"/>
                  <a:gd name="connsiteX259" fmla="*/ 1312545 w 2242184"/>
                  <a:gd name="connsiteY259" fmla="*/ 279083 h 1686775"/>
                  <a:gd name="connsiteX260" fmla="*/ 1308735 w 2242184"/>
                  <a:gd name="connsiteY260" fmla="*/ 270510 h 1686775"/>
                  <a:gd name="connsiteX261" fmla="*/ 1291590 w 2242184"/>
                  <a:gd name="connsiteY261" fmla="*/ 264795 h 1686775"/>
                  <a:gd name="connsiteX262" fmla="*/ 1278255 w 2242184"/>
                  <a:gd name="connsiteY262" fmla="*/ 260033 h 1686775"/>
                  <a:gd name="connsiteX263" fmla="*/ 1263015 w 2242184"/>
                  <a:gd name="connsiteY263" fmla="*/ 255270 h 1686775"/>
                  <a:gd name="connsiteX264" fmla="*/ 1267778 w 2242184"/>
                  <a:gd name="connsiteY264" fmla="*/ 243840 h 1686775"/>
                  <a:gd name="connsiteX265" fmla="*/ 1279208 w 2242184"/>
                  <a:gd name="connsiteY265" fmla="*/ 234315 h 1686775"/>
                  <a:gd name="connsiteX266" fmla="*/ 1290638 w 2242184"/>
                  <a:gd name="connsiteY266" fmla="*/ 228600 h 1686775"/>
                  <a:gd name="connsiteX267" fmla="*/ 1292543 w 2242184"/>
                  <a:gd name="connsiteY267" fmla="*/ 222885 h 1686775"/>
                  <a:gd name="connsiteX268" fmla="*/ 1299210 w 2242184"/>
                  <a:gd name="connsiteY268" fmla="*/ 216217 h 1686775"/>
                  <a:gd name="connsiteX269" fmla="*/ 1301115 w 2242184"/>
                  <a:gd name="connsiteY269" fmla="*/ 210503 h 1686775"/>
                  <a:gd name="connsiteX270" fmla="*/ 1307783 w 2242184"/>
                  <a:gd name="connsiteY270" fmla="*/ 209550 h 1686775"/>
                  <a:gd name="connsiteX271" fmla="*/ 1319213 w 2242184"/>
                  <a:gd name="connsiteY271" fmla="*/ 200025 h 1686775"/>
                  <a:gd name="connsiteX272" fmla="*/ 1327785 w 2242184"/>
                  <a:gd name="connsiteY272" fmla="*/ 193358 h 1686775"/>
                  <a:gd name="connsiteX273" fmla="*/ 1334453 w 2242184"/>
                  <a:gd name="connsiteY273" fmla="*/ 192405 h 1686775"/>
                  <a:gd name="connsiteX274" fmla="*/ 1343025 w 2242184"/>
                  <a:gd name="connsiteY274" fmla="*/ 192405 h 1686775"/>
                  <a:gd name="connsiteX275" fmla="*/ 1361123 w 2242184"/>
                  <a:gd name="connsiteY275" fmla="*/ 185737 h 1686775"/>
                  <a:gd name="connsiteX276" fmla="*/ 1369695 w 2242184"/>
                  <a:gd name="connsiteY276" fmla="*/ 180023 h 1686775"/>
                  <a:gd name="connsiteX277" fmla="*/ 1398270 w 2242184"/>
                  <a:gd name="connsiteY277" fmla="*/ 164783 h 1686775"/>
                  <a:gd name="connsiteX278" fmla="*/ 1403033 w 2242184"/>
                  <a:gd name="connsiteY278" fmla="*/ 158115 h 1686775"/>
                  <a:gd name="connsiteX279" fmla="*/ 1405890 w 2242184"/>
                  <a:gd name="connsiteY279" fmla="*/ 151448 h 1686775"/>
                  <a:gd name="connsiteX280" fmla="*/ 1412558 w 2242184"/>
                  <a:gd name="connsiteY280" fmla="*/ 142875 h 1686775"/>
                  <a:gd name="connsiteX281" fmla="*/ 1425893 w 2242184"/>
                  <a:gd name="connsiteY281" fmla="*/ 140017 h 1686775"/>
                  <a:gd name="connsiteX282" fmla="*/ 1434465 w 2242184"/>
                  <a:gd name="connsiteY282" fmla="*/ 139065 h 1686775"/>
                  <a:gd name="connsiteX283" fmla="*/ 1461135 w 2242184"/>
                  <a:gd name="connsiteY283" fmla="*/ 139065 h 1686775"/>
                  <a:gd name="connsiteX284" fmla="*/ 1483043 w 2242184"/>
                  <a:gd name="connsiteY284" fmla="*/ 135255 h 1686775"/>
                  <a:gd name="connsiteX285" fmla="*/ 1487805 w 2242184"/>
                  <a:gd name="connsiteY285" fmla="*/ 128587 h 1686775"/>
                  <a:gd name="connsiteX286" fmla="*/ 1490663 w 2242184"/>
                  <a:gd name="connsiteY286" fmla="*/ 120015 h 1686775"/>
                  <a:gd name="connsiteX287" fmla="*/ 1497330 w 2242184"/>
                  <a:gd name="connsiteY287" fmla="*/ 111442 h 1686775"/>
                  <a:gd name="connsiteX288" fmla="*/ 1500188 w 2242184"/>
                  <a:gd name="connsiteY288" fmla="*/ 102870 h 1686775"/>
                  <a:gd name="connsiteX289" fmla="*/ 1500188 w 2242184"/>
                  <a:gd name="connsiteY289" fmla="*/ 91440 h 1686775"/>
                  <a:gd name="connsiteX290" fmla="*/ 1486853 w 2242184"/>
                  <a:gd name="connsiteY290" fmla="*/ 82867 h 1686775"/>
                  <a:gd name="connsiteX291" fmla="*/ 1478280 w 2242184"/>
                  <a:gd name="connsiteY291" fmla="*/ 78105 h 1686775"/>
                  <a:gd name="connsiteX292" fmla="*/ 1506855 w 2242184"/>
                  <a:gd name="connsiteY292" fmla="*/ 75248 h 1686775"/>
                  <a:gd name="connsiteX293" fmla="*/ 1513523 w 2242184"/>
                  <a:gd name="connsiteY293" fmla="*/ 77153 h 1686775"/>
                  <a:gd name="connsiteX294" fmla="*/ 1531620 w 2242184"/>
                  <a:gd name="connsiteY294" fmla="*/ 77153 h 1686775"/>
                  <a:gd name="connsiteX295" fmla="*/ 1544955 w 2242184"/>
                  <a:gd name="connsiteY295" fmla="*/ 77153 h 1686775"/>
                  <a:gd name="connsiteX296" fmla="*/ 1560195 w 2242184"/>
                  <a:gd name="connsiteY296" fmla="*/ 80010 h 1686775"/>
                  <a:gd name="connsiteX297" fmla="*/ 1584008 w 2242184"/>
                  <a:gd name="connsiteY297" fmla="*/ 84773 h 1686775"/>
                  <a:gd name="connsiteX298" fmla="*/ 1594485 w 2242184"/>
                  <a:gd name="connsiteY298" fmla="*/ 87630 h 1686775"/>
                  <a:gd name="connsiteX299" fmla="*/ 1603058 w 2242184"/>
                  <a:gd name="connsiteY299" fmla="*/ 90487 h 1686775"/>
                  <a:gd name="connsiteX300" fmla="*/ 1633538 w 2242184"/>
                  <a:gd name="connsiteY300" fmla="*/ 100965 h 1686775"/>
                  <a:gd name="connsiteX301" fmla="*/ 1642110 w 2242184"/>
                  <a:gd name="connsiteY301" fmla="*/ 105728 h 1686775"/>
                  <a:gd name="connsiteX302" fmla="*/ 1645920 w 2242184"/>
                  <a:gd name="connsiteY302" fmla="*/ 112395 h 1686775"/>
                  <a:gd name="connsiteX303" fmla="*/ 1647825 w 2242184"/>
                  <a:gd name="connsiteY303" fmla="*/ 118110 h 1686775"/>
                  <a:gd name="connsiteX304" fmla="*/ 1643063 w 2242184"/>
                  <a:gd name="connsiteY304" fmla="*/ 126683 h 1686775"/>
                  <a:gd name="connsiteX305" fmla="*/ 1643063 w 2242184"/>
                  <a:gd name="connsiteY305" fmla="*/ 130492 h 1686775"/>
                  <a:gd name="connsiteX306" fmla="*/ 1629728 w 2242184"/>
                  <a:gd name="connsiteY306" fmla="*/ 141923 h 1686775"/>
                  <a:gd name="connsiteX307" fmla="*/ 1624965 w 2242184"/>
                  <a:gd name="connsiteY307" fmla="*/ 151448 h 1686775"/>
                  <a:gd name="connsiteX308" fmla="*/ 1626870 w 2242184"/>
                  <a:gd name="connsiteY308" fmla="*/ 160973 h 1686775"/>
                  <a:gd name="connsiteX309" fmla="*/ 1637348 w 2242184"/>
                  <a:gd name="connsiteY309" fmla="*/ 169545 h 1686775"/>
                  <a:gd name="connsiteX310" fmla="*/ 1647825 w 2242184"/>
                  <a:gd name="connsiteY310" fmla="*/ 177165 h 1686775"/>
                  <a:gd name="connsiteX311" fmla="*/ 1654493 w 2242184"/>
                  <a:gd name="connsiteY311" fmla="*/ 182880 h 1686775"/>
                  <a:gd name="connsiteX312" fmla="*/ 1664970 w 2242184"/>
                  <a:gd name="connsiteY312" fmla="*/ 190500 h 1686775"/>
                  <a:gd name="connsiteX313" fmla="*/ 1680210 w 2242184"/>
                  <a:gd name="connsiteY313" fmla="*/ 196215 h 1686775"/>
                  <a:gd name="connsiteX314" fmla="*/ 1704023 w 2242184"/>
                  <a:gd name="connsiteY314" fmla="*/ 206692 h 1686775"/>
                  <a:gd name="connsiteX315" fmla="*/ 1710690 w 2242184"/>
                  <a:gd name="connsiteY315" fmla="*/ 209550 h 1686775"/>
                  <a:gd name="connsiteX316" fmla="*/ 1727835 w 2242184"/>
                  <a:gd name="connsiteY316" fmla="*/ 215265 h 1686775"/>
                  <a:gd name="connsiteX317" fmla="*/ 1736408 w 2242184"/>
                  <a:gd name="connsiteY317" fmla="*/ 218123 h 1686775"/>
                  <a:gd name="connsiteX318" fmla="*/ 1751648 w 2242184"/>
                  <a:gd name="connsiteY318" fmla="*/ 217170 h 1686775"/>
                  <a:gd name="connsiteX319" fmla="*/ 1762125 w 2242184"/>
                  <a:gd name="connsiteY319" fmla="*/ 218123 h 1686775"/>
                  <a:gd name="connsiteX320" fmla="*/ 1760220 w 2242184"/>
                  <a:gd name="connsiteY320" fmla="*/ 209550 h 1686775"/>
                  <a:gd name="connsiteX321" fmla="*/ 1771650 w 2242184"/>
                  <a:gd name="connsiteY321" fmla="*/ 209550 h 1686775"/>
                  <a:gd name="connsiteX322" fmla="*/ 1789748 w 2242184"/>
                  <a:gd name="connsiteY322" fmla="*/ 207645 h 1686775"/>
                  <a:gd name="connsiteX323" fmla="*/ 1792605 w 2242184"/>
                  <a:gd name="connsiteY323" fmla="*/ 203835 h 1686775"/>
                  <a:gd name="connsiteX324" fmla="*/ 1794510 w 2242184"/>
                  <a:gd name="connsiteY324" fmla="*/ 198120 h 1686775"/>
                  <a:gd name="connsiteX325" fmla="*/ 1789748 w 2242184"/>
                  <a:gd name="connsiteY325" fmla="*/ 192405 h 1686775"/>
                  <a:gd name="connsiteX326" fmla="*/ 1784985 w 2242184"/>
                  <a:gd name="connsiteY326" fmla="*/ 187642 h 1686775"/>
                  <a:gd name="connsiteX327" fmla="*/ 1778318 w 2242184"/>
                  <a:gd name="connsiteY327" fmla="*/ 178117 h 1686775"/>
                  <a:gd name="connsiteX328" fmla="*/ 1771650 w 2242184"/>
                  <a:gd name="connsiteY328" fmla="*/ 169545 h 1686775"/>
                  <a:gd name="connsiteX329" fmla="*/ 1755458 w 2242184"/>
                  <a:gd name="connsiteY329" fmla="*/ 163830 h 1686775"/>
                  <a:gd name="connsiteX330" fmla="*/ 1749743 w 2242184"/>
                  <a:gd name="connsiteY330" fmla="*/ 155258 h 1686775"/>
                  <a:gd name="connsiteX331" fmla="*/ 1751648 w 2242184"/>
                  <a:gd name="connsiteY331" fmla="*/ 148590 h 1686775"/>
                  <a:gd name="connsiteX332" fmla="*/ 1764983 w 2242184"/>
                  <a:gd name="connsiteY332" fmla="*/ 149542 h 1686775"/>
                  <a:gd name="connsiteX333" fmla="*/ 1772603 w 2242184"/>
                  <a:gd name="connsiteY333" fmla="*/ 155258 h 1686775"/>
                  <a:gd name="connsiteX334" fmla="*/ 1781175 w 2242184"/>
                  <a:gd name="connsiteY334" fmla="*/ 158115 h 1686775"/>
                  <a:gd name="connsiteX335" fmla="*/ 1786890 w 2242184"/>
                  <a:gd name="connsiteY335" fmla="*/ 161925 h 1686775"/>
                  <a:gd name="connsiteX336" fmla="*/ 1798320 w 2242184"/>
                  <a:gd name="connsiteY336" fmla="*/ 164783 h 1686775"/>
                  <a:gd name="connsiteX337" fmla="*/ 1806893 w 2242184"/>
                  <a:gd name="connsiteY337" fmla="*/ 165735 h 1686775"/>
                  <a:gd name="connsiteX338" fmla="*/ 1814513 w 2242184"/>
                  <a:gd name="connsiteY338" fmla="*/ 160973 h 1686775"/>
                  <a:gd name="connsiteX339" fmla="*/ 1820228 w 2242184"/>
                  <a:gd name="connsiteY339" fmla="*/ 156210 h 1686775"/>
                  <a:gd name="connsiteX340" fmla="*/ 1834515 w 2242184"/>
                  <a:gd name="connsiteY340" fmla="*/ 156210 h 1686775"/>
                  <a:gd name="connsiteX341" fmla="*/ 1839278 w 2242184"/>
                  <a:gd name="connsiteY341" fmla="*/ 156210 h 1686775"/>
                  <a:gd name="connsiteX342" fmla="*/ 1846898 w 2242184"/>
                  <a:gd name="connsiteY342" fmla="*/ 150495 h 1686775"/>
                  <a:gd name="connsiteX343" fmla="*/ 1852613 w 2242184"/>
                  <a:gd name="connsiteY343" fmla="*/ 145733 h 1686775"/>
                  <a:gd name="connsiteX344" fmla="*/ 1854518 w 2242184"/>
                  <a:gd name="connsiteY344" fmla="*/ 140017 h 1686775"/>
                  <a:gd name="connsiteX345" fmla="*/ 1856423 w 2242184"/>
                  <a:gd name="connsiteY345" fmla="*/ 134303 h 1686775"/>
                  <a:gd name="connsiteX346" fmla="*/ 1856423 w 2242184"/>
                  <a:gd name="connsiteY346" fmla="*/ 130492 h 1686775"/>
                  <a:gd name="connsiteX347" fmla="*/ 1848803 w 2242184"/>
                  <a:gd name="connsiteY347" fmla="*/ 126683 h 1686775"/>
                  <a:gd name="connsiteX348" fmla="*/ 1837373 w 2242184"/>
                  <a:gd name="connsiteY348" fmla="*/ 123825 h 1686775"/>
                  <a:gd name="connsiteX349" fmla="*/ 1820228 w 2242184"/>
                  <a:gd name="connsiteY349" fmla="*/ 119062 h 1686775"/>
                  <a:gd name="connsiteX350" fmla="*/ 1805940 w 2242184"/>
                  <a:gd name="connsiteY350" fmla="*/ 111442 h 1686775"/>
                  <a:gd name="connsiteX351" fmla="*/ 1800225 w 2242184"/>
                  <a:gd name="connsiteY351" fmla="*/ 112395 h 1686775"/>
                  <a:gd name="connsiteX352" fmla="*/ 1788795 w 2242184"/>
                  <a:gd name="connsiteY352" fmla="*/ 111442 h 1686775"/>
                  <a:gd name="connsiteX353" fmla="*/ 1778318 w 2242184"/>
                  <a:gd name="connsiteY353" fmla="*/ 105728 h 1686775"/>
                  <a:gd name="connsiteX354" fmla="*/ 1772603 w 2242184"/>
                  <a:gd name="connsiteY354" fmla="*/ 101917 h 1686775"/>
                  <a:gd name="connsiteX355" fmla="*/ 1762125 w 2242184"/>
                  <a:gd name="connsiteY355" fmla="*/ 100965 h 1686775"/>
                  <a:gd name="connsiteX356" fmla="*/ 1750695 w 2242184"/>
                  <a:gd name="connsiteY356" fmla="*/ 96203 h 1686775"/>
                  <a:gd name="connsiteX357" fmla="*/ 1752600 w 2242184"/>
                  <a:gd name="connsiteY357" fmla="*/ 85725 h 1686775"/>
                  <a:gd name="connsiteX358" fmla="*/ 1751648 w 2242184"/>
                  <a:gd name="connsiteY358" fmla="*/ 79058 h 1686775"/>
                  <a:gd name="connsiteX359" fmla="*/ 1751648 w 2242184"/>
                  <a:gd name="connsiteY359" fmla="*/ 75248 h 1686775"/>
                  <a:gd name="connsiteX360" fmla="*/ 1745933 w 2242184"/>
                  <a:gd name="connsiteY360" fmla="*/ 67628 h 1686775"/>
                  <a:gd name="connsiteX361" fmla="*/ 1737360 w 2242184"/>
                  <a:gd name="connsiteY361" fmla="*/ 63817 h 1686775"/>
                  <a:gd name="connsiteX362" fmla="*/ 1725930 w 2242184"/>
                  <a:gd name="connsiteY362" fmla="*/ 62865 h 1686775"/>
                  <a:gd name="connsiteX363" fmla="*/ 1708785 w 2242184"/>
                  <a:gd name="connsiteY363" fmla="*/ 54292 h 1686775"/>
                  <a:gd name="connsiteX364" fmla="*/ 1700213 w 2242184"/>
                  <a:gd name="connsiteY364" fmla="*/ 51435 h 1686775"/>
                  <a:gd name="connsiteX365" fmla="*/ 1676400 w 2242184"/>
                  <a:gd name="connsiteY365" fmla="*/ 46672 h 1686775"/>
                  <a:gd name="connsiteX366" fmla="*/ 1664970 w 2242184"/>
                  <a:gd name="connsiteY366" fmla="*/ 43815 h 1686775"/>
                  <a:gd name="connsiteX367" fmla="*/ 1650683 w 2242184"/>
                  <a:gd name="connsiteY367" fmla="*/ 42863 h 1686775"/>
                  <a:gd name="connsiteX368" fmla="*/ 1628775 w 2242184"/>
                  <a:gd name="connsiteY368" fmla="*/ 31432 h 1686775"/>
                  <a:gd name="connsiteX369" fmla="*/ 1612583 w 2242184"/>
                  <a:gd name="connsiteY369" fmla="*/ 22860 h 1686775"/>
                  <a:gd name="connsiteX370" fmla="*/ 1604010 w 2242184"/>
                  <a:gd name="connsiteY370" fmla="*/ 14288 h 1686775"/>
                  <a:gd name="connsiteX371" fmla="*/ 1590675 w 2242184"/>
                  <a:gd name="connsiteY371" fmla="*/ 15240 h 1686775"/>
                  <a:gd name="connsiteX372" fmla="*/ 1583055 w 2242184"/>
                  <a:gd name="connsiteY372" fmla="*/ 13335 h 1686775"/>
                  <a:gd name="connsiteX373" fmla="*/ 1561148 w 2242184"/>
                  <a:gd name="connsiteY373" fmla="*/ 17145 h 1686775"/>
                  <a:gd name="connsiteX374" fmla="*/ 1553528 w 2242184"/>
                  <a:gd name="connsiteY374" fmla="*/ 25717 h 1686775"/>
                  <a:gd name="connsiteX375" fmla="*/ 1544955 w 2242184"/>
                  <a:gd name="connsiteY375" fmla="*/ 24765 h 1686775"/>
                  <a:gd name="connsiteX376" fmla="*/ 1534478 w 2242184"/>
                  <a:gd name="connsiteY376" fmla="*/ 18097 h 1686775"/>
                  <a:gd name="connsiteX377" fmla="*/ 1524000 w 2242184"/>
                  <a:gd name="connsiteY377" fmla="*/ 11430 h 1686775"/>
                  <a:gd name="connsiteX378" fmla="*/ 1503998 w 2242184"/>
                  <a:gd name="connsiteY378" fmla="*/ 4763 h 1686775"/>
                  <a:gd name="connsiteX379" fmla="*/ 1495425 w 2242184"/>
                  <a:gd name="connsiteY379" fmla="*/ 1905 h 1686775"/>
                  <a:gd name="connsiteX380" fmla="*/ 1474470 w 2242184"/>
                  <a:gd name="connsiteY380" fmla="*/ 1905 h 1686775"/>
                  <a:gd name="connsiteX381" fmla="*/ 1468755 w 2242184"/>
                  <a:gd name="connsiteY381" fmla="*/ 1905 h 1686775"/>
                  <a:gd name="connsiteX382" fmla="*/ 1463993 w 2242184"/>
                  <a:gd name="connsiteY382" fmla="*/ 5715 h 1686775"/>
                  <a:gd name="connsiteX383" fmla="*/ 1458278 w 2242184"/>
                  <a:gd name="connsiteY383" fmla="*/ 8572 h 1686775"/>
                  <a:gd name="connsiteX384" fmla="*/ 1449705 w 2242184"/>
                  <a:gd name="connsiteY384" fmla="*/ 11430 h 1686775"/>
                  <a:gd name="connsiteX385" fmla="*/ 1444943 w 2242184"/>
                  <a:gd name="connsiteY385" fmla="*/ 17145 h 1686775"/>
                  <a:gd name="connsiteX386" fmla="*/ 1442085 w 2242184"/>
                  <a:gd name="connsiteY386" fmla="*/ 24765 h 1686775"/>
                  <a:gd name="connsiteX387" fmla="*/ 1443038 w 2242184"/>
                  <a:gd name="connsiteY387" fmla="*/ 28575 h 1686775"/>
                  <a:gd name="connsiteX388" fmla="*/ 1434465 w 2242184"/>
                  <a:gd name="connsiteY388" fmla="*/ 33338 h 1686775"/>
                  <a:gd name="connsiteX389" fmla="*/ 1425893 w 2242184"/>
                  <a:gd name="connsiteY389" fmla="*/ 31432 h 1686775"/>
                  <a:gd name="connsiteX390" fmla="*/ 1423035 w 2242184"/>
                  <a:gd name="connsiteY390" fmla="*/ 23813 h 1686775"/>
                  <a:gd name="connsiteX391" fmla="*/ 1425893 w 2242184"/>
                  <a:gd name="connsiteY391" fmla="*/ 19050 h 1686775"/>
                  <a:gd name="connsiteX392" fmla="*/ 1430655 w 2242184"/>
                  <a:gd name="connsiteY392" fmla="*/ 13335 h 1686775"/>
                  <a:gd name="connsiteX393" fmla="*/ 1432560 w 2242184"/>
                  <a:gd name="connsiteY393" fmla="*/ 7620 h 1686775"/>
                  <a:gd name="connsiteX394" fmla="*/ 1432560 w 2242184"/>
                  <a:gd name="connsiteY394" fmla="*/ 3810 h 1686775"/>
                  <a:gd name="connsiteX395" fmla="*/ 1415415 w 2242184"/>
                  <a:gd name="connsiteY395" fmla="*/ 953 h 1686775"/>
                  <a:gd name="connsiteX396" fmla="*/ 1402080 w 2242184"/>
                  <a:gd name="connsiteY396" fmla="*/ 0 h 1686775"/>
                  <a:gd name="connsiteX397" fmla="*/ 1380173 w 2242184"/>
                  <a:gd name="connsiteY397" fmla="*/ 6667 h 1686775"/>
                  <a:gd name="connsiteX398" fmla="*/ 1369695 w 2242184"/>
                  <a:gd name="connsiteY398" fmla="*/ 15240 h 1686775"/>
                  <a:gd name="connsiteX399" fmla="*/ 1369695 w 2242184"/>
                  <a:gd name="connsiteY399" fmla="*/ 18097 h 1686775"/>
                  <a:gd name="connsiteX400" fmla="*/ 1366838 w 2242184"/>
                  <a:gd name="connsiteY400" fmla="*/ 30480 h 1686775"/>
                  <a:gd name="connsiteX401" fmla="*/ 1366838 w 2242184"/>
                  <a:gd name="connsiteY401" fmla="*/ 40957 h 1686775"/>
                  <a:gd name="connsiteX402" fmla="*/ 1374458 w 2242184"/>
                  <a:gd name="connsiteY402" fmla="*/ 48578 h 1686775"/>
                  <a:gd name="connsiteX403" fmla="*/ 1382078 w 2242184"/>
                  <a:gd name="connsiteY403" fmla="*/ 55245 h 1686775"/>
                  <a:gd name="connsiteX404" fmla="*/ 1390650 w 2242184"/>
                  <a:gd name="connsiteY404" fmla="*/ 60960 h 1686775"/>
                  <a:gd name="connsiteX405" fmla="*/ 1407795 w 2242184"/>
                  <a:gd name="connsiteY405" fmla="*/ 65723 h 1686775"/>
                  <a:gd name="connsiteX406" fmla="*/ 1415415 w 2242184"/>
                  <a:gd name="connsiteY406" fmla="*/ 69533 h 1686775"/>
                  <a:gd name="connsiteX407" fmla="*/ 1418273 w 2242184"/>
                  <a:gd name="connsiteY407" fmla="*/ 72390 h 1686775"/>
                  <a:gd name="connsiteX408" fmla="*/ 1432560 w 2242184"/>
                  <a:gd name="connsiteY408" fmla="*/ 76200 h 1686775"/>
                  <a:gd name="connsiteX409" fmla="*/ 1443990 w 2242184"/>
                  <a:gd name="connsiteY409" fmla="*/ 80962 h 1686775"/>
                  <a:gd name="connsiteX410" fmla="*/ 1446848 w 2242184"/>
                  <a:gd name="connsiteY410" fmla="*/ 87630 h 1686775"/>
                  <a:gd name="connsiteX411" fmla="*/ 1441133 w 2242184"/>
                  <a:gd name="connsiteY411" fmla="*/ 95250 h 1686775"/>
                  <a:gd name="connsiteX412" fmla="*/ 1441133 w 2242184"/>
                  <a:gd name="connsiteY412" fmla="*/ 98108 h 1686775"/>
                  <a:gd name="connsiteX413" fmla="*/ 1429703 w 2242184"/>
                  <a:gd name="connsiteY413" fmla="*/ 104775 h 1686775"/>
                  <a:gd name="connsiteX414" fmla="*/ 1419225 w 2242184"/>
                  <a:gd name="connsiteY414" fmla="*/ 110490 h 1686775"/>
                  <a:gd name="connsiteX415" fmla="*/ 1417320 w 2242184"/>
                  <a:gd name="connsiteY415" fmla="*/ 116205 h 1686775"/>
                  <a:gd name="connsiteX416" fmla="*/ 1403033 w 2242184"/>
                  <a:gd name="connsiteY416" fmla="*/ 120015 h 1686775"/>
                  <a:gd name="connsiteX417" fmla="*/ 1397318 w 2242184"/>
                  <a:gd name="connsiteY417" fmla="*/ 116205 h 1686775"/>
                  <a:gd name="connsiteX418" fmla="*/ 1397318 w 2242184"/>
                  <a:gd name="connsiteY418" fmla="*/ 107633 h 1686775"/>
                  <a:gd name="connsiteX419" fmla="*/ 1397318 w 2242184"/>
                  <a:gd name="connsiteY419" fmla="*/ 101917 h 1686775"/>
                  <a:gd name="connsiteX420" fmla="*/ 1396365 w 2242184"/>
                  <a:gd name="connsiteY420" fmla="*/ 95250 h 1686775"/>
                  <a:gd name="connsiteX421" fmla="*/ 1393508 w 2242184"/>
                  <a:gd name="connsiteY421" fmla="*/ 90487 h 1686775"/>
                  <a:gd name="connsiteX422" fmla="*/ 1384935 w 2242184"/>
                  <a:gd name="connsiteY422" fmla="*/ 88583 h 1686775"/>
                  <a:gd name="connsiteX423" fmla="*/ 1376363 w 2242184"/>
                  <a:gd name="connsiteY423" fmla="*/ 88583 h 1686775"/>
                  <a:gd name="connsiteX424" fmla="*/ 1364933 w 2242184"/>
                  <a:gd name="connsiteY424" fmla="*/ 88583 h 1686775"/>
                  <a:gd name="connsiteX425" fmla="*/ 1354455 w 2242184"/>
                  <a:gd name="connsiteY425" fmla="*/ 84773 h 1686775"/>
                  <a:gd name="connsiteX426" fmla="*/ 1354455 w 2242184"/>
                  <a:gd name="connsiteY426" fmla="*/ 81915 h 1686775"/>
                  <a:gd name="connsiteX427" fmla="*/ 1341120 w 2242184"/>
                  <a:gd name="connsiteY427" fmla="*/ 76200 h 1686775"/>
                  <a:gd name="connsiteX428" fmla="*/ 1324928 w 2242184"/>
                  <a:gd name="connsiteY428" fmla="*/ 74295 h 1686775"/>
                  <a:gd name="connsiteX429" fmla="*/ 1319213 w 2242184"/>
                  <a:gd name="connsiteY429" fmla="*/ 73342 h 1686775"/>
                  <a:gd name="connsiteX430" fmla="*/ 1318260 w 2242184"/>
                  <a:gd name="connsiteY430" fmla="*/ 60960 h 1686775"/>
                  <a:gd name="connsiteX431" fmla="*/ 1315403 w 2242184"/>
                  <a:gd name="connsiteY431" fmla="*/ 53340 h 1686775"/>
                  <a:gd name="connsiteX432" fmla="*/ 1309688 w 2242184"/>
                  <a:gd name="connsiteY432" fmla="*/ 45720 h 1686775"/>
                  <a:gd name="connsiteX433" fmla="*/ 1304925 w 2242184"/>
                  <a:gd name="connsiteY433" fmla="*/ 41910 h 1686775"/>
                  <a:gd name="connsiteX434" fmla="*/ 1299210 w 2242184"/>
                  <a:gd name="connsiteY434" fmla="*/ 40005 h 1686775"/>
                  <a:gd name="connsiteX435" fmla="*/ 1274445 w 2242184"/>
                  <a:gd name="connsiteY435" fmla="*/ 35242 h 1686775"/>
                  <a:gd name="connsiteX436" fmla="*/ 1266825 w 2242184"/>
                  <a:gd name="connsiteY436" fmla="*/ 39053 h 1686775"/>
                  <a:gd name="connsiteX437" fmla="*/ 1259205 w 2242184"/>
                  <a:gd name="connsiteY437" fmla="*/ 44767 h 1686775"/>
                  <a:gd name="connsiteX438" fmla="*/ 1247775 w 2242184"/>
                  <a:gd name="connsiteY438" fmla="*/ 48578 h 1686775"/>
                  <a:gd name="connsiteX439" fmla="*/ 1247775 w 2242184"/>
                  <a:gd name="connsiteY439" fmla="*/ 56197 h 1686775"/>
                  <a:gd name="connsiteX440" fmla="*/ 1253490 w 2242184"/>
                  <a:gd name="connsiteY440" fmla="*/ 66675 h 1686775"/>
                  <a:gd name="connsiteX441" fmla="*/ 1258253 w 2242184"/>
                  <a:gd name="connsiteY441" fmla="*/ 72390 h 1686775"/>
                  <a:gd name="connsiteX442" fmla="*/ 1263968 w 2242184"/>
                  <a:gd name="connsiteY442" fmla="*/ 77153 h 1686775"/>
                  <a:gd name="connsiteX443" fmla="*/ 1272540 w 2242184"/>
                  <a:gd name="connsiteY443" fmla="*/ 80962 h 1686775"/>
                  <a:gd name="connsiteX444" fmla="*/ 1280160 w 2242184"/>
                  <a:gd name="connsiteY444" fmla="*/ 83820 h 1686775"/>
                  <a:gd name="connsiteX445" fmla="*/ 1287780 w 2242184"/>
                  <a:gd name="connsiteY445" fmla="*/ 89535 h 1686775"/>
                  <a:gd name="connsiteX446" fmla="*/ 1291590 w 2242184"/>
                  <a:gd name="connsiteY446" fmla="*/ 97155 h 1686775"/>
                  <a:gd name="connsiteX447" fmla="*/ 1285875 w 2242184"/>
                  <a:gd name="connsiteY447" fmla="*/ 108585 h 1686775"/>
                  <a:gd name="connsiteX448" fmla="*/ 1271588 w 2242184"/>
                  <a:gd name="connsiteY448" fmla="*/ 109537 h 1686775"/>
                  <a:gd name="connsiteX449" fmla="*/ 1255395 w 2242184"/>
                  <a:gd name="connsiteY449" fmla="*/ 109537 h 1686775"/>
                  <a:gd name="connsiteX450" fmla="*/ 1249680 w 2242184"/>
                  <a:gd name="connsiteY450" fmla="*/ 101917 h 1686775"/>
                  <a:gd name="connsiteX451" fmla="*/ 1251585 w 2242184"/>
                  <a:gd name="connsiteY451" fmla="*/ 94298 h 1686775"/>
                  <a:gd name="connsiteX452" fmla="*/ 1254443 w 2242184"/>
                  <a:gd name="connsiteY452" fmla="*/ 89535 h 1686775"/>
                  <a:gd name="connsiteX453" fmla="*/ 1243965 w 2242184"/>
                  <a:gd name="connsiteY453" fmla="*/ 81915 h 1686775"/>
                  <a:gd name="connsiteX454" fmla="*/ 1230630 w 2242184"/>
                  <a:gd name="connsiteY454" fmla="*/ 79058 h 1686775"/>
                  <a:gd name="connsiteX455" fmla="*/ 1203008 w 2242184"/>
                  <a:gd name="connsiteY455" fmla="*/ 78105 h 1686775"/>
                  <a:gd name="connsiteX456" fmla="*/ 1203008 w 2242184"/>
                  <a:gd name="connsiteY456" fmla="*/ 84773 h 1686775"/>
                  <a:gd name="connsiteX457" fmla="*/ 1214438 w 2242184"/>
                  <a:gd name="connsiteY457" fmla="*/ 90487 h 1686775"/>
                  <a:gd name="connsiteX458" fmla="*/ 1221105 w 2242184"/>
                  <a:gd name="connsiteY458" fmla="*/ 100965 h 1686775"/>
                  <a:gd name="connsiteX459" fmla="*/ 1212533 w 2242184"/>
                  <a:gd name="connsiteY459" fmla="*/ 103823 h 1686775"/>
                  <a:gd name="connsiteX460" fmla="*/ 1190625 w 2242184"/>
                  <a:gd name="connsiteY460" fmla="*/ 105728 h 1686775"/>
                  <a:gd name="connsiteX461" fmla="*/ 1163003 w 2242184"/>
                  <a:gd name="connsiteY461" fmla="*/ 107633 h 1686775"/>
                  <a:gd name="connsiteX462" fmla="*/ 1130618 w 2242184"/>
                  <a:gd name="connsiteY462" fmla="*/ 108585 h 1686775"/>
                  <a:gd name="connsiteX463" fmla="*/ 1111568 w 2242184"/>
                  <a:gd name="connsiteY463" fmla="*/ 109537 h 1686775"/>
                  <a:gd name="connsiteX464" fmla="*/ 1084898 w 2242184"/>
                  <a:gd name="connsiteY464" fmla="*/ 110490 h 1686775"/>
                  <a:gd name="connsiteX465" fmla="*/ 1076325 w 2242184"/>
                  <a:gd name="connsiteY465" fmla="*/ 110490 h 1686775"/>
                  <a:gd name="connsiteX466" fmla="*/ 1054418 w 2242184"/>
                  <a:gd name="connsiteY466" fmla="*/ 106680 h 1686775"/>
                  <a:gd name="connsiteX467" fmla="*/ 1051560 w 2242184"/>
                  <a:gd name="connsiteY467" fmla="*/ 112395 h 1686775"/>
                  <a:gd name="connsiteX468" fmla="*/ 1041083 w 2242184"/>
                  <a:gd name="connsiteY468" fmla="*/ 118110 h 1686775"/>
                  <a:gd name="connsiteX469" fmla="*/ 1032510 w 2242184"/>
                  <a:gd name="connsiteY469" fmla="*/ 116205 h 1686775"/>
                  <a:gd name="connsiteX470" fmla="*/ 1024890 w 2242184"/>
                  <a:gd name="connsiteY470" fmla="*/ 116205 h 1686775"/>
                  <a:gd name="connsiteX471" fmla="*/ 1013460 w 2242184"/>
                  <a:gd name="connsiteY471" fmla="*/ 114300 h 1686775"/>
                  <a:gd name="connsiteX472" fmla="*/ 1008698 w 2242184"/>
                  <a:gd name="connsiteY472" fmla="*/ 115253 h 1686775"/>
                  <a:gd name="connsiteX473" fmla="*/ 975360 w 2242184"/>
                  <a:gd name="connsiteY473" fmla="*/ 113348 h 1686775"/>
                  <a:gd name="connsiteX474" fmla="*/ 942975 w 2242184"/>
                  <a:gd name="connsiteY474" fmla="*/ 104775 h 1686775"/>
                  <a:gd name="connsiteX475" fmla="*/ 935355 w 2242184"/>
                  <a:gd name="connsiteY475" fmla="*/ 101917 h 1686775"/>
                  <a:gd name="connsiteX476" fmla="*/ 929640 w 2242184"/>
                  <a:gd name="connsiteY476" fmla="*/ 99060 h 1686775"/>
                  <a:gd name="connsiteX477" fmla="*/ 921068 w 2242184"/>
                  <a:gd name="connsiteY477" fmla="*/ 92392 h 1686775"/>
                  <a:gd name="connsiteX478" fmla="*/ 918210 w 2242184"/>
                  <a:gd name="connsiteY478" fmla="*/ 86678 h 1686775"/>
                  <a:gd name="connsiteX479" fmla="*/ 910590 w 2242184"/>
                  <a:gd name="connsiteY479" fmla="*/ 85725 h 1686775"/>
                  <a:gd name="connsiteX480" fmla="*/ 896303 w 2242184"/>
                  <a:gd name="connsiteY480" fmla="*/ 84773 h 1686775"/>
                  <a:gd name="connsiteX481" fmla="*/ 884873 w 2242184"/>
                  <a:gd name="connsiteY481" fmla="*/ 84773 h 1686775"/>
                  <a:gd name="connsiteX482" fmla="*/ 868680 w 2242184"/>
                  <a:gd name="connsiteY482" fmla="*/ 84773 h 1686775"/>
                  <a:gd name="connsiteX483" fmla="*/ 857250 w 2242184"/>
                  <a:gd name="connsiteY483" fmla="*/ 81915 h 1686775"/>
                  <a:gd name="connsiteX484" fmla="*/ 849630 w 2242184"/>
                  <a:gd name="connsiteY484" fmla="*/ 80010 h 1686775"/>
                  <a:gd name="connsiteX485" fmla="*/ 836295 w 2242184"/>
                  <a:gd name="connsiteY485" fmla="*/ 73342 h 1686775"/>
                  <a:gd name="connsiteX486" fmla="*/ 825818 w 2242184"/>
                  <a:gd name="connsiteY486" fmla="*/ 70485 h 1686775"/>
                  <a:gd name="connsiteX487" fmla="*/ 815340 w 2242184"/>
                  <a:gd name="connsiteY487" fmla="*/ 70485 h 1686775"/>
                  <a:gd name="connsiteX488" fmla="*/ 803910 w 2242184"/>
                  <a:gd name="connsiteY488" fmla="*/ 70485 h 1686775"/>
                  <a:gd name="connsiteX489" fmla="*/ 792480 w 2242184"/>
                  <a:gd name="connsiteY489" fmla="*/ 70485 h 1686775"/>
                  <a:gd name="connsiteX490" fmla="*/ 786765 w 2242184"/>
                  <a:gd name="connsiteY490" fmla="*/ 71437 h 1686775"/>
                  <a:gd name="connsiteX491" fmla="*/ 770573 w 2242184"/>
                  <a:gd name="connsiteY491" fmla="*/ 72390 h 1686775"/>
                  <a:gd name="connsiteX492" fmla="*/ 754380 w 2242184"/>
                  <a:gd name="connsiteY492" fmla="*/ 72390 h 1686775"/>
                  <a:gd name="connsiteX493" fmla="*/ 731520 w 2242184"/>
                  <a:gd name="connsiteY493" fmla="*/ 63817 h 1686775"/>
                  <a:gd name="connsiteX494" fmla="*/ 714375 w 2242184"/>
                  <a:gd name="connsiteY494" fmla="*/ 59055 h 1686775"/>
                  <a:gd name="connsiteX495" fmla="*/ 703898 w 2242184"/>
                  <a:gd name="connsiteY495" fmla="*/ 59055 h 1686775"/>
                  <a:gd name="connsiteX496" fmla="*/ 679133 w 2242184"/>
                  <a:gd name="connsiteY496" fmla="*/ 61913 h 1686775"/>
                  <a:gd name="connsiteX497" fmla="*/ 673418 w 2242184"/>
                  <a:gd name="connsiteY497" fmla="*/ 62865 h 1686775"/>
                  <a:gd name="connsiteX498" fmla="*/ 665798 w 2242184"/>
                  <a:gd name="connsiteY498" fmla="*/ 64770 h 1686775"/>
                  <a:gd name="connsiteX499" fmla="*/ 655320 w 2242184"/>
                  <a:gd name="connsiteY499" fmla="*/ 67628 h 1686775"/>
                  <a:gd name="connsiteX500" fmla="*/ 641033 w 2242184"/>
                  <a:gd name="connsiteY500" fmla="*/ 68580 h 1686775"/>
                  <a:gd name="connsiteX501" fmla="*/ 635318 w 2242184"/>
                  <a:gd name="connsiteY501" fmla="*/ 67628 h 1686775"/>
                  <a:gd name="connsiteX502" fmla="*/ 624840 w 2242184"/>
                  <a:gd name="connsiteY502" fmla="*/ 67628 h 1686775"/>
                  <a:gd name="connsiteX503" fmla="*/ 617220 w 2242184"/>
                  <a:gd name="connsiteY503" fmla="*/ 70485 h 1686775"/>
                  <a:gd name="connsiteX504" fmla="*/ 608648 w 2242184"/>
                  <a:gd name="connsiteY504" fmla="*/ 74295 h 1686775"/>
                  <a:gd name="connsiteX505" fmla="*/ 598170 w 2242184"/>
                  <a:gd name="connsiteY505" fmla="*/ 77153 h 1686775"/>
                  <a:gd name="connsiteX506" fmla="*/ 583883 w 2242184"/>
                  <a:gd name="connsiteY506" fmla="*/ 74295 h 1686775"/>
                  <a:gd name="connsiteX507" fmla="*/ 567690 w 2242184"/>
                  <a:gd name="connsiteY507" fmla="*/ 75248 h 1686775"/>
                  <a:gd name="connsiteX508" fmla="*/ 554355 w 2242184"/>
                  <a:gd name="connsiteY508" fmla="*/ 78105 h 1686775"/>
                  <a:gd name="connsiteX509" fmla="*/ 535305 w 2242184"/>
                  <a:gd name="connsiteY509" fmla="*/ 80962 h 1686775"/>
                  <a:gd name="connsiteX510" fmla="*/ 524828 w 2242184"/>
                  <a:gd name="connsiteY510" fmla="*/ 80010 h 1686775"/>
                  <a:gd name="connsiteX511" fmla="*/ 513398 w 2242184"/>
                  <a:gd name="connsiteY511" fmla="*/ 76200 h 1686775"/>
                  <a:gd name="connsiteX512" fmla="*/ 502920 w 2242184"/>
                  <a:gd name="connsiteY512" fmla="*/ 73342 h 1686775"/>
                  <a:gd name="connsiteX513" fmla="*/ 495300 w 2242184"/>
                  <a:gd name="connsiteY513" fmla="*/ 69533 h 1686775"/>
                  <a:gd name="connsiteX514" fmla="*/ 481965 w 2242184"/>
                  <a:gd name="connsiteY514" fmla="*/ 65723 h 1686775"/>
                  <a:gd name="connsiteX515" fmla="*/ 451485 w 2242184"/>
                  <a:gd name="connsiteY515" fmla="*/ 62865 h 1686775"/>
                  <a:gd name="connsiteX516" fmla="*/ 437198 w 2242184"/>
                  <a:gd name="connsiteY516" fmla="*/ 62865 h 1686775"/>
                  <a:gd name="connsiteX517" fmla="*/ 406718 w 2242184"/>
                  <a:gd name="connsiteY517" fmla="*/ 61913 h 1686775"/>
                  <a:gd name="connsiteX518" fmla="*/ 385763 w 2242184"/>
                  <a:gd name="connsiteY518" fmla="*/ 60960 h 1686775"/>
                  <a:gd name="connsiteX519" fmla="*/ 364808 w 2242184"/>
                  <a:gd name="connsiteY519" fmla="*/ 59055 h 1686775"/>
                  <a:gd name="connsiteX520" fmla="*/ 352425 w 2242184"/>
                  <a:gd name="connsiteY520" fmla="*/ 55245 h 1686775"/>
                  <a:gd name="connsiteX521" fmla="*/ 339090 w 2242184"/>
                  <a:gd name="connsiteY521" fmla="*/ 55245 h 1686775"/>
                  <a:gd name="connsiteX522" fmla="*/ 317183 w 2242184"/>
                  <a:gd name="connsiteY522" fmla="*/ 54292 h 1686775"/>
                  <a:gd name="connsiteX523" fmla="*/ 290513 w 2242184"/>
                  <a:gd name="connsiteY523" fmla="*/ 51435 h 1686775"/>
                  <a:gd name="connsiteX524" fmla="*/ 279083 w 2242184"/>
                  <a:gd name="connsiteY524" fmla="*/ 46672 h 1686775"/>
                  <a:gd name="connsiteX525" fmla="*/ 261938 w 2242184"/>
                  <a:gd name="connsiteY525" fmla="*/ 44767 h 1686775"/>
                  <a:gd name="connsiteX526" fmla="*/ 251460 w 2242184"/>
                  <a:gd name="connsiteY526" fmla="*/ 44767 h 1686775"/>
                  <a:gd name="connsiteX527" fmla="*/ 237173 w 2242184"/>
                  <a:gd name="connsiteY527" fmla="*/ 40005 h 1686775"/>
                  <a:gd name="connsiteX528" fmla="*/ 226695 w 2242184"/>
                  <a:gd name="connsiteY528" fmla="*/ 36195 h 1686775"/>
                  <a:gd name="connsiteX529" fmla="*/ 191453 w 2242184"/>
                  <a:gd name="connsiteY529" fmla="*/ 35242 h 1686775"/>
                  <a:gd name="connsiteX530" fmla="*/ 166688 w 2242184"/>
                  <a:gd name="connsiteY530" fmla="*/ 38100 h 1686775"/>
                  <a:gd name="connsiteX531" fmla="*/ 153353 w 2242184"/>
                  <a:gd name="connsiteY531" fmla="*/ 43815 h 1686775"/>
                  <a:gd name="connsiteX532" fmla="*/ 145733 w 2242184"/>
                  <a:gd name="connsiteY532" fmla="*/ 46672 h 1686775"/>
                  <a:gd name="connsiteX533" fmla="*/ 123825 w 2242184"/>
                  <a:gd name="connsiteY533" fmla="*/ 48578 h 1686775"/>
                  <a:gd name="connsiteX534" fmla="*/ 113348 w 2242184"/>
                  <a:gd name="connsiteY534" fmla="*/ 53340 h 1686775"/>
                  <a:gd name="connsiteX535" fmla="*/ 104775 w 2242184"/>
                  <a:gd name="connsiteY535" fmla="*/ 60960 h 1686775"/>
                  <a:gd name="connsiteX536" fmla="*/ 97155 w 2242184"/>
                  <a:gd name="connsiteY536" fmla="*/ 61913 h 1686775"/>
                  <a:gd name="connsiteX537" fmla="*/ 97155 w 2242184"/>
                  <a:gd name="connsiteY537" fmla="*/ 65723 h 1686775"/>
                  <a:gd name="connsiteX538" fmla="*/ 80963 w 2242184"/>
                  <a:gd name="connsiteY538" fmla="*/ 76200 h 1686775"/>
                  <a:gd name="connsiteX539" fmla="*/ 64770 w 2242184"/>
                  <a:gd name="connsiteY539" fmla="*/ 80962 h 1686775"/>
                  <a:gd name="connsiteX540" fmla="*/ 59055 w 2242184"/>
                  <a:gd name="connsiteY540" fmla="*/ 84773 h 1686775"/>
                  <a:gd name="connsiteX541" fmla="*/ 62865 w 2242184"/>
                  <a:gd name="connsiteY541" fmla="*/ 89535 h 1686775"/>
                  <a:gd name="connsiteX542" fmla="*/ 62865 w 2242184"/>
                  <a:gd name="connsiteY542" fmla="*/ 94298 h 1686775"/>
                  <a:gd name="connsiteX543" fmla="*/ 74295 w 2242184"/>
                  <a:gd name="connsiteY543" fmla="*/ 99060 h 1686775"/>
                  <a:gd name="connsiteX544" fmla="*/ 91440 w 2242184"/>
                  <a:gd name="connsiteY544" fmla="*/ 107633 h 1686775"/>
                  <a:gd name="connsiteX545" fmla="*/ 96203 w 2242184"/>
                  <a:gd name="connsiteY545" fmla="*/ 110490 h 1686775"/>
                  <a:gd name="connsiteX546" fmla="*/ 113348 w 2242184"/>
                  <a:gd name="connsiteY546" fmla="*/ 120015 h 1686775"/>
                  <a:gd name="connsiteX547" fmla="*/ 116205 w 2242184"/>
                  <a:gd name="connsiteY547" fmla="*/ 122873 h 1686775"/>
                  <a:gd name="connsiteX548" fmla="*/ 104775 w 2242184"/>
                  <a:gd name="connsiteY548" fmla="*/ 125730 h 1686775"/>
                  <a:gd name="connsiteX549" fmla="*/ 91440 w 2242184"/>
                  <a:gd name="connsiteY549" fmla="*/ 126683 h 1686775"/>
                  <a:gd name="connsiteX550" fmla="*/ 78105 w 2242184"/>
                  <a:gd name="connsiteY550" fmla="*/ 125730 h 1686775"/>
                  <a:gd name="connsiteX551" fmla="*/ 59055 w 2242184"/>
                  <a:gd name="connsiteY551" fmla="*/ 125730 h 1686775"/>
                  <a:gd name="connsiteX552" fmla="*/ 48578 w 2242184"/>
                  <a:gd name="connsiteY552" fmla="*/ 127635 h 1686775"/>
                  <a:gd name="connsiteX553" fmla="*/ 21908 w 2242184"/>
                  <a:gd name="connsiteY553" fmla="*/ 129540 h 1686775"/>
                  <a:gd name="connsiteX554" fmla="*/ 20003 w 2242184"/>
                  <a:gd name="connsiteY554" fmla="*/ 136208 h 1686775"/>
                  <a:gd name="connsiteX555" fmla="*/ 22860 w 2242184"/>
                  <a:gd name="connsiteY555" fmla="*/ 147637 h 1686775"/>
                  <a:gd name="connsiteX556" fmla="*/ 33338 w 2242184"/>
                  <a:gd name="connsiteY556" fmla="*/ 157162 h 1686775"/>
                  <a:gd name="connsiteX557" fmla="*/ 38100 w 2242184"/>
                  <a:gd name="connsiteY557" fmla="*/ 159067 h 1686775"/>
                  <a:gd name="connsiteX558" fmla="*/ 56198 w 2242184"/>
                  <a:gd name="connsiteY558" fmla="*/ 159067 h 1686775"/>
                  <a:gd name="connsiteX559" fmla="*/ 67628 w 2242184"/>
                  <a:gd name="connsiteY559" fmla="*/ 159067 h 1686775"/>
                  <a:gd name="connsiteX560" fmla="*/ 81915 w 2242184"/>
                  <a:gd name="connsiteY560" fmla="*/ 157162 h 1686775"/>
                  <a:gd name="connsiteX561" fmla="*/ 90488 w 2242184"/>
                  <a:gd name="connsiteY561" fmla="*/ 156210 h 1686775"/>
                  <a:gd name="connsiteX562" fmla="*/ 101918 w 2242184"/>
                  <a:gd name="connsiteY562" fmla="*/ 156210 h 1686775"/>
                  <a:gd name="connsiteX563" fmla="*/ 106680 w 2242184"/>
                  <a:gd name="connsiteY563" fmla="*/ 157162 h 1686775"/>
                  <a:gd name="connsiteX564" fmla="*/ 128588 w 2242184"/>
                  <a:gd name="connsiteY564" fmla="*/ 160973 h 1686775"/>
                  <a:gd name="connsiteX565" fmla="*/ 131445 w 2242184"/>
                  <a:gd name="connsiteY565" fmla="*/ 164783 h 1686775"/>
                  <a:gd name="connsiteX566" fmla="*/ 129540 w 2242184"/>
                  <a:gd name="connsiteY566" fmla="*/ 170498 h 1686775"/>
                  <a:gd name="connsiteX567" fmla="*/ 130493 w 2242184"/>
                  <a:gd name="connsiteY567" fmla="*/ 175260 h 1686775"/>
                  <a:gd name="connsiteX568" fmla="*/ 114300 w 2242184"/>
                  <a:gd name="connsiteY568" fmla="*/ 178117 h 1686775"/>
                  <a:gd name="connsiteX569" fmla="*/ 100965 w 2242184"/>
                  <a:gd name="connsiteY569" fmla="*/ 179070 h 1686775"/>
                  <a:gd name="connsiteX570" fmla="*/ 85725 w 2242184"/>
                  <a:gd name="connsiteY570" fmla="*/ 184785 h 1686775"/>
                  <a:gd name="connsiteX571" fmla="*/ 71438 w 2242184"/>
                  <a:gd name="connsiteY571" fmla="*/ 184785 h 1686775"/>
                  <a:gd name="connsiteX572" fmla="*/ 60960 w 2242184"/>
                  <a:gd name="connsiteY572" fmla="*/ 188595 h 1686775"/>
                  <a:gd name="connsiteX573" fmla="*/ 52388 w 2242184"/>
                  <a:gd name="connsiteY573" fmla="*/ 194310 h 1686775"/>
                  <a:gd name="connsiteX574" fmla="*/ 53340 w 2242184"/>
                  <a:gd name="connsiteY574" fmla="*/ 197167 h 1686775"/>
                  <a:gd name="connsiteX575" fmla="*/ 45720 w 2242184"/>
                  <a:gd name="connsiteY575" fmla="*/ 203835 h 1686775"/>
                  <a:gd name="connsiteX576" fmla="*/ 42863 w 2242184"/>
                  <a:gd name="connsiteY576" fmla="*/ 208598 h 1686775"/>
                  <a:gd name="connsiteX577" fmla="*/ 40958 w 2242184"/>
                  <a:gd name="connsiteY577" fmla="*/ 216217 h 1686775"/>
                  <a:gd name="connsiteX578" fmla="*/ 49530 w 2242184"/>
                  <a:gd name="connsiteY578" fmla="*/ 221933 h 1686775"/>
                  <a:gd name="connsiteX579" fmla="*/ 57150 w 2242184"/>
                  <a:gd name="connsiteY579" fmla="*/ 227648 h 1686775"/>
                  <a:gd name="connsiteX580" fmla="*/ 70485 w 2242184"/>
                  <a:gd name="connsiteY580" fmla="*/ 231458 h 1686775"/>
                  <a:gd name="connsiteX581" fmla="*/ 83820 w 2242184"/>
                  <a:gd name="connsiteY581" fmla="*/ 237173 h 1686775"/>
                  <a:gd name="connsiteX582" fmla="*/ 90488 w 2242184"/>
                  <a:gd name="connsiteY582" fmla="*/ 242887 h 1686775"/>
                  <a:gd name="connsiteX583" fmla="*/ 100965 w 2242184"/>
                  <a:gd name="connsiteY583" fmla="*/ 245745 h 1686775"/>
                  <a:gd name="connsiteX584" fmla="*/ 112395 w 2242184"/>
                  <a:gd name="connsiteY584" fmla="*/ 247650 h 1686775"/>
                  <a:gd name="connsiteX585" fmla="*/ 125730 w 2242184"/>
                  <a:gd name="connsiteY585" fmla="*/ 255270 h 1686775"/>
                  <a:gd name="connsiteX586" fmla="*/ 137160 w 2242184"/>
                  <a:gd name="connsiteY586" fmla="*/ 255270 h 1686775"/>
                  <a:gd name="connsiteX587" fmla="*/ 152400 w 2242184"/>
                  <a:gd name="connsiteY587" fmla="*/ 257175 h 1686775"/>
                  <a:gd name="connsiteX588" fmla="*/ 159068 w 2242184"/>
                  <a:gd name="connsiteY588" fmla="*/ 260033 h 1686775"/>
                  <a:gd name="connsiteX589" fmla="*/ 172403 w 2242184"/>
                  <a:gd name="connsiteY589" fmla="*/ 261937 h 1686775"/>
                  <a:gd name="connsiteX590" fmla="*/ 182880 w 2242184"/>
                  <a:gd name="connsiteY590" fmla="*/ 264795 h 1686775"/>
                  <a:gd name="connsiteX591" fmla="*/ 184785 w 2242184"/>
                  <a:gd name="connsiteY591" fmla="*/ 270510 h 1686775"/>
                  <a:gd name="connsiteX592" fmla="*/ 180023 w 2242184"/>
                  <a:gd name="connsiteY592" fmla="*/ 277178 h 1686775"/>
                  <a:gd name="connsiteX593" fmla="*/ 161925 w 2242184"/>
                  <a:gd name="connsiteY593" fmla="*/ 284798 h 1686775"/>
                  <a:gd name="connsiteX594" fmla="*/ 148590 w 2242184"/>
                  <a:gd name="connsiteY594" fmla="*/ 290512 h 1686775"/>
                  <a:gd name="connsiteX595" fmla="*/ 135255 w 2242184"/>
                  <a:gd name="connsiteY595" fmla="*/ 296228 h 1686775"/>
                  <a:gd name="connsiteX596" fmla="*/ 123825 w 2242184"/>
                  <a:gd name="connsiteY596" fmla="*/ 300037 h 1686775"/>
                  <a:gd name="connsiteX597" fmla="*/ 110490 w 2242184"/>
                  <a:gd name="connsiteY597" fmla="*/ 303848 h 1686775"/>
                  <a:gd name="connsiteX598" fmla="*/ 99060 w 2242184"/>
                  <a:gd name="connsiteY598" fmla="*/ 307658 h 1686775"/>
                  <a:gd name="connsiteX599" fmla="*/ 79058 w 2242184"/>
                  <a:gd name="connsiteY599" fmla="*/ 310515 h 1686775"/>
                  <a:gd name="connsiteX600" fmla="*/ 63818 w 2242184"/>
                  <a:gd name="connsiteY600" fmla="*/ 314325 h 1686775"/>
                  <a:gd name="connsiteX601" fmla="*/ 50483 w 2242184"/>
                  <a:gd name="connsiteY601" fmla="*/ 315278 h 1686775"/>
                  <a:gd name="connsiteX602" fmla="*/ 38100 w 2242184"/>
                  <a:gd name="connsiteY602" fmla="*/ 320040 h 1686775"/>
                  <a:gd name="connsiteX603" fmla="*/ 18098 w 2242184"/>
                  <a:gd name="connsiteY603" fmla="*/ 322898 h 1686775"/>
                  <a:gd name="connsiteX604" fmla="*/ 0 w 2242184"/>
                  <a:gd name="connsiteY604" fmla="*/ 322898 h 1686775"/>
                  <a:gd name="connsiteX605" fmla="*/ 0 w 2242184"/>
                  <a:gd name="connsiteY605" fmla="*/ 328612 h 1686775"/>
                  <a:gd name="connsiteX606" fmla="*/ 15240 w 2242184"/>
                  <a:gd name="connsiteY606" fmla="*/ 330518 h 1686775"/>
                  <a:gd name="connsiteX607" fmla="*/ 37148 w 2242184"/>
                  <a:gd name="connsiteY607" fmla="*/ 327660 h 1686775"/>
                  <a:gd name="connsiteX608" fmla="*/ 57150 w 2242184"/>
                  <a:gd name="connsiteY608" fmla="*/ 324803 h 1686775"/>
                  <a:gd name="connsiteX609" fmla="*/ 81915 w 2242184"/>
                  <a:gd name="connsiteY609" fmla="*/ 320993 h 1686775"/>
                  <a:gd name="connsiteX610" fmla="*/ 100013 w 2242184"/>
                  <a:gd name="connsiteY610" fmla="*/ 318135 h 1686775"/>
                  <a:gd name="connsiteX611" fmla="*/ 120015 w 2242184"/>
                  <a:gd name="connsiteY611" fmla="*/ 315278 h 1686775"/>
                  <a:gd name="connsiteX612" fmla="*/ 138113 w 2242184"/>
                  <a:gd name="connsiteY612" fmla="*/ 312420 h 1686775"/>
                  <a:gd name="connsiteX613" fmla="*/ 164783 w 2242184"/>
                  <a:gd name="connsiteY613" fmla="*/ 306705 h 1686775"/>
                  <a:gd name="connsiteX614" fmla="*/ 176213 w 2242184"/>
                  <a:gd name="connsiteY614" fmla="*/ 300037 h 1686775"/>
                  <a:gd name="connsiteX615" fmla="*/ 189548 w 2242184"/>
                  <a:gd name="connsiteY615" fmla="*/ 294323 h 1686775"/>
                  <a:gd name="connsiteX616" fmla="*/ 200978 w 2242184"/>
                  <a:gd name="connsiteY616" fmla="*/ 288608 h 1686775"/>
                  <a:gd name="connsiteX617" fmla="*/ 212408 w 2242184"/>
                  <a:gd name="connsiteY617" fmla="*/ 280035 h 1686775"/>
                  <a:gd name="connsiteX618" fmla="*/ 227648 w 2242184"/>
                  <a:gd name="connsiteY618" fmla="*/ 270510 h 1686775"/>
                  <a:gd name="connsiteX619" fmla="*/ 236220 w 2242184"/>
                  <a:gd name="connsiteY619" fmla="*/ 261937 h 1686775"/>
                  <a:gd name="connsiteX620" fmla="*/ 249555 w 2242184"/>
                  <a:gd name="connsiteY620" fmla="*/ 255270 h 1686775"/>
                  <a:gd name="connsiteX621" fmla="*/ 258128 w 2242184"/>
                  <a:gd name="connsiteY621" fmla="*/ 249555 h 1686775"/>
                  <a:gd name="connsiteX622" fmla="*/ 269558 w 2242184"/>
                  <a:gd name="connsiteY622" fmla="*/ 240983 h 1686775"/>
                  <a:gd name="connsiteX623" fmla="*/ 276225 w 2242184"/>
                  <a:gd name="connsiteY623" fmla="*/ 235267 h 1686775"/>
                  <a:gd name="connsiteX624" fmla="*/ 278130 w 2242184"/>
                  <a:gd name="connsiteY624" fmla="*/ 229553 h 1686775"/>
                  <a:gd name="connsiteX625" fmla="*/ 291465 w 2242184"/>
                  <a:gd name="connsiteY625" fmla="*/ 226695 h 1686775"/>
                  <a:gd name="connsiteX626" fmla="*/ 298133 w 2242184"/>
                  <a:gd name="connsiteY626" fmla="*/ 232410 h 1686775"/>
                  <a:gd name="connsiteX627" fmla="*/ 293370 w 2242184"/>
                  <a:gd name="connsiteY627" fmla="*/ 238125 h 1686775"/>
                  <a:gd name="connsiteX628" fmla="*/ 303848 w 2242184"/>
                  <a:gd name="connsiteY628" fmla="*/ 242887 h 1686775"/>
                  <a:gd name="connsiteX629" fmla="*/ 319088 w 2242184"/>
                  <a:gd name="connsiteY629" fmla="*/ 234315 h 1686775"/>
                  <a:gd name="connsiteX630" fmla="*/ 325755 w 2242184"/>
                  <a:gd name="connsiteY630" fmla="*/ 231458 h 1686775"/>
                  <a:gd name="connsiteX631" fmla="*/ 345758 w 2242184"/>
                  <a:gd name="connsiteY631" fmla="*/ 233362 h 1686775"/>
                  <a:gd name="connsiteX632" fmla="*/ 357188 w 2242184"/>
                  <a:gd name="connsiteY632" fmla="*/ 227648 h 1686775"/>
                  <a:gd name="connsiteX633" fmla="*/ 367665 w 2242184"/>
                  <a:gd name="connsiteY633" fmla="*/ 229553 h 1686775"/>
                  <a:gd name="connsiteX634" fmla="*/ 381000 w 2242184"/>
                  <a:gd name="connsiteY634" fmla="*/ 229553 h 1686775"/>
                  <a:gd name="connsiteX635" fmla="*/ 396240 w 2242184"/>
                  <a:gd name="connsiteY635" fmla="*/ 232410 h 1686775"/>
                  <a:gd name="connsiteX636" fmla="*/ 416243 w 2242184"/>
                  <a:gd name="connsiteY636" fmla="*/ 238125 h 1686775"/>
                  <a:gd name="connsiteX637" fmla="*/ 440055 w 2242184"/>
                  <a:gd name="connsiteY637" fmla="*/ 240030 h 1686775"/>
                  <a:gd name="connsiteX638" fmla="*/ 453390 w 2242184"/>
                  <a:gd name="connsiteY638" fmla="*/ 240030 h 1686775"/>
                  <a:gd name="connsiteX639" fmla="*/ 468630 w 2242184"/>
                  <a:gd name="connsiteY639" fmla="*/ 244792 h 1686775"/>
                  <a:gd name="connsiteX640" fmla="*/ 477203 w 2242184"/>
                  <a:gd name="connsiteY640" fmla="*/ 244792 h 1686775"/>
                  <a:gd name="connsiteX641" fmla="*/ 499110 w 2242184"/>
                  <a:gd name="connsiteY641" fmla="*/ 247650 h 1686775"/>
                  <a:gd name="connsiteX642" fmla="*/ 509588 w 2242184"/>
                  <a:gd name="connsiteY642" fmla="*/ 252412 h 1686775"/>
                  <a:gd name="connsiteX643" fmla="*/ 526733 w 2242184"/>
                  <a:gd name="connsiteY643" fmla="*/ 260985 h 1686775"/>
                  <a:gd name="connsiteX644" fmla="*/ 533400 w 2242184"/>
                  <a:gd name="connsiteY644" fmla="*/ 263843 h 1686775"/>
                  <a:gd name="connsiteX645" fmla="*/ 543878 w 2242184"/>
                  <a:gd name="connsiteY645" fmla="*/ 268605 h 1686775"/>
                  <a:gd name="connsiteX646" fmla="*/ 559118 w 2242184"/>
                  <a:gd name="connsiteY646" fmla="*/ 276225 h 1686775"/>
                  <a:gd name="connsiteX647" fmla="*/ 565785 w 2242184"/>
                  <a:gd name="connsiteY647" fmla="*/ 278130 h 1686775"/>
                  <a:gd name="connsiteX648" fmla="*/ 579120 w 2242184"/>
                  <a:gd name="connsiteY648" fmla="*/ 285750 h 1686775"/>
                  <a:gd name="connsiteX649" fmla="*/ 592455 w 2242184"/>
                  <a:gd name="connsiteY649" fmla="*/ 294323 h 1686775"/>
                  <a:gd name="connsiteX650" fmla="*/ 599123 w 2242184"/>
                  <a:gd name="connsiteY650" fmla="*/ 303848 h 1686775"/>
                  <a:gd name="connsiteX651" fmla="*/ 612458 w 2242184"/>
                  <a:gd name="connsiteY651" fmla="*/ 312420 h 1686775"/>
                  <a:gd name="connsiteX652" fmla="*/ 629603 w 2242184"/>
                  <a:gd name="connsiteY652" fmla="*/ 322898 h 1686775"/>
                  <a:gd name="connsiteX653" fmla="*/ 640080 w 2242184"/>
                  <a:gd name="connsiteY653" fmla="*/ 328612 h 1686775"/>
                  <a:gd name="connsiteX654" fmla="*/ 655320 w 2242184"/>
                  <a:gd name="connsiteY654" fmla="*/ 336233 h 1686775"/>
                  <a:gd name="connsiteX655" fmla="*/ 659130 w 2242184"/>
                  <a:gd name="connsiteY655" fmla="*/ 342900 h 1686775"/>
                  <a:gd name="connsiteX656" fmla="*/ 667703 w 2242184"/>
                  <a:gd name="connsiteY656" fmla="*/ 348615 h 1686775"/>
                  <a:gd name="connsiteX657" fmla="*/ 681038 w 2242184"/>
                  <a:gd name="connsiteY657" fmla="*/ 353378 h 1686775"/>
                  <a:gd name="connsiteX658" fmla="*/ 689610 w 2242184"/>
                  <a:gd name="connsiteY658" fmla="*/ 359093 h 1686775"/>
                  <a:gd name="connsiteX659" fmla="*/ 696278 w 2242184"/>
                  <a:gd name="connsiteY659" fmla="*/ 367665 h 1686775"/>
                  <a:gd name="connsiteX660" fmla="*/ 698183 w 2242184"/>
                  <a:gd name="connsiteY660" fmla="*/ 371475 h 1686775"/>
                  <a:gd name="connsiteX661" fmla="*/ 721995 w 2242184"/>
                  <a:gd name="connsiteY661" fmla="*/ 380048 h 1686775"/>
                  <a:gd name="connsiteX662" fmla="*/ 730568 w 2242184"/>
                  <a:gd name="connsiteY662" fmla="*/ 384810 h 1686775"/>
                  <a:gd name="connsiteX663" fmla="*/ 739140 w 2242184"/>
                  <a:gd name="connsiteY663" fmla="*/ 389573 h 1686775"/>
                  <a:gd name="connsiteX664" fmla="*/ 761048 w 2242184"/>
                  <a:gd name="connsiteY664" fmla="*/ 395287 h 1686775"/>
                  <a:gd name="connsiteX665" fmla="*/ 778193 w 2242184"/>
                  <a:gd name="connsiteY665" fmla="*/ 402908 h 1686775"/>
                  <a:gd name="connsiteX666" fmla="*/ 778193 w 2242184"/>
                  <a:gd name="connsiteY666" fmla="*/ 406718 h 1686775"/>
                  <a:gd name="connsiteX667" fmla="*/ 782003 w 2242184"/>
                  <a:gd name="connsiteY667" fmla="*/ 416243 h 1686775"/>
                  <a:gd name="connsiteX668" fmla="*/ 773430 w 2242184"/>
                  <a:gd name="connsiteY668" fmla="*/ 420052 h 1686775"/>
                  <a:gd name="connsiteX669" fmla="*/ 762000 w 2242184"/>
                  <a:gd name="connsiteY669" fmla="*/ 420052 h 1686775"/>
                  <a:gd name="connsiteX670" fmla="*/ 755333 w 2242184"/>
                  <a:gd name="connsiteY670" fmla="*/ 413385 h 1686775"/>
                  <a:gd name="connsiteX671" fmla="*/ 746760 w 2242184"/>
                  <a:gd name="connsiteY671" fmla="*/ 406718 h 1686775"/>
                  <a:gd name="connsiteX672" fmla="*/ 738188 w 2242184"/>
                  <a:gd name="connsiteY672" fmla="*/ 403860 h 1686775"/>
                  <a:gd name="connsiteX673" fmla="*/ 729615 w 2242184"/>
                  <a:gd name="connsiteY673" fmla="*/ 399098 h 1686775"/>
                  <a:gd name="connsiteX674" fmla="*/ 705803 w 2242184"/>
                  <a:gd name="connsiteY674" fmla="*/ 391477 h 1686775"/>
                  <a:gd name="connsiteX675" fmla="*/ 699135 w 2242184"/>
                  <a:gd name="connsiteY675" fmla="*/ 392430 h 1686775"/>
                  <a:gd name="connsiteX676" fmla="*/ 707708 w 2242184"/>
                  <a:gd name="connsiteY676" fmla="*/ 402908 h 1686775"/>
                  <a:gd name="connsiteX677" fmla="*/ 722948 w 2242184"/>
                  <a:gd name="connsiteY677" fmla="*/ 411480 h 1686775"/>
                  <a:gd name="connsiteX678" fmla="*/ 736283 w 2242184"/>
                  <a:gd name="connsiteY678" fmla="*/ 419100 h 1686775"/>
                  <a:gd name="connsiteX679" fmla="*/ 742950 w 2242184"/>
                  <a:gd name="connsiteY679" fmla="*/ 427673 h 1686775"/>
                  <a:gd name="connsiteX680" fmla="*/ 742950 w 2242184"/>
                  <a:gd name="connsiteY680" fmla="*/ 431483 h 1686775"/>
                  <a:gd name="connsiteX681" fmla="*/ 744855 w 2242184"/>
                  <a:gd name="connsiteY681" fmla="*/ 445770 h 1686775"/>
                  <a:gd name="connsiteX682" fmla="*/ 752475 w 2242184"/>
                  <a:gd name="connsiteY682" fmla="*/ 456248 h 1686775"/>
                  <a:gd name="connsiteX683" fmla="*/ 747713 w 2242184"/>
                  <a:gd name="connsiteY683" fmla="*/ 487680 h 1686775"/>
                  <a:gd name="connsiteX684" fmla="*/ 751523 w 2242184"/>
                  <a:gd name="connsiteY684" fmla="*/ 500062 h 1686775"/>
                  <a:gd name="connsiteX685" fmla="*/ 751523 w 2242184"/>
                  <a:gd name="connsiteY685" fmla="*/ 506730 h 1686775"/>
                  <a:gd name="connsiteX686" fmla="*/ 758190 w 2242184"/>
                  <a:gd name="connsiteY686" fmla="*/ 521970 h 1686775"/>
                  <a:gd name="connsiteX687" fmla="*/ 764858 w 2242184"/>
                  <a:gd name="connsiteY687" fmla="*/ 536258 h 1686775"/>
                  <a:gd name="connsiteX688" fmla="*/ 768668 w 2242184"/>
                  <a:gd name="connsiteY688" fmla="*/ 542925 h 1686775"/>
                  <a:gd name="connsiteX689" fmla="*/ 775335 w 2242184"/>
                  <a:gd name="connsiteY689" fmla="*/ 551498 h 1686775"/>
                  <a:gd name="connsiteX690" fmla="*/ 785813 w 2242184"/>
                  <a:gd name="connsiteY690" fmla="*/ 559118 h 1686775"/>
                  <a:gd name="connsiteX691" fmla="*/ 794385 w 2242184"/>
                  <a:gd name="connsiteY691" fmla="*/ 568643 h 1686775"/>
                  <a:gd name="connsiteX692" fmla="*/ 801053 w 2242184"/>
                  <a:gd name="connsiteY692" fmla="*/ 580073 h 1686775"/>
                  <a:gd name="connsiteX693" fmla="*/ 804863 w 2242184"/>
                  <a:gd name="connsiteY693" fmla="*/ 585788 h 1686775"/>
                  <a:gd name="connsiteX694" fmla="*/ 808673 w 2242184"/>
                  <a:gd name="connsiteY694" fmla="*/ 592455 h 1686775"/>
                  <a:gd name="connsiteX695" fmla="*/ 815340 w 2242184"/>
                  <a:gd name="connsiteY695" fmla="*/ 599123 h 1686775"/>
                  <a:gd name="connsiteX696" fmla="*/ 825818 w 2242184"/>
                  <a:gd name="connsiteY696" fmla="*/ 601980 h 1686775"/>
                  <a:gd name="connsiteX697" fmla="*/ 832485 w 2242184"/>
                  <a:gd name="connsiteY697" fmla="*/ 606743 h 1686775"/>
                  <a:gd name="connsiteX698" fmla="*/ 843915 w 2242184"/>
                  <a:gd name="connsiteY698" fmla="*/ 609600 h 1686775"/>
                  <a:gd name="connsiteX699" fmla="*/ 852488 w 2242184"/>
                  <a:gd name="connsiteY699" fmla="*/ 612458 h 1686775"/>
                  <a:gd name="connsiteX700" fmla="*/ 859155 w 2242184"/>
                  <a:gd name="connsiteY700" fmla="*/ 618173 h 1686775"/>
                  <a:gd name="connsiteX701" fmla="*/ 879158 w 2242184"/>
                  <a:gd name="connsiteY701" fmla="*/ 631508 h 1686775"/>
                  <a:gd name="connsiteX702" fmla="*/ 885825 w 2242184"/>
                  <a:gd name="connsiteY702" fmla="*/ 643890 h 1686775"/>
                  <a:gd name="connsiteX703" fmla="*/ 889635 w 2242184"/>
                  <a:gd name="connsiteY703" fmla="*/ 650558 h 1686775"/>
                  <a:gd name="connsiteX704" fmla="*/ 902018 w 2242184"/>
                  <a:gd name="connsiteY704" fmla="*/ 665798 h 1686775"/>
                  <a:gd name="connsiteX705" fmla="*/ 903923 w 2242184"/>
                  <a:gd name="connsiteY705" fmla="*/ 671513 h 1686775"/>
                  <a:gd name="connsiteX706" fmla="*/ 917258 w 2242184"/>
                  <a:gd name="connsiteY706" fmla="*/ 685800 h 1686775"/>
                  <a:gd name="connsiteX707" fmla="*/ 923925 w 2242184"/>
                  <a:gd name="connsiteY707" fmla="*/ 701040 h 1686775"/>
                  <a:gd name="connsiteX708" fmla="*/ 945833 w 2242184"/>
                  <a:gd name="connsiteY708" fmla="*/ 711518 h 1686775"/>
                  <a:gd name="connsiteX709" fmla="*/ 956310 w 2242184"/>
                  <a:gd name="connsiteY709" fmla="*/ 717233 h 1686775"/>
                  <a:gd name="connsiteX710" fmla="*/ 969645 w 2242184"/>
                  <a:gd name="connsiteY710" fmla="*/ 725805 h 1686775"/>
                  <a:gd name="connsiteX711" fmla="*/ 980123 w 2242184"/>
                  <a:gd name="connsiteY711" fmla="*/ 731520 h 1686775"/>
                  <a:gd name="connsiteX712" fmla="*/ 993458 w 2242184"/>
                  <a:gd name="connsiteY712" fmla="*/ 731520 h 1686775"/>
                  <a:gd name="connsiteX713" fmla="*/ 990600 w 2242184"/>
                  <a:gd name="connsiteY713" fmla="*/ 722948 h 1686775"/>
                  <a:gd name="connsiteX714" fmla="*/ 982028 w 2242184"/>
                  <a:gd name="connsiteY714" fmla="*/ 717233 h 1686775"/>
                  <a:gd name="connsiteX715" fmla="*/ 968693 w 2242184"/>
                  <a:gd name="connsiteY715" fmla="*/ 706755 h 1686775"/>
                  <a:gd name="connsiteX716" fmla="*/ 960120 w 2242184"/>
                  <a:gd name="connsiteY716" fmla="*/ 698183 h 1686775"/>
                  <a:gd name="connsiteX717" fmla="*/ 953453 w 2242184"/>
                  <a:gd name="connsiteY717" fmla="*/ 692468 h 1686775"/>
                  <a:gd name="connsiteX718" fmla="*/ 949643 w 2242184"/>
                  <a:gd name="connsiteY718" fmla="*/ 686752 h 1686775"/>
                  <a:gd name="connsiteX719" fmla="*/ 945833 w 2242184"/>
                  <a:gd name="connsiteY719" fmla="*/ 678180 h 1686775"/>
                  <a:gd name="connsiteX720" fmla="*/ 939165 w 2242184"/>
                  <a:gd name="connsiteY720" fmla="*/ 672465 h 1686775"/>
                  <a:gd name="connsiteX721" fmla="*/ 935355 w 2242184"/>
                  <a:gd name="connsiteY721" fmla="*/ 663893 h 1686775"/>
                  <a:gd name="connsiteX722" fmla="*/ 923925 w 2242184"/>
                  <a:gd name="connsiteY722" fmla="*/ 655320 h 1686775"/>
                  <a:gd name="connsiteX723" fmla="*/ 923925 w 2242184"/>
                  <a:gd name="connsiteY723" fmla="*/ 648652 h 1686775"/>
                  <a:gd name="connsiteX724" fmla="*/ 935355 w 2242184"/>
                  <a:gd name="connsiteY724" fmla="*/ 645795 h 1686775"/>
                  <a:gd name="connsiteX725" fmla="*/ 943928 w 2242184"/>
                  <a:gd name="connsiteY725" fmla="*/ 651510 h 1686775"/>
                  <a:gd name="connsiteX726" fmla="*/ 962978 w 2242184"/>
                  <a:gd name="connsiteY726" fmla="*/ 677227 h 1686775"/>
                  <a:gd name="connsiteX727" fmla="*/ 980123 w 2242184"/>
                  <a:gd name="connsiteY727" fmla="*/ 690563 h 1686775"/>
                  <a:gd name="connsiteX728" fmla="*/ 997268 w 2242184"/>
                  <a:gd name="connsiteY728" fmla="*/ 701040 h 1686775"/>
                  <a:gd name="connsiteX729" fmla="*/ 1012508 w 2242184"/>
                  <a:gd name="connsiteY729" fmla="*/ 712470 h 1686775"/>
                  <a:gd name="connsiteX730" fmla="*/ 1019175 w 2242184"/>
                  <a:gd name="connsiteY730" fmla="*/ 719138 h 1686775"/>
                  <a:gd name="connsiteX731" fmla="*/ 1034415 w 2242184"/>
                  <a:gd name="connsiteY731" fmla="*/ 733425 h 1686775"/>
                  <a:gd name="connsiteX732" fmla="*/ 1044893 w 2242184"/>
                  <a:gd name="connsiteY732" fmla="*/ 739140 h 1686775"/>
                  <a:gd name="connsiteX733" fmla="*/ 1048703 w 2242184"/>
                  <a:gd name="connsiteY733" fmla="*/ 745808 h 1686775"/>
                  <a:gd name="connsiteX734" fmla="*/ 1055370 w 2242184"/>
                  <a:gd name="connsiteY734" fmla="*/ 750570 h 1686775"/>
                  <a:gd name="connsiteX735" fmla="*/ 1062038 w 2242184"/>
                  <a:gd name="connsiteY735" fmla="*/ 756285 h 1686775"/>
                  <a:gd name="connsiteX736" fmla="*/ 1068705 w 2242184"/>
                  <a:gd name="connsiteY736" fmla="*/ 761048 h 1686775"/>
                  <a:gd name="connsiteX737" fmla="*/ 1072515 w 2242184"/>
                  <a:gd name="connsiteY737" fmla="*/ 766763 h 1686775"/>
                  <a:gd name="connsiteX738" fmla="*/ 1070610 w 2242184"/>
                  <a:gd name="connsiteY738" fmla="*/ 772477 h 1686775"/>
                  <a:gd name="connsiteX739" fmla="*/ 1074420 w 2242184"/>
                  <a:gd name="connsiteY739" fmla="*/ 779145 h 1686775"/>
                  <a:gd name="connsiteX740" fmla="*/ 1081088 w 2242184"/>
                  <a:gd name="connsiteY740" fmla="*/ 783908 h 1686775"/>
                  <a:gd name="connsiteX741" fmla="*/ 1094423 w 2242184"/>
                  <a:gd name="connsiteY741" fmla="*/ 789623 h 1686775"/>
                  <a:gd name="connsiteX742" fmla="*/ 1101090 w 2242184"/>
                  <a:gd name="connsiteY742" fmla="*/ 792480 h 1686775"/>
                  <a:gd name="connsiteX743" fmla="*/ 1116330 w 2242184"/>
                  <a:gd name="connsiteY743" fmla="*/ 798195 h 1686775"/>
                  <a:gd name="connsiteX744" fmla="*/ 1121093 w 2242184"/>
                  <a:gd name="connsiteY744" fmla="*/ 802005 h 1686775"/>
                  <a:gd name="connsiteX745" fmla="*/ 1125855 w 2242184"/>
                  <a:gd name="connsiteY745" fmla="*/ 805815 h 1686775"/>
                  <a:gd name="connsiteX746" fmla="*/ 1129665 w 2242184"/>
                  <a:gd name="connsiteY746" fmla="*/ 808673 h 1686775"/>
                  <a:gd name="connsiteX747" fmla="*/ 1151573 w 2242184"/>
                  <a:gd name="connsiteY747" fmla="*/ 820102 h 1686775"/>
                  <a:gd name="connsiteX748" fmla="*/ 1168718 w 2242184"/>
                  <a:gd name="connsiteY748" fmla="*/ 827723 h 1686775"/>
                  <a:gd name="connsiteX749" fmla="*/ 1180148 w 2242184"/>
                  <a:gd name="connsiteY749" fmla="*/ 827723 h 1686775"/>
                  <a:gd name="connsiteX750" fmla="*/ 1193483 w 2242184"/>
                  <a:gd name="connsiteY750" fmla="*/ 827723 h 1686775"/>
                  <a:gd name="connsiteX751" fmla="*/ 1213485 w 2242184"/>
                  <a:gd name="connsiteY751" fmla="*/ 827723 h 1686775"/>
                  <a:gd name="connsiteX752" fmla="*/ 1235393 w 2242184"/>
                  <a:gd name="connsiteY752" fmla="*/ 827723 h 1686775"/>
                  <a:gd name="connsiteX753" fmla="*/ 1250633 w 2242184"/>
                  <a:gd name="connsiteY753" fmla="*/ 826770 h 1686775"/>
                  <a:gd name="connsiteX754" fmla="*/ 1272540 w 2242184"/>
                  <a:gd name="connsiteY754" fmla="*/ 826770 h 1686775"/>
                  <a:gd name="connsiteX755" fmla="*/ 1279208 w 2242184"/>
                  <a:gd name="connsiteY755" fmla="*/ 829627 h 1686775"/>
                  <a:gd name="connsiteX756" fmla="*/ 1290638 w 2242184"/>
                  <a:gd name="connsiteY756" fmla="*/ 829627 h 1686775"/>
                  <a:gd name="connsiteX757" fmla="*/ 1297305 w 2242184"/>
                  <a:gd name="connsiteY757" fmla="*/ 831533 h 1686775"/>
                  <a:gd name="connsiteX758" fmla="*/ 1302068 w 2242184"/>
                  <a:gd name="connsiteY758" fmla="*/ 837248 h 1686775"/>
                  <a:gd name="connsiteX759" fmla="*/ 1323975 w 2242184"/>
                  <a:gd name="connsiteY759" fmla="*/ 853440 h 1686775"/>
                  <a:gd name="connsiteX760" fmla="*/ 1341120 w 2242184"/>
                  <a:gd name="connsiteY760" fmla="*/ 853440 h 1686775"/>
                  <a:gd name="connsiteX761" fmla="*/ 1354455 w 2242184"/>
                  <a:gd name="connsiteY761" fmla="*/ 855345 h 1686775"/>
                  <a:gd name="connsiteX762" fmla="*/ 1369695 w 2242184"/>
                  <a:gd name="connsiteY762" fmla="*/ 863918 h 1686775"/>
                  <a:gd name="connsiteX763" fmla="*/ 1383030 w 2242184"/>
                  <a:gd name="connsiteY763" fmla="*/ 869633 h 1686775"/>
                  <a:gd name="connsiteX764" fmla="*/ 1391603 w 2242184"/>
                  <a:gd name="connsiteY764" fmla="*/ 875348 h 1686775"/>
                  <a:gd name="connsiteX765" fmla="*/ 1402080 w 2242184"/>
                  <a:gd name="connsiteY765" fmla="*/ 885825 h 1686775"/>
                  <a:gd name="connsiteX766" fmla="*/ 1410653 w 2242184"/>
                  <a:gd name="connsiteY766" fmla="*/ 891540 h 1686775"/>
                  <a:gd name="connsiteX767" fmla="*/ 1423988 w 2242184"/>
                  <a:gd name="connsiteY767" fmla="*/ 900113 h 1686775"/>
                  <a:gd name="connsiteX768" fmla="*/ 1435418 w 2242184"/>
                  <a:gd name="connsiteY768" fmla="*/ 902970 h 1686775"/>
                  <a:gd name="connsiteX769" fmla="*/ 1437323 w 2242184"/>
                  <a:gd name="connsiteY769" fmla="*/ 909638 h 1686775"/>
                  <a:gd name="connsiteX770" fmla="*/ 1437323 w 2242184"/>
                  <a:gd name="connsiteY770" fmla="*/ 913448 h 1686775"/>
                  <a:gd name="connsiteX771" fmla="*/ 1450658 w 2242184"/>
                  <a:gd name="connsiteY771" fmla="*/ 921068 h 1686775"/>
                  <a:gd name="connsiteX772" fmla="*/ 1459230 w 2242184"/>
                  <a:gd name="connsiteY772" fmla="*/ 923925 h 1686775"/>
                  <a:gd name="connsiteX773" fmla="*/ 1481138 w 2242184"/>
                  <a:gd name="connsiteY773" fmla="*/ 923925 h 1686775"/>
                  <a:gd name="connsiteX774" fmla="*/ 1489710 w 2242184"/>
                  <a:gd name="connsiteY774" fmla="*/ 923925 h 1686775"/>
                  <a:gd name="connsiteX775" fmla="*/ 1498283 w 2242184"/>
                  <a:gd name="connsiteY775" fmla="*/ 922973 h 1686775"/>
                  <a:gd name="connsiteX776" fmla="*/ 1506855 w 2242184"/>
                  <a:gd name="connsiteY776" fmla="*/ 922973 h 1686775"/>
                  <a:gd name="connsiteX777" fmla="*/ 1520190 w 2242184"/>
                  <a:gd name="connsiteY777" fmla="*/ 922973 h 1686775"/>
                  <a:gd name="connsiteX778" fmla="*/ 1533525 w 2242184"/>
                  <a:gd name="connsiteY778" fmla="*/ 922973 h 1686775"/>
                  <a:gd name="connsiteX779" fmla="*/ 1550670 w 2242184"/>
                  <a:gd name="connsiteY779" fmla="*/ 922973 h 1686775"/>
                  <a:gd name="connsiteX780" fmla="*/ 1547813 w 2242184"/>
                  <a:gd name="connsiteY780" fmla="*/ 938213 h 1686775"/>
                  <a:gd name="connsiteX781" fmla="*/ 1547813 w 2242184"/>
                  <a:gd name="connsiteY781" fmla="*/ 955358 h 1686775"/>
                  <a:gd name="connsiteX782" fmla="*/ 1544955 w 2242184"/>
                  <a:gd name="connsiteY782" fmla="*/ 964883 h 1686775"/>
                  <a:gd name="connsiteX783" fmla="*/ 1546860 w 2242184"/>
                  <a:gd name="connsiteY783" fmla="*/ 968693 h 1686775"/>
                  <a:gd name="connsiteX784" fmla="*/ 1542098 w 2242184"/>
                  <a:gd name="connsiteY784" fmla="*/ 975360 h 1686775"/>
                  <a:gd name="connsiteX785" fmla="*/ 1528763 w 2242184"/>
                  <a:gd name="connsiteY785" fmla="*/ 984885 h 1686775"/>
                  <a:gd name="connsiteX786" fmla="*/ 1508760 w 2242184"/>
                  <a:gd name="connsiteY786" fmla="*/ 994410 h 1686775"/>
                  <a:gd name="connsiteX787" fmla="*/ 1508760 w 2242184"/>
                  <a:gd name="connsiteY787" fmla="*/ 998220 h 1686775"/>
                  <a:gd name="connsiteX788" fmla="*/ 1495425 w 2242184"/>
                  <a:gd name="connsiteY788" fmla="*/ 1007745 h 1686775"/>
                  <a:gd name="connsiteX789" fmla="*/ 1482090 w 2242184"/>
                  <a:gd name="connsiteY789" fmla="*/ 1016318 h 1686775"/>
                  <a:gd name="connsiteX790" fmla="*/ 1479233 w 2242184"/>
                  <a:gd name="connsiteY790" fmla="*/ 1031557 h 1686775"/>
                  <a:gd name="connsiteX791" fmla="*/ 1485900 w 2242184"/>
                  <a:gd name="connsiteY791" fmla="*/ 1043940 h 1686775"/>
                  <a:gd name="connsiteX792" fmla="*/ 1483043 w 2242184"/>
                  <a:gd name="connsiteY792" fmla="*/ 1055370 h 1686775"/>
                  <a:gd name="connsiteX793" fmla="*/ 1483043 w 2242184"/>
                  <a:gd name="connsiteY793" fmla="*/ 1061085 h 1686775"/>
                  <a:gd name="connsiteX794" fmla="*/ 1483043 w 2242184"/>
                  <a:gd name="connsiteY794" fmla="*/ 1075373 h 1686775"/>
                  <a:gd name="connsiteX795" fmla="*/ 1484948 w 2242184"/>
                  <a:gd name="connsiteY795" fmla="*/ 1079183 h 1686775"/>
                  <a:gd name="connsiteX796" fmla="*/ 1495425 w 2242184"/>
                  <a:gd name="connsiteY796" fmla="*/ 1083945 h 1686775"/>
                  <a:gd name="connsiteX797" fmla="*/ 1508760 w 2242184"/>
                  <a:gd name="connsiteY797" fmla="*/ 1091565 h 1686775"/>
                  <a:gd name="connsiteX798" fmla="*/ 1515428 w 2242184"/>
                  <a:gd name="connsiteY798" fmla="*/ 1103948 h 1686775"/>
                  <a:gd name="connsiteX799" fmla="*/ 1524000 w 2242184"/>
                  <a:gd name="connsiteY799" fmla="*/ 1118235 h 1686775"/>
                  <a:gd name="connsiteX800" fmla="*/ 1547813 w 2242184"/>
                  <a:gd name="connsiteY800" fmla="*/ 1141095 h 1686775"/>
                  <a:gd name="connsiteX801" fmla="*/ 1554480 w 2242184"/>
                  <a:gd name="connsiteY801" fmla="*/ 1146810 h 1686775"/>
                  <a:gd name="connsiteX802" fmla="*/ 1556385 w 2242184"/>
                  <a:gd name="connsiteY802" fmla="*/ 1150620 h 1686775"/>
                  <a:gd name="connsiteX803" fmla="*/ 1571625 w 2242184"/>
                  <a:gd name="connsiteY803" fmla="*/ 1162050 h 1686775"/>
                  <a:gd name="connsiteX804" fmla="*/ 1586865 w 2242184"/>
                  <a:gd name="connsiteY804" fmla="*/ 1173480 h 1686775"/>
                  <a:gd name="connsiteX805" fmla="*/ 1600200 w 2242184"/>
                  <a:gd name="connsiteY805" fmla="*/ 1181100 h 1686775"/>
                  <a:gd name="connsiteX806" fmla="*/ 1608773 w 2242184"/>
                  <a:gd name="connsiteY806" fmla="*/ 1183958 h 1686775"/>
                  <a:gd name="connsiteX807" fmla="*/ 1624013 w 2242184"/>
                  <a:gd name="connsiteY807" fmla="*/ 1191578 h 1686775"/>
                  <a:gd name="connsiteX808" fmla="*/ 1634490 w 2242184"/>
                  <a:gd name="connsiteY808" fmla="*/ 1197293 h 1686775"/>
                  <a:gd name="connsiteX809" fmla="*/ 1651635 w 2242184"/>
                  <a:gd name="connsiteY809" fmla="*/ 1204913 h 1686775"/>
                  <a:gd name="connsiteX810" fmla="*/ 1655445 w 2242184"/>
                  <a:gd name="connsiteY810" fmla="*/ 1210628 h 1686775"/>
                  <a:gd name="connsiteX811" fmla="*/ 1659255 w 2242184"/>
                  <a:gd name="connsiteY811" fmla="*/ 1216343 h 1686775"/>
                  <a:gd name="connsiteX812" fmla="*/ 1659255 w 2242184"/>
                  <a:gd name="connsiteY812" fmla="*/ 1218248 h 1686775"/>
                  <a:gd name="connsiteX813" fmla="*/ 1659255 w 2242184"/>
                  <a:gd name="connsiteY813" fmla="*/ 1218248 h 1686775"/>
                  <a:gd name="connsiteX814" fmla="*/ 1659255 w 2242184"/>
                  <a:gd name="connsiteY814" fmla="*/ 1221105 h 1686775"/>
                  <a:gd name="connsiteX815" fmla="*/ 1663065 w 2242184"/>
                  <a:gd name="connsiteY815" fmla="*/ 1259205 h 1686775"/>
                  <a:gd name="connsiteX816" fmla="*/ 1664970 w 2242184"/>
                  <a:gd name="connsiteY816" fmla="*/ 1273493 h 1686775"/>
                  <a:gd name="connsiteX817" fmla="*/ 1664970 w 2242184"/>
                  <a:gd name="connsiteY817" fmla="*/ 1293495 h 1686775"/>
                  <a:gd name="connsiteX818" fmla="*/ 1664970 w 2242184"/>
                  <a:gd name="connsiteY818" fmla="*/ 1299210 h 1686775"/>
                  <a:gd name="connsiteX819" fmla="*/ 1664970 w 2242184"/>
                  <a:gd name="connsiteY819" fmla="*/ 1313498 h 1686775"/>
                  <a:gd name="connsiteX820" fmla="*/ 1666875 w 2242184"/>
                  <a:gd name="connsiteY820" fmla="*/ 1317308 h 1686775"/>
                  <a:gd name="connsiteX821" fmla="*/ 1657350 w 2242184"/>
                  <a:gd name="connsiteY821" fmla="*/ 1332548 h 1686775"/>
                  <a:gd name="connsiteX822" fmla="*/ 1655445 w 2242184"/>
                  <a:gd name="connsiteY822" fmla="*/ 1336358 h 1686775"/>
                  <a:gd name="connsiteX823" fmla="*/ 1646873 w 2242184"/>
                  <a:gd name="connsiteY823" fmla="*/ 1345883 h 1686775"/>
                  <a:gd name="connsiteX824" fmla="*/ 1642110 w 2242184"/>
                  <a:gd name="connsiteY824" fmla="*/ 1351598 h 1686775"/>
                  <a:gd name="connsiteX825" fmla="*/ 1639253 w 2242184"/>
                  <a:gd name="connsiteY825" fmla="*/ 1360170 h 1686775"/>
                  <a:gd name="connsiteX826" fmla="*/ 1637348 w 2242184"/>
                  <a:gd name="connsiteY826" fmla="*/ 1365885 h 1686775"/>
                  <a:gd name="connsiteX827" fmla="*/ 1644015 w 2242184"/>
                  <a:gd name="connsiteY827" fmla="*/ 1375410 h 1686775"/>
                  <a:gd name="connsiteX828" fmla="*/ 1644015 w 2242184"/>
                  <a:gd name="connsiteY828" fmla="*/ 1383983 h 1686775"/>
                  <a:gd name="connsiteX829" fmla="*/ 1644015 w 2242184"/>
                  <a:gd name="connsiteY829" fmla="*/ 1387793 h 1686775"/>
                  <a:gd name="connsiteX830" fmla="*/ 1635443 w 2242184"/>
                  <a:gd name="connsiteY830" fmla="*/ 1391603 h 1686775"/>
                  <a:gd name="connsiteX831" fmla="*/ 1633538 w 2242184"/>
                  <a:gd name="connsiteY831" fmla="*/ 1395413 h 1686775"/>
                  <a:gd name="connsiteX832" fmla="*/ 1628775 w 2242184"/>
                  <a:gd name="connsiteY832" fmla="*/ 1402080 h 1686775"/>
                  <a:gd name="connsiteX833" fmla="*/ 1622108 w 2242184"/>
                  <a:gd name="connsiteY833" fmla="*/ 1407795 h 1686775"/>
                  <a:gd name="connsiteX834" fmla="*/ 1612583 w 2242184"/>
                  <a:gd name="connsiteY834" fmla="*/ 1427798 h 1686775"/>
                  <a:gd name="connsiteX835" fmla="*/ 1614488 w 2242184"/>
                  <a:gd name="connsiteY835" fmla="*/ 1448753 h 1686775"/>
                  <a:gd name="connsiteX836" fmla="*/ 1616393 w 2242184"/>
                  <a:gd name="connsiteY836" fmla="*/ 1468755 h 1686775"/>
                  <a:gd name="connsiteX837" fmla="*/ 1613535 w 2242184"/>
                  <a:gd name="connsiteY837" fmla="*/ 1480185 h 1686775"/>
                  <a:gd name="connsiteX838" fmla="*/ 1602105 w 2242184"/>
                  <a:gd name="connsiteY838" fmla="*/ 1486853 h 1686775"/>
                  <a:gd name="connsiteX839" fmla="*/ 1593533 w 2242184"/>
                  <a:gd name="connsiteY839" fmla="*/ 1490663 h 1686775"/>
                  <a:gd name="connsiteX840" fmla="*/ 1588770 w 2242184"/>
                  <a:gd name="connsiteY840" fmla="*/ 1497330 h 1686775"/>
                  <a:gd name="connsiteX841" fmla="*/ 1597343 w 2242184"/>
                  <a:gd name="connsiteY841" fmla="*/ 1503045 h 1686775"/>
                  <a:gd name="connsiteX842" fmla="*/ 1599248 w 2242184"/>
                  <a:gd name="connsiteY842" fmla="*/ 1523048 h 1686775"/>
                  <a:gd name="connsiteX843" fmla="*/ 1601153 w 2242184"/>
                  <a:gd name="connsiteY843" fmla="*/ 1529715 h 1686775"/>
                  <a:gd name="connsiteX844" fmla="*/ 1601153 w 2242184"/>
                  <a:gd name="connsiteY844" fmla="*/ 1535430 h 1686775"/>
                  <a:gd name="connsiteX845" fmla="*/ 1585913 w 2242184"/>
                  <a:gd name="connsiteY845" fmla="*/ 1542098 h 1686775"/>
                  <a:gd name="connsiteX846" fmla="*/ 1574483 w 2242184"/>
                  <a:gd name="connsiteY846" fmla="*/ 1564958 h 1686775"/>
                  <a:gd name="connsiteX847" fmla="*/ 1578293 w 2242184"/>
                  <a:gd name="connsiteY847" fmla="*/ 1573530 h 1686775"/>
                  <a:gd name="connsiteX848" fmla="*/ 1584960 w 2242184"/>
                  <a:gd name="connsiteY848" fmla="*/ 1583055 h 1686775"/>
                  <a:gd name="connsiteX849" fmla="*/ 1584960 w 2242184"/>
                  <a:gd name="connsiteY849" fmla="*/ 1586865 h 1686775"/>
                  <a:gd name="connsiteX850" fmla="*/ 1586865 w 2242184"/>
                  <a:gd name="connsiteY850" fmla="*/ 1593533 h 1686775"/>
                  <a:gd name="connsiteX851" fmla="*/ 1586865 w 2242184"/>
                  <a:gd name="connsiteY851" fmla="*/ 1602105 h 1686775"/>
                  <a:gd name="connsiteX852" fmla="*/ 1586865 w 2242184"/>
                  <a:gd name="connsiteY852" fmla="*/ 1614488 h 1686775"/>
                  <a:gd name="connsiteX853" fmla="*/ 1586865 w 2242184"/>
                  <a:gd name="connsiteY853" fmla="*/ 1618298 h 1686775"/>
                  <a:gd name="connsiteX854" fmla="*/ 1600200 w 2242184"/>
                  <a:gd name="connsiteY854" fmla="*/ 1632585 h 1686775"/>
                  <a:gd name="connsiteX855" fmla="*/ 1610678 w 2242184"/>
                  <a:gd name="connsiteY855" fmla="*/ 1642110 h 1686775"/>
                  <a:gd name="connsiteX856" fmla="*/ 1607820 w 2242184"/>
                  <a:gd name="connsiteY856" fmla="*/ 1656398 h 1686775"/>
                  <a:gd name="connsiteX857" fmla="*/ 1611630 w 2242184"/>
                  <a:gd name="connsiteY857" fmla="*/ 1662113 h 1686775"/>
                  <a:gd name="connsiteX858" fmla="*/ 1615440 w 2242184"/>
                  <a:gd name="connsiteY858" fmla="*/ 1668780 h 1686775"/>
                  <a:gd name="connsiteX859" fmla="*/ 1637348 w 2242184"/>
                  <a:gd name="connsiteY859" fmla="*/ 1679258 h 1686775"/>
                  <a:gd name="connsiteX860" fmla="*/ 1652588 w 2242184"/>
                  <a:gd name="connsiteY860" fmla="*/ 1682115 h 1686775"/>
                  <a:gd name="connsiteX861" fmla="*/ 1661160 w 2242184"/>
                  <a:gd name="connsiteY861" fmla="*/ 1682115 h 1686775"/>
                  <a:gd name="connsiteX862" fmla="*/ 1689735 w 2242184"/>
                  <a:gd name="connsiteY862" fmla="*/ 1684973 h 1686775"/>
                  <a:gd name="connsiteX863" fmla="*/ 1711643 w 2242184"/>
                  <a:gd name="connsiteY863" fmla="*/ 1684973 h 1686775"/>
                  <a:gd name="connsiteX864" fmla="*/ 1718310 w 2242184"/>
                  <a:gd name="connsiteY864" fmla="*/ 1682115 h 1686775"/>
                  <a:gd name="connsiteX865" fmla="*/ 1726883 w 2242184"/>
                  <a:gd name="connsiteY865" fmla="*/ 1676400 h 1686775"/>
                  <a:gd name="connsiteX866" fmla="*/ 1728788 w 2242184"/>
                  <a:gd name="connsiteY866" fmla="*/ 1670685 h 1686775"/>
                  <a:gd name="connsiteX867" fmla="*/ 1713548 w 2242184"/>
                  <a:gd name="connsiteY867" fmla="*/ 1667828 h 1686775"/>
                  <a:gd name="connsiteX868" fmla="*/ 1700213 w 2242184"/>
                  <a:gd name="connsiteY868" fmla="*/ 1662113 h 1686775"/>
                  <a:gd name="connsiteX869" fmla="*/ 1683068 w 2242184"/>
                  <a:gd name="connsiteY869" fmla="*/ 1644968 h 1686775"/>
                  <a:gd name="connsiteX870" fmla="*/ 1681163 w 2242184"/>
                  <a:gd name="connsiteY870" fmla="*/ 1633538 h 1686775"/>
                  <a:gd name="connsiteX871" fmla="*/ 1684020 w 2242184"/>
                  <a:gd name="connsiteY871" fmla="*/ 1619250 h 1686775"/>
                  <a:gd name="connsiteX872" fmla="*/ 1690688 w 2242184"/>
                  <a:gd name="connsiteY872" fmla="*/ 1609725 h 1686775"/>
                  <a:gd name="connsiteX873" fmla="*/ 1702118 w 2242184"/>
                  <a:gd name="connsiteY873" fmla="*/ 1597343 h 1686775"/>
                  <a:gd name="connsiteX874" fmla="*/ 1710690 w 2242184"/>
                  <a:gd name="connsiteY874" fmla="*/ 1591628 h 1686775"/>
                  <a:gd name="connsiteX875" fmla="*/ 1725930 w 2242184"/>
                  <a:gd name="connsiteY875" fmla="*/ 1585913 h 1686775"/>
                  <a:gd name="connsiteX876" fmla="*/ 1734503 w 2242184"/>
                  <a:gd name="connsiteY876" fmla="*/ 1579245 h 1686775"/>
                  <a:gd name="connsiteX877" fmla="*/ 1734503 w 2242184"/>
                  <a:gd name="connsiteY877" fmla="*/ 1573530 h 1686775"/>
                  <a:gd name="connsiteX878" fmla="*/ 1734503 w 2242184"/>
                  <a:gd name="connsiteY878" fmla="*/ 1567815 h 1686775"/>
                  <a:gd name="connsiteX879" fmla="*/ 1727835 w 2242184"/>
                  <a:gd name="connsiteY879" fmla="*/ 1562100 h 1686775"/>
                  <a:gd name="connsiteX880" fmla="*/ 1725930 w 2242184"/>
                  <a:gd name="connsiteY880" fmla="*/ 1552575 h 1686775"/>
                  <a:gd name="connsiteX881" fmla="*/ 1725930 w 2242184"/>
                  <a:gd name="connsiteY881" fmla="*/ 1545908 h 1686775"/>
                  <a:gd name="connsiteX882" fmla="*/ 1727835 w 2242184"/>
                  <a:gd name="connsiteY882" fmla="*/ 1540193 h 1686775"/>
                  <a:gd name="connsiteX883" fmla="*/ 1745933 w 2242184"/>
                  <a:gd name="connsiteY883" fmla="*/ 1528763 h 1686775"/>
                  <a:gd name="connsiteX884" fmla="*/ 1752600 w 2242184"/>
                  <a:gd name="connsiteY884" fmla="*/ 1523048 h 1686775"/>
                  <a:gd name="connsiteX885" fmla="*/ 1757363 w 2242184"/>
                  <a:gd name="connsiteY885" fmla="*/ 1511618 h 1686775"/>
                  <a:gd name="connsiteX886" fmla="*/ 1759268 w 2242184"/>
                  <a:gd name="connsiteY886" fmla="*/ 1504950 h 1686775"/>
                  <a:gd name="connsiteX887" fmla="*/ 1764030 w 2242184"/>
                  <a:gd name="connsiteY887" fmla="*/ 1499235 h 1686775"/>
                  <a:gd name="connsiteX888" fmla="*/ 1768793 w 2242184"/>
                  <a:gd name="connsiteY888" fmla="*/ 1490663 h 1686775"/>
                  <a:gd name="connsiteX889" fmla="*/ 1770698 w 2242184"/>
                  <a:gd name="connsiteY889" fmla="*/ 1484948 h 1686775"/>
                  <a:gd name="connsiteX890" fmla="*/ 1779270 w 2242184"/>
                  <a:gd name="connsiteY890" fmla="*/ 1482090 h 1686775"/>
                  <a:gd name="connsiteX891" fmla="*/ 1787843 w 2242184"/>
                  <a:gd name="connsiteY891" fmla="*/ 1479233 h 1686775"/>
                  <a:gd name="connsiteX892" fmla="*/ 1796415 w 2242184"/>
                  <a:gd name="connsiteY892" fmla="*/ 1470660 h 1686775"/>
                  <a:gd name="connsiteX893" fmla="*/ 1803083 w 2242184"/>
                  <a:gd name="connsiteY893" fmla="*/ 1466850 h 1686775"/>
                  <a:gd name="connsiteX894" fmla="*/ 1807845 w 2242184"/>
                  <a:gd name="connsiteY894" fmla="*/ 1460183 h 1686775"/>
                  <a:gd name="connsiteX895" fmla="*/ 1823085 w 2242184"/>
                  <a:gd name="connsiteY895" fmla="*/ 1460183 h 1686775"/>
                  <a:gd name="connsiteX896" fmla="*/ 1841183 w 2242184"/>
                  <a:gd name="connsiteY896" fmla="*/ 1459230 h 1686775"/>
                  <a:gd name="connsiteX897" fmla="*/ 1847850 w 2242184"/>
                  <a:gd name="connsiteY897" fmla="*/ 1458278 h 1686775"/>
                  <a:gd name="connsiteX898" fmla="*/ 1861185 w 2242184"/>
                  <a:gd name="connsiteY898" fmla="*/ 1452563 h 1686775"/>
                  <a:gd name="connsiteX899" fmla="*/ 1883093 w 2242184"/>
                  <a:gd name="connsiteY899" fmla="*/ 1445895 h 1686775"/>
                  <a:gd name="connsiteX900" fmla="*/ 1892618 w 2242184"/>
                  <a:gd name="connsiteY900" fmla="*/ 1434465 h 1686775"/>
                  <a:gd name="connsiteX901" fmla="*/ 1892618 w 2242184"/>
                  <a:gd name="connsiteY901" fmla="*/ 1422083 h 1686775"/>
                  <a:gd name="connsiteX902" fmla="*/ 1901190 w 2242184"/>
                  <a:gd name="connsiteY902" fmla="*/ 1413510 h 1686775"/>
                  <a:gd name="connsiteX903" fmla="*/ 1905953 w 2242184"/>
                  <a:gd name="connsiteY903" fmla="*/ 1407795 h 1686775"/>
                  <a:gd name="connsiteX904" fmla="*/ 1919288 w 2242184"/>
                  <a:gd name="connsiteY904" fmla="*/ 1406843 h 1686775"/>
                  <a:gd name="connsiteX905" fmla="*/ 1927860 w 2242184"/>
                  <a:gd name="connsiteY905" fmla="*/ 1408748 h 1686775"/>
                  <a:gd name="connsiteX906" fmla="*/ 1943100 w 2242184"/>
                  <a:gd name="connsiteY906" fmla="*/ 1403033 h 1686775"/>
                  <a:gd name="connsiteX907" fmla="*/ 1951673 w 2242184"/>
                  <a:gd name="connsiteY907" fmla="*/ 1397318 h 1686775"/>
                  <a:gd name="connsiteX908" fmla="*/ 1965008 w 2242184"/>
                  <a:gd name="connsiteY908" fmla="*/ 1387793 h 1686775"/>
                  <a:gd name="connsiteX909" fmla="*/ 1980248 w 2242184"/>
                  <a:gd name="connsiteY909" fmla="*/ 1376363 h 1686775"/>
                  <a:gd name="connsiteX910" fmla="*/ 1980248 w 2242184"/>
                  <a:gd name="connsiteY910" fmla="*/ 1370648 h 1686775"/>
                  <a:gd name="connsiteX911" fmla="*/ 1991678 w 2242184"/>
                  <a:gd name="connsiteY911" fmla="*/ 1358265 h 1686775"/>
                  <a:gd name="connsiteX912" fmla="*/ 2003108 w 2242184"/>
                  <a:gd name="connsiteY912" fmla="*/ 1349693 h 1686775"/>
                  <a:gd name="connsiteX913" fmla="*/ 2021205 w 2242184"/>
                  <a:gd name="connsiteY913" fmla="*/ 1343978 h 1686775"/>
                  <a:gd name="connsiteX914" fmla="*/ 2032635 w 2242184"/>
                  <a:gd name="connsiteY914" fmla="*/ 1334453 h 1686775"/>
                  <a:gd name="connsiteX915" fmla="*/ 2034540 w 2242184"/>
                  <a:gd name="connsiteY915" fmla="*/ 1327785 h 1686775"/>
                  <a:gd name="connsiteX916" fmla="*/ 2034540 w 2242184"/>
                  <a:gd name="connsiteY916" fmla="*/ 1319213 h 1686775"/>
                  <a:gd name="connsiteX917" fmla="*/ 2045970 w 2242184"/>
                  <a:gd name="connsiteY917" fmla="*/ 1306830 h 1686775"/>
                  <a:gd name="connsiteX918" fmla="*/ 2047875 w 2242184"/>
                  <a:gd name="connsiteY918" fmla="*/ 1301115 h 1686775"/>
                  <a:gd name="connsiteX919" fmla="*/ 2054543 w 2242184"/>
                  <a:gd name="connsiteY919" fmla="*/ 1294448 h 1686775"/>
                  <a:gd name="connsiteX920" fmla="*/ 2061210 w 2242184"/>
                  <a:gd name="connsiteY920" fmla="*/ 1293495 h 1686775"/>
                  <a:gd name="connsiteX921" fmla="*/ 2069783 w 2242184"/>
                  <a:gd name="connsiteY921" fmla="*/ 1284923 h 1686775"/>
                  <a:gd name="connsiteX922" fmla="*/ 2076450 w 2242184"/>
                  <a:gd name="connsiteY922" fmla="*/ 1283970 h 1686775"/>
                  <a:gd name="connsiteX923" fmla="*/ 2096453 w 2242184"/>
                  <a:gd name="connsiteY923" fmla="*/ 1274445 h 1686775"/>
                  <a:gd name="connsiteX924" fmla="*/ 2121218 w 2242184"/>
                  <a:gd name="connsiteY924" fmla="*/ 1270635 h 1686775"/>
                  <a:gd name="connsiteX925" fmla="*/ 2132648 w 2242184"/>
                  <a:gd name="connsiteY925" fmla="*/ 1266825 h 1686775"/>
                  <a:gd name="connsiteX926" fmla="*/ 2152650 w 2242184"/>
                  <a:gd name="connsiteY926" fmla="*/ 1261110 h 1686775"/>
                  <a:gd name="connsiteX927" fmla="*/ 2174558 w 2242184"/>
                  <a:gd name="connsiteY927" fmla="*/ 1252538 h 1686775"/>
                  <a:gd name="connsiteX928" fmla="*/ 2181225 w 2242184"/>
                  <a:gd name="connsiteY928" fmla="*/ 1245870 h 1686775"/>
                  <a:gd name="connsiteX929" fmla="*/ 2187893 w 2242184"/>
                  <a:gd name="connsiteY929" fmla="*/ 1236345 h 1686775"/>
                  <a:gd name="connsiteX930" fmla="*/ 2201228 w 2242184"/>
                  <a:gd name="connsiteY930" fmla="*/ 1224915 h 1686775"/>
                  <a:gd name="connsiteX931" fmla="*/ 2204085 w 2242184"/>
                  <a:gd name="connsiteY931" fmla="*/ 1203960 h 1686775"/>
                  <a:gd name="connsiteX932" fmla="*/ 2206943 w 2242184"/>
                  <a:gd name="connsiteY932" fmla="*/ 1194435 h 1686775"/>
                  <a:gd name="connsiteX933" fmla="*/ 2216468 w 2242184"/>
                  <a:gd name="connsiteY933" fmla="*/ 1182053 h 1686775"/>
                  <a:gd name="connsiteX934" fmla="*/ 2216468 w 2242184"/>
                  <a:gd name="connsiteY934" fmla="*/ 1172528 h 1686775"/>
                  <a:gd name="connsiteX935" fmla="*/ 2214563 w 2242184"/>
                  <a:gd name="connsiteY935" fmla="*/ 1165860 h 1686775"/>
                  <a:gd name="connsiteX936" fmla="*/ 2214563 w 2242184"/>
                  <a:gd name="connsiteY936" fmla="*/ 1160145 h 1686775"/>
                  <a:gd name="connsiteX937" fmla="*/ 2225993 w 2242184"/>
                  <a:gd name="connsiteY937" fmla="*/ 1151573 h 1686775"/>
                  <a:gd name="connsiteX938" fmla="*/ 2237423 w 2242184"/>
                  <a:gd name="connsiteY938" fmla="*/ 1127760 h 1686775"/>
                  <a:gd name="connsiteX939" fmla="*/ 2235518 w 2242184"/>
                  <a:gd name="connsiteY939" fmla="*/ 1113473 h 1686775"/>
                  <a:gd name="connsiteX940" fmla="*/ 2242185 w 2242184"/>
                  <a:gd name="connsiteY940" fmla="*/ 1098233 h 1686775"/>
                  <a:gd name="connsiteX941" fmla="*/ 1526858 w 2242184"/>
                  <a:gd name="connsiteY941" fmla="*/ 497205 h 1686775"/>
                  <a:gd name="connsiteX942" fmla="*/ 1528763 w 2242184"/>
                  <a:gd name="connsiteY942" fmla="*/ 494348 h 1686775"/>
                  <a:gd name="connsiteX943" fmla="*/ 1531620 w 2242184"/>
                  <a:gd name="connsiteY943" fmla="*/ 491490 h 1686775"/>
                  <a:gd name="connsiteX944" fmla="*/ 1540193 w 2242184"/>
                  <a:gd name="connsiteY944" fmla="*/ 491490 h 1686775"/>
                  <a:gd name="connsiteX945" fmla="*/ 1545908 w 2242184"/>
                  <a:gd name="connsiteY945" fmla="*/ 490537 h 1686775"/>
                  <a:gd name="connsiteX946" fmla="*/ 1553528 w 2242184"/>
                  <a:gd name="connsiteY946" fmla="*/ 490537 h 1686775"/>
                  <a:gd name="connsiteX947" fmla="*/ 1561148 w 2242184"/>
                  <a:gd name="connsiteY947" fmla="*/ 490537 h 1686775"/>
                  <a:gd name="connsiteX948" fmla="*/ 1576388 w 2242184"/>
                  <a:gd name="connsiteY948" fmla="*/ 489585 h 1686775"/>
                  <a:gd name="connsiteX949" fmla="*/ 1578293 w 2242184"/>
                  <a:gd name="connsiteY949" fmla="*/ 493395 h 1686775"/>
                  <a:gd name="connsiteX950" fmla="*/ 1578293 w 2242184"/>
                  <a:gd name="connsiteY950" fmla="*/ 494348 h 1686775"/>
                  <a:gd name="connsiteX951" fmla="*/ 1576388 w 2242184"/>
                  <a:gd name="connsiteY951" fmla="*/ 497205 h 1686775"/>
                  <a:gd name="connsiteX952" fmla="*/ 1571625 w 2242184"/>
                  <a:gd name="connsiteY952" fmla="*/ 498158 h 1686775"/>
                  <a:gd name="connsiteX953" fmla="*/ 1564005 w 2242184"/>
                  <a:gd name="connsiteY953" fmla="*/ 499110 h 1686775"/>
                  <a:gd name="connsiteX954" fmla="*/ 1557338 w 2242184"/>
                  <a:gd name="connsiteY954" fmla="*/ 500062 h 1686775"/>
                  <a:gd name="connsiteX955" fmla="*/ 1550670 w 2242184"/>
                  <a:gd name="connsiteY955" fmla="*/ 501015 h 1686775"/>
                  <a:gd name="connsiteX956" fmla="*/ 1539240 w 2242184"/>
                  <a:gd name="connsiteY956" fmla="*/ 501968 h 1686775"/>
                  <a:gd name="connsiteX957" fmla="*/ 1534478 w 2242184"/>
                  <a:gd name="connsiteY957" fmla="*/ 502920 h 1686775"/>
                  <a:gd name="connsiteX958" fmla="*/ 1528763 w 2242184"/>
                  <a:gd name="connsiteY958" fmla="*/ 503873 h 1686775"/>
                  <a:gd name="connsiteX959" fmla="*/ 1521143 w 2242184"/>
                  <a:gd name="connsiteY959" fmla="*/ 508635 h 1686775"/>
                  <a:gd name="connsiteX960" fmla="*/ 1510665 w 2242184"/>
                  <a:gd name="connsiteY960" fmla="*/ 514350 h 1686775"/>
                  <a:gd name="connsiteX961" fmla="*/ 1501140 w 2242184"/>
                  <a:gd name="connsiteY961" fmla="*/ 515302 h 1686775"/>
                  <a:gd name="connsiteX962" fmla="*/ 1495425 w 2242184"/>
                  <a:gd name="connsiteY962" fmla="*/ 516255 h 1686775"/>
                  <a:gd name="connsiteX963" fmla="*/ 1495425 w 2242184"/>
                  <a:gd name="connsiteY963" fmla="*/ 516255 h 1686775"/>
                  <a:gd name="connsiteX964" fmla="*/ 1495425 w 2242184"/>
                  <a:gd name="connsiteY964" fmla="*/ 516255 h 1686775"/>
                  <a:gd name="connsiteX965" fmla="*/ 1483995 w 2242184"/>
                  <a:gd name="connsiteY965" fmla="*/ 518160 h 1686775"/>
                  <a:gd name="connsiteX966" fmla="*/ 1474470 w 2242184"/>
                  <a:gd name="connsiteY966" fmla="*/ 516255 h 1686775"/>
                  <a:gd name="connsiteX967" fmla="*/ 1467803 w 2242184"/>
                  <a:gd name="connsiteY967" fmla="*/ 514350 h 1686775"/>
                  <a:gd name="connsiteX968" fmla="*/ 1467803 w 2242184"/>
                  <a:gd name="connsiteY968" fmla="*/ 510540 h 1686775"/>
                  <a:gd name="connsiteX969" fmla="*/ 1471613 w 2242184"/>
                  <a:gd name="connsiteY969" fmla="*/ 503873 h 1686775"/>
                  <a:gd name="connsiteX970" fmla="*/ 1477328 w 2242184"/>
                  <a:gd name="connsiteY970" fmla="*/ 502920 h 1686775"/>
                  <a:gd name="connsiteX971" fmla="*/ 1488758 w 2242184"/>
                  <a:gd name="connsiteY971" fmla="*/ 502920 h 1686775"/>
                  <a:gd name="connsiteX972" fmla="*/ 1491615 w 2242184"/>
                  <a:gd name="connsiteY972" fmla="*/ 502920 h 1686775"/>
                  <a:gd name="connsiteX973" fmla="*/ 1502093 w 2242184"/>
                  <a:gd name="connsiteY973" fmla="*/ 502920 h 1686775"/>
                  <a:gd name="connsiteX974" fmla="*/ 1509713 w 2242184"/>
                  <a:gd name="connsiteY974" fmla="*/ 501968 h 1686775"/>
                  <a:gd name="connsiteX975" fmla="*/ 1518285 w 2242184"/>
                  <a:gd name="connsiteY975" fmla="*/ 501015 h 1686775"/>
                  <a:gd name="connsiteX976" fmla="*/ 1524000 w 2242184"/>
                  <a:gd name="connsiteY976" fmla="*/ 498158 h 1686775"/>
                  <a:gd name="connsiteX977" fmla="*/ 1526858 w 2242184"/>
                  <a:gd name="connsiteY977" fmla="*/ 497205 h 1686775"/>
                  <a:gd name="connsiteX978" fmla="*/ 1446848 w 2242184"/>
                  <a:gd name="connsiteY978" fmla="*/ 462915 h 1686775"/>
                  <a:gd name="connsiteX979" fmla="*/ 1453515 w 2242184"/>
                  <a:gd name="connsiteY979" fmla="*/ 462915 h 1686775"/>
                  <a:gd name="connsiteX980" fmla="*/ 1463993 w 2242184"/>
                  <a:gd name="connsiteY980" fmla="*/ 462915 h 1686775"/>
                  <a:gd name="connsiteX981" fmla="*/ 1468755 w 2242184"/>
                  <a:gd name="connsiteY981" fmla="*/ 461962 h 1686775"/>
                  <a:gd name="connsiteX982" fmla="*/ 1479233 w 2242184"/>
                  <a:gd name="connsiteY982" fmla="*/ 461010 h 1686775"/>
                  <a:gd name="connsiteX983" fmla="*/ 1490663 w 2242184"/>
                  <a:gd name="connsiteY983" fmla="*/ 460058 h 1686775"/>
                  <a:gd name="connsiteX984" fmla="*/ 1502093 w 2242184"/>
                  <a:gd name="connsiteY984" fmla="*/ 461010 h 1686775"/>
                  <a:gd name="connsiteX985" fmla="*/ 1513523 w 2242184"/>
                  <a:gd name="connsiteY985" fmla="*/ 461010 h 1686775"/>
                  <a:gd name="connsiteX986" fmla="*/ 1515428 w 2242184"/>
                  <a:gd name="connsiteY986" fmla="*/ 466725 h 1686775"/>
                  <a:gd name="connsiteX987" fmla="*/ 1518285 w 2242184"/>
                  <a:gd name="connsiteY987" fmla="*/ 466725 h 1686775"/>
                  <a:gd name="connsiteX988" fmla="*/ 1521143 w 2242184"/>
                  <a:gd name="connsiteY988" fmla="*/ 467677 h 1686775"/>
                  <a:gd name="connsiteX989" fmla="*/ 1520190 w 2242184"/>
                  <a:gd name="connsiteY989" fmla="*/ 469583 h 1686775"/>
                  <a:gd name="connsiteX990" fmla="*/ 1515428 w 2242184"/>
                  <a:gd name="connsiteY990" fmla="*/ 472440 h 1686775"/>
                  <a:gd name="connsiteX991" fmla="*/ 1511618 w 2242184"/>
                  <a:gd name="connsiteY991" fmla="*/ 473393 h 1686775"/>
                  <a:gd name="connsiteX992" fmla="*/ 1504950 w 2242184"/>
                  <a:gd name="connsiteY992" fmla="*/ 473393 h 1686775"/>
                  <a:gd name="connsiteX993" fmla="*/ 1498283 w 2242184"/>
                  <a:gd name="connsiteY993" fmla="*/ 473393 h 1686775"/>
                  <a:gd name="connsiteX994" fmla="*/ 1495425 w 2242184"/>
                  <a:gd name="connsiteY994" fmla="*/ 474345 h 1686775"/>
                  <a:gd name="connsiteX995" fmla="*/ 1493520 w 2242184"/>
                  <a:gd name="connsiteY995" fmla="*/ 478155 h 1686775"/>
                  <a:gd name="connsiteX996" fmla="*/ 1492568 w 2242184"/>
                  <a:gd name="connsiteY996" fmla="*/ 485775 h 1686775"/>
                  <a:gd name="connsiteX997" fmla="*/ 1483043 w 2242184"/>
                  <a:gd name="connsiteY997" fmla="*/ 488633 h 1686775"/>
                  <a:gd name="connsiteX998" fmla="*/ 1477328 w 2242184"/>
                  <a:gd name="connsiteY998" fmla="*/ 488633 h 1686775"/>
                  <a:gd name="connsiteX999" fmla="*/ 1471613 w 2242184"/>
                  <a:gd name="connsiteY999" fmla="*/ 484823 h 1686775"/>
                  <a:gd name="connsiteX1000" fmla="*/ 1464945 w 2242184"/>
                  <a:gd name="connsiteY1000" fmla="*/ 482918 h 1686775"/>
                  <a:gd name="connsiteX1001" fmla="*/ 1460183 w 2242184"/>
                  <a:gd name="connsiteY1001" fmla="*/ 478155 h 1686775"/>
                  <a:gd name="connsiteX1002" fmla="*/ 1460183 w 2242184"/>
                  <a:gd name="connsiteY1002" fmla="*/ 476250 h 1686775"/>
                  <a:gd name="connsiteX1003" fmla="*/ 1457325 w 2242184"/>
                  <a:gd name="connsiteY1003" fmla="*/ 473393 h 1686775"/>
                  <a:gd name="connsiteX1004" fmla="*/ 1450658 w 2242184"/>
                  <a:gd name="connsiteY1004" fmla="*/ 469583 h 1686775"/>
                  <a:gd name="connsiteX1005" fmla="*/ 1444943 w 2242184"/>
                  <a:gd name="connsiteY1005" fmla="*/ 469583 h 1686775"/>
                  <a:gd name="connsiteX1006" fmla="*/ 1436370 w 2242184"/>
                  <a:gd name="connsiteY1006" fmla="*/ 469583 h 1686775"/>
                  <a:gd name="connsiteX1007" fmla="*/ 1431608 w 2242184"/>
                  <a:gd name="connsiteY1007" fmla="*/ 469583 h 1686775"/>
                  <a:gd name="connsiteX1008" fmla="*/ 1425893 w 2242184"/>
                  <a:gd name="connsiteY1008" fmla="*/ 472440 h 1686775"/>
                  <a:gd name="connsiteX1009" fmla="*/ 1421130 w 2242184"/>
                  <a:gd name="connsiteY1009" fmla="*/ 474345 h 1686775"/>
                  <a:gd name="connsiteX1010" fmla="*/ 1416368 w 2242184"/>
                  <a:gd name="connsiteY1010" fmla="*/ 478155 h 1686775"/>
                  <a:gd name="connsiteX1011" fmla="*/ 1415415 w 2242184"/>
                  <a:gd name="connsiteY1011" fmla="*/ 480060 h 1686775"/>
                  <a:gd name="connsiteX1012" fmla="*/ 1414463 w 2242184"/>
                  <a:gd name="connsiteY1012" fmla="*/ 484823 h 1686775"/>
                  <a:gd name="connsiteX1013" fmla="*/ 1410653 w 2242184"/>
                  <a:gd name="connsiteY1013" fmla="*/ 486727 h 1686775"/>
                  <a:gd name="connsiteX1014" fmla="*/ 1409700 w 2242184"/>
                  <a:gd name="connsiteY1014" fmla="*/ 492443 h 1686775"/>
                  <a:gd name="connsiteX1015" fmla="*/ 1407795 w 2242184"/>
                  <a:gd name="connsiteY1015" fmla="*/ 499110 h 1686775"/>
                  <a:gd name="connsiteX1016" fmla="*/ 1406843 w 2242184"/>
                  <a:gd name="connsiteY1016" fmla="*/ 502920 h 1686775"/>
                  <a:gd name="connsiteX1017" fmla="*/ 1405890 w 2242184"/>
                  <a:gd name="connsiteY1017" fmla="*/ 504825 h 1686775"/>
                  <a:gd name="connsiteX1018" fmla="*/ 1400175 w 2242184"/>
                  <a:gd name="connsiteY1018" fmla="*/ 504825 h 1686775"/>
                  <a:gd name="connsiteX1019" fmla="*/ 1396365 w 2242184"/>
                  <a:gd name="connsiteY1019" fmla="*/ 504825 h 1686775"/>
                  <a:gd name="connsiteX1020" fmla="*/ 1391603 w 2242184"/>
                  <a:gd name="connsiteY1020" fmla="*/ 502920 h 1686775"/>
                  <a:gd name="connsiteX1021" fmla="*/ 1388745 w 2242184"/>
                  <a:gd name="connsiteY1021" fmla="*/ 500062 h 1686775"/>
                  <a:gd name="connsiteX1022" fmla="*/ 1389698 w 2242184"/>
                  <a:gd name="connsiteY1022" fmla="*/ 493395 h 1686775"/>
                  <a:gd name="connsiteX1023" fmla="*/ 1387793 w 2242184"/>
                  <a:gd name="connsiteY1023" fmla="*/ 486727 h 1686775"/>
                  <a:gd name="connsiteX1024" fmla="*/ 1387793 w 2242184"/>
                  <a:gd name="connsiteY1024" fmla="*/ 483870 h 1686775"/>
                  <a:gd name="connsiteX1025" fmla="*/ 1387793 w 2242184"/>
                  <a:gd name="connsiteY1025" fmla="*/ 477202 h 1686775"/>
                  <a:gd name="connsiteX1026" fmla="*/ 1391603 w 2242184"/>
                  <a:gd name="connsiteY1026" fmla="*/ 473393 h 1686775"/>
                  <a:gd name="connsiteX1027" fmla="*/ 1395413 w 2242184"/>
                  <a:gd name="connsiteY1027" fmla="*/ 469583 h 1686775"/>
                  <a:gd name="connsiteX1028" fmla="*/ 1403985 w 2242184"/>
                  <a:gd name="connsiteY1028" fmla="*/ 467677 h 1686775"/>
                  <a:gd name="connsiteX1029" fmla="*/ 1413510 w 2242184"/>
                  <a:gd name="connsiteY1029" fmla="*/ 464820 h 1686775"/>
                  <a:gd name="connsiteX1030" fmla="*/ 1414463 w 2242184"/>
                  <a:gd name="connsiteY1030" fmla="*/ 462915 h 1686775"/>
                  <a:gd name="connsiteX1031" fmla="*/ 1422083 w 2242184"/>
                  <a:gd name="connsiteY1031" fmla="*/ 460058 h 1686775"/>
                  <a:gd name="connsiteX1032" fmla="*/ 1423988 w 2242184"/>
                  <a:gd name="connsiteY1032" fmla="*/ 460058 h 1686775"/>
                  <a:gd name="connsiteX1033" fmla="*/ 1429703 w 2242184"/>
                  <a:gd name="connsiteY1033" fmla="*/ 460058 h 1686775"/>
                  <a:gd name="connsiteX1034" fmla="*/ 1434465 w 2242184"/>
                  <a:gd name="connsiteY1034" fmla="*/ 460058 h 1686775"/>
                  <a:gd name="connsiteX1035" fmla="*/ 1446848 w 2242184"/>
                  <a:gd name="connsiteY1035" fmla="*/ 462915 h 1686775"/>
                  <a:gd name="connsiteX1036" fmla="*/ 1322070 w 2242184"/>
                  <a:gd name="connsiteY1036" fmla="*/ 445770 h 1686775"/>
                  <a:gd name="connsiteX1037" fmla="*/ 1324928 w 2242184"/>
                  <a:gd name="connsiteY1037" fmla="*/ 443865 h 1686775"/>
                  <a:gd name="connsiteX1038" fmla="*/ 1329690 w 2242184"/>
                  <a:gd name="connsiteY1038" fmla="*/ 441960 h 1686775"/>
                  <a:gd name="connsiteX1039" fmla="*/ 1333500 w 2242184"/>
                  <a:gd name="connsiteY1039" fmla="*/ 439102 h 1686775"/>
                  <a:gd name="connsiteX1040" fmla="*/ 1334453 w 2242184"/>
                  <a:gd name="connsiteY1040" fmla="*/ 437198 h 1686775"/>
                  <a:gd name="connsiteX1041" fmla="*/ 1338263 w 2242184"/>
                  <a:gd name="connsiteY1041" fmla="*/ 436245 h 1686775"/>
                  <a:gd name="connsiteX1042" fmla="*/ 1348740 w 2242184"/>
                  <a:gd name="connsiteY1042" fmla="*/ 432435 h 1686775"/>
                  <a:gd name="connsiteX1043" fmla="*/ 1353503 w 2242184"/>
                  <a:gd name="connsiteY1043" fmla="*/ 429577 h 1686775"/>
                  <a:gd name="connsiteX1044" fmla="*/ 1355408 w 2242184"/>
                  <a:gd name="connsiteY1044" fmla="*/ 428625 h 1686775"/>
                  <a:gd name="connsiteX1045" fmla="*/ 1357313 w 2242184"/>
                  <a:gd name="connsiteY1045" fmla="*/ 428625 h 1686775"/>
                  <a:gd name="connsiteX1046" fmla="*/ 1363980 w 2242184"/>
                  <a:gd name="connsiteY1046" fmla="*/ 428625 h 1686775"/>
                  <a:gd name="connsiteX1047" fmla="*/ 1366838 w 2242184"/>
                  <a:gd name="connsiteY1047" fmla="*/ 428625 h 1686775"/>
                  <a:gd name="connsiteX1048" fmla="*/ 1376363 w 2242184"/>
                  <a:gd name="connsiteY1048" fmla="*/ 427673 h 1686775"/>
                  <a:gd name="connsiteX1049" fmla="*/ 1381125 w 2242184"/>
                  <a:gd name="connsiteY1049" fmla="*/ 425768 h 1686775"/>
                  <a:gd name="connsiteX1050" fmla="*/ 1384935 w 2242184"/>
                  <a:gd name="connsiteY1050" fmla="*/ 424815 h 1686775"/>
                  <a:gd name="connsiteX1051" fmla="*/ 1387793 w 2242184"/>
                  <a:gd name="connsiteY1051" fmla="*/ 423862 h 1686775"/>
                  <a:gd name="connsiteX1052" fmla="*/ 1392555 w 2242184"/>
                  <a:gd name="connsiteY1052" fmla="*/ 424815 h 1686775"/>
                  <a:gd name="connsiteX1053" fmla="*/ 1397318 w 2242184"/>
                  <a:gd name="connsiteY1053" fmla="*/ 425768 h 1686775"/>
                  <a:gd name="connsiteX1054" fmla="*/ 1403033 w 2242184"/>
                  <a:gd name="connsiteY1054" fmla="*/ 428625 h 1686775"/>
                  <a:gd name="connsiteX1055" fmla="*/ 1408748 w 2242184"/>
                  <a:gd name="connsiteY1055" fmla="*/ 431483 h 1686775"/>
                  <a:gd name="connsiteX1056" fmla="*/ 1411605 w 2242184"/>
                  <a:gd name="connsiteY1056" fmla="*/ 433387 h 1686775"/>
                  <a:gd name="connsiteX1057" fmla="*/ 1418273 w 2242184"/>
                  <a:gd name="connsiteY1057" fmla="*/ 435293 h 1686775"/>
                  <a:gd name="connsiteX1058" fmla="*/ 1421130 w 2242184"/>
                  <a:gd name="connsiteY1058" fmla="*/ 436245 h 1686775"/>
                  <a:gd name="connsiteX1059" fmla="*/ 1423035 w 2242184"/>
                  <a:gd name="connsiteY1059" fmla="*/ 437198 h 1686775"/>
                  <a:gd name="connsiteX1060" fmla="*/ 1424940 w 2242184"/>
                  <a:gd name="connsiteY1060" fmla="*/ 439102 h 1686775"/>
                  <a:gd name="connsiteX1061" fmla="*/ 1425893 w 2242184"/>
                  <a:gd name="connsiteY1061" fmla="*/ 440055 h 1686775"/>
                  <a:gd name="connsiteX1062" fmla="*/ 1432560 w 2242184"/>
                  <a:gd name="connsiteY1062" fmla="*/ 446723 h 1686775"/>
                  <a:gd name="connsiteX1063" fmla="*/ 1429703 w 2242184"/>
                  <a:gd name="connsiteY1063" fmla="*/ 446723 h 1686775"/>
                  <a:gd name="connsiteX1064" fmla="*/ 1411605 w 2242184"/>
                  <a:gd name="connsiteY1064" fmla="*/ 447675 h 1686775"/>
                  <a:gd name="connsiteX1065" fmla="*/ 1404938 w 2242184"/>
                  <a:gd name="connsiteY1065" fmla="*/ 447675 h 1686775"/>
                  <a:gd name="connsiteX1066" fmla="*/ 1399223 w 2242184"/>
                  <a:gd name="connsiteY1066" fmla="*/ 447675 h 1686775"/>
                  <a:gd name="connsiteX1067" fmla="*/ 1393508 w 2242184"/>
                  <a:gd name="connsiteY1067" fmla="*/ 447675 h 1686775"/>
                  <a:gd name="connsiteX1068" fmla="*/ 1388745 w 2242184"/>
                  <a:gd name="connsiteY1068" fmla="*/ 447675 h 1686775"/>
                  <a:gd name="connsiteX1069" fmla="*/ 1381125 w 2242184"/>
                  <a:gd name="connsiteY1069" fmla="*/ 447675 h 1686775"/>
                  <a:gd name="connsiteX1070" fmla="*/ 1373505 w 2242184"/>
                  <a:gd name="connsiteY1070" fmla="*/ 449580 h 1686775"/>
                  <a:gd name="connsiteX1071" fmla="*/ 1360170 w 2242184"/>
                  <a:gd name="connsiteY1071" fmla="*/ 449580 h 1686775"/>
                  <a:gd name="connsiteX1072" fmla="*/ 1354455 w 2242184"/>
                  <a:gd name="connsiteY1072" fmla="*/ 449580 h 1686775"/>
                  <a:gd name="connsiteX1073" fmla="*/ 1342073 w 2242184"/>
                  <a:gd name="connsiteY1073" fmla="*/ 452437 h 1686775"/>
                  <a:gd name="connsiteX1074" fmla="*/ 1339215 w 2242184"/>
                  <a:gd name="connsiteY1074" fmla="*/ 453390 h 1686775"/>
                  <a:gd name="connsiteX1075" fmla="*/ 1331595 w 2242184"/>
                  <a:gd name="connsiteY1075" fmla="*/ 455295 h 1686775"/>
                  <a:gd name="connsiteX1076" fmla="*/ 1325880 w 2242184"/>
                  <a:gd name="connsiteY1076" fmla="*/ 455295 h 1686775"/>
                  <a:gd name="connsiteX1077" fmla="*/ 1322070 w 2242184"/>
                  <a:gd name="connsiteY1077" fmla="*/ 455295 h 1686775"/>
                  <a:gd name="connsiteX1078" fmla="*/ 1320165 w 2242184"/>
                  <a:gd name="connsiteY1078" fmla="*/ 452437 h 1686775"/>
                  <a:gd name="connsiteX1079" fmla="*/ 1320165 w 2242184"/>
                  <a:gd name="connsiteY1079" fmla="*/ 449580 h 1686775"/>
                  <a:gd name="connsiteX1080" fmla="*/ 1322070 w 2242184"/>
                  <a:gd name="connsiteY1080" fmla="*/ 445770 h 1686775"/>
                  <a:gd name="connsiteX1081" fmla="*/ 1762125 w 2242184"/>
                  <a:gd name="connsiteY1081" fmla="*/ 147637 h 1686775"/>
                  <a:gd name="connsiteX1082" fmla="*/ 1762125 w 2242184"/>
                  <a:gd name="connsiteY1082" fmla="*/ 147637 h 1686775"/>
                  <a:gd name="connsiteX1083" fmla="*/ 1762125 w 2242184"/>
                  <a:gd name="connsiteY1083" fmla="*/ 147637 h 1686775"/>
                  <a:gd name="connsiteX1084" fmla="*/ 870585 w 2242184"/>
                  <a:gd name="connsiteY1084" fmla="*/ 141923 h 1686775"/>
                  <a:gd name="connsiteX1085" fmla="*/ 862965 w 2242184"/>
                  <a:gd name="connsiteY1085" fmla="*/ 145733 h 1686775"/>
                  <a:gd name="connsiteX1086" fmla="*/ 854393 w 2242184"/>
                  <a:gd name="connsiteY1086" fmla="*/ 146685 h 1686775"/>
                  <a:gd name="connsiteX1087" fmla="*/ 851535 w 2242184"/>
                  <a:gd name="connsiteY1087" fmla="*/ 146685 h 1686775"/>
                  <a:gd name="connsiteX1088" fmla="*/ 844868 w 2242184"/>
                  <a:gd name="connsiteY1088" fmla="*/ 146685 h 1686775"/>
                  <a:gd name="connsiteX1089" fmla="*/ 840105 w 2242184"/>
                  <a:gd name="connsiteY1089" fmla="*/ 147637 h 1686775"/>
                  <a:gd name="connsiteX1090" fmla="*/ 834390 w 2242184"/>
                  <a:gd name="connsiteY1090" fmla="*/ 149542 h 1686775"/>
                  <a:gd name="connsiteX1091" fmla="*/ 829628 w 2242184"/>
                  <a:gd name="connsiteY1091" fmla="*/ 147637 h 1686775"/>
                  <a:gd name="connsiteX1092" fmla="*/ 826770 w 2242184"/>
                  <a:gd name="connsiteY1092" fmla="*/ 145733 h 1686775"/>
                  <a:gd name="connsiteX1093" fmla="*/ 819150 w 2242184"/>
                  <a:gd name="connsiteY1093" fmla="*/ 144780 h 1686775"/>
                  <a:gd name="connsiteX1094" fmla="*/ 811530 w 2242184"/>
                  <a:gd name="connsiteY1094" fmla="*/ 144780 h 1686775"/>
                  <a:gd name="connsiteX1095" fmla="*/ 804863 w 2242184"/>
                  <a:gd name="connsiteY1095" fmla="*/ 144780 h 1686775"/>
                  <a:gd name="connsiteX1096" fmla="*/ 800100 w 2242184"/>
                  <a:gd name="connsiteY1096" fmla="*/ 142875 h 1686775"/>
                  <a:gd name="connsiteX1097" fmla="*/ 788670 w 2242184"/>
                  <a:gd name="connsiteY1097" fmla="*/ 142875 h 1686775"/>
                  <a:gd name="connsiteX1098" fmla="*/ 784860 w 2242184"/>
                  <a:gd name="connsiteY1098" fmla="*/ 142875 h 1686775"/>
                  <a:gd name="connsiteX1099" fmla="*/ 776288 w 2242184"/>
                  <a:gd name="connsiteY1099" fmla="*/ 141923 h 1686775"/>
                  <a:gd name="connsiteX1100" fmla="*/ 764858 w 2242184"/>
                  <a:gd name="connsiteY1100" fmla="*/ 140970 h 1686775"/>
                  <a:gd name="connsiteX1101" fmla="*/ 756285 w 2242184"/>
                  <a:gd name="connsiteY1101" fmla="*/ 140017 h 1686775"/>
                  <a:gd name="connsiteX1102" fmla="*/ 750570 w 2242184"/>
                  <a:gd name="connsiteY1102" fmla="*/ 135255 h 1686775"/>
                  <a:gd name="connsiteX1103" fmla="*/ 751523 w 2242184"/>
                  <a:gd name="connsiteY1103" fmla="*/ 133350 h 1686775"/>
                  <a:gd name="connsiteX1104" fmla="*/ 754380 w 2242184"/>
                  <a:gd name="connsiteY1104" fmla="*/ 131445 h 1686775"/>
                  <a:gd name="connsiteX1105" fmla="*/ 760095 w 2242184"/>
                  <a:gd name="connsiteY1105" fmla="*/ 131445 h 1686775"/>
                  <a:gd name="connsiteX1106" fmla="*/ 771525 w 2242184"/>
                  <a:gd name="connsiteY1106" fmla="*/ 131445 h 1686775"/>
                  <a:gd name="connsiteX1107" fmla="*/ 776288 w 2242184"/>
                  <a:gd name="connsiteY1107" fmla="*/ 131445 h 1686775"/>
                  <a:gd name="connsiteX1108" fmla="*/ 783908 w 2242184"/>
                  <a:gd name="connsiteY1108" fmla="*/ 131445 h 1686775"/>
                  <a:gd name="connsiteX1109" fmla="*/ 792480 w 2242184"/>
                  <a:gd name="connsiteY1109" fmla="*/ 129540 h 1686775"/>
                  <a:gd name="connsiteX1110" fmla="*/ 794385 w 2242184"/>
                  <a:gd name="connsiteY1110" fmla="*/ 129540 h 1686775"/>
                  <a:gd name="connsiteX1111" fmla="*/ 793433 w 2242184"/>
                  <a:gd name="connsiteY1111" fmla="*/ 129540 h 1686775"/>
                  <a:gd name="connsiteX1112" fmla="*/ 793433 w 2242184"/>
                  <a:gd name="connsiteY1112" fmla="*/ 129540 h 1686775"/>
                  <a:gd name="connsiteX1113" fmla="*/ 792480 w 2242184"/>
                  <a:gd name="connsiteY1113" fmla="*/ 129540 h 1686775"/>
                  <a:gd name="connsiteX1114" fmla="*/ 793433 w 2242184"/>
                  <a:gd name="connsiteY1114" fmla="*/ 129540 h 1686775"/>
                  <a:gd name="connsiteX1115" fmla="*/ 793433 w 2242184"/>
                  <a:gd name="connsiteY1115" fmla="*/ 129540 h 1686775"/>
                  <a:gd name="connsiteX1116" fmla="*/ 794385 w 2242184"/>
                  <a:gd name="connsiteY1116" fmla="*/ 129540 h 1686775"/>
                  <a:gd name="connsiteX1117" fmla="*/ 802958 w 2242184"/>
                  <a:gd name="connsiteY1117" fmla="*/ 128587 h 1686775"/>
                  <a:gd name="connsiteX1118" fmla="*/ 805815 w 2242184"/>
                  <a:gd name="connsiteY1118" fmla="*/ 128587 h 1686775"/>
                  <a:gd name="connsiteX1119" fmla="*/ 815340 w 2242184"/>
                  <a:gd name="connsiteY1119" fmla="*/ 128587 h 1686775"/>
                  <a:gd name="connsiteX1120" fmla="*/ 822008 w 2242184"/>
                  <a:gd name="connsiteY1120" fmla="*/ 128587 h 1686775"/>
                  <a:gd name="connsiteX1121" fmla="*/ 827723 w 2242184"/>
                  <a:gd name="connsiteY1121" fmla="*/ 129540 h 1686775"/>
                  <a:gd name="connsiteX1122" fmla="*/ 832485 w 2242184"/>
                  <a:gd name="connsiteY1122" fmla="*/ 130492 h 1686775"/>
                  <a:gd name="connsiteX1123" fmla="*/ 832485 w 2242184"/>
                  <a:gd name="connsiteY1123" fmla="*/ 131445 h 1686775"/>
                  <a:gd name="connsiteX1124" fmla="*/ 840105 w 2242184"/>
                  <a:gd name="connsiteY1124" fmla="*/ 135255 h 1686775"/>
                  <a:gd name="connsiteX1125" fmla="*/ 842963 w 2242184"/>
                  <a:gd name="connsiteY1125" fmla="*/ 136208 h 1686775"/>
                  <a:gd name="connsiteX1126" fmla="*/ 852488 w 2242184"/>
                  <a:gd name="connsiteY1126" fmla="*/ 131445 h 1686775"/>
                  <a:gd name="connsiteX1127" fmla="*/ 857250 w 2242184"/>
                  <a:gd name="connsiteY1127" fmla="*/ 132398 h 1686775"/>
                  <a:gd name="connsiteX1128" fmla="*/ 862013 w 2242184"/>
                  <a:gd name="connsiteY1128" fmla="*/ 131445 h 1686775"/>
                  <a:gd name="connsiteX1129" fmla="*/ 869633 w 2242184"/>
                  <a:gd name="connsiteY1129" fmla="*/ 132398 h 1686775"/>
                  <a:gd name="connsiteX1130" fmla="*/ 872490 w 2242184"/>
                  <a:gd name="connsiteY1130" fmla="*/ 134303 h 1686775"/>
                  <a:gd name="connsiteX1131" fmla="*/ 873443 w 2242184"/>
                  <a:gd name="connsiteY1131" fmla="*/ 136208 h 1686775"/>
                  <a:gd name="connsiteX1132" fmla="*/ 870585 w 2242184"/>
                  <a:gd name="connsiteY1132" fmla="*/ 141923 h 1686775"/>
                  <a:gd name="connsiteX1133" fmla="*/ 1010603 w 2242184"/>
                  <a:gd name="connsiteY1133" fmla="*/ 202883 h 1686775"/>
                  <a:gd name="connsiteX1134" fmla="*/ 1005840 w 2242184"/>
                  <a:gd name="connsiteY1134" fmla="*/ 204787 h 1686775"/>
                  <a:gd name="connsiteX1135" fmla="*/ 1000125 w 2242184"/>
                  <a:gd name="connsiteY1135" fmla="*/ 206692 h 1686775"/>
                  <a:gd name="connsiteX1136" fmla="*/ 992505 w 2242184"/>
                  <a:gd name="connsiteY1136" fmla="*/ 206692 h 1686775"/>
                  <a:gd name="connsiteX1137" fmla="*/ 984885 w 2242184"/>
                  <a:gd name="connsiteY1137" fmla="*/ 207645 h 1686775"/>
                  <a:gd name="connsiteX1138" fmla="*/ 977265 w 2242184"/>
                  <a:gd name="connsiteY1138" fmla="*/ 209550 h 1686775"/>
                  <a:gd name="connsiteX1139" fmla="*/ 969645 w 2242184"/>
                  <a:gd name="connsiteY1139" fmla="*/ 212408 h 1686775"/>
                  <a:gd name="connsiteX1140" fmla="*/ 963930 w 2242184"/>
                  <a:gd name="connsiteY1140" fmla="*/ 213360 h 1686775"/>
                  <a:gd name="connsiteX1141" fmla="*/ 961073 w 2242184"/>
                  <a:gd name="connsiteY1141" fmla="*/ 217170 h 1686775"/>
                  <a:gd name="connsiteX1142" fmla="*/ 953453 w 2242184"/>
                  <a:gd name="connsiteY1142" fmla="*/ 219075 h 1686775"/>
                  <a:gd name="connsiteX1143" fmla="*/ 943928 w 2242184"/>
                  <a:gd name="connsiteY1143" fmla="*/ 220980 h 1686775"/>
                  <a:gd name="connsiteX1144" fmla="*/ 935355 w 2242184"/>
                  <a:gd name="connsiteY1144" fmla="*/ 220980 h 1686775"/>
                  <a:gd name="connsiteX1145" fmla="*/ 925830 w 2242184"/>
                  <a:gd name="connsiteY1145" fmla="*/ 220980 h 1686775"/>
                  <a:gd name="connsiteX1146" fmla="*/ 917258 w 2242184"/>
                  <a:gd name="connsiteY1146" fmla="*/ 220980 h 1686775"/>
                  <a:gd name="connsiteX1147" fmla="*/ 910590 w 2242184"/>
                  <a:gd name="connsiteY1147" fmla="*/ 221933 h 1686775"/>
                  <a:gd name="connsiteX1148" fmla="*/ 903923 w 2242184"/>
                  <a:gd name="connsiteY1148" fmla="*/ 224790 h 1686775"/>
                  <a:gd name="connsiteX1149" fmla="*/ 895350 w 2242184"/>
                  <a:gd name="connsiteY1149" fmla="*/ 226695 h 1686775"/>
                  <a:gd name="connsiteX1150" fmla="*/ 887730 w 2242184"/>
                  <a:gd name="connsiteY1150" fmla="*/ 227648 h 1686775"/>
                  <a:gd name="connsiteX1151" fmla="*/ 886778 w 2242184"/>
                  <a:gd name="connsiteY1151" fmla="*/ 221933 h 1686775"/>
                  <a:gd name="connsiteX1152" fmla="*/ 887730 w 2242184"/>
                  <a:gd name="connsiteY1152" fmla="*/ 220980 h 1686775"/>
                  <a:gd name="connsiteX1153" fmla="*/ 892493 w 2242184"/>
                  <a:gd name="connsiteY1153" fmla="*/ 220028 h 1686775"/>
                  <a:gd name="connsiteX1154" fmla="*/ 895350 w 2242184"/>
                  <a:gd name="connsiteY1154" fmla="*/ 219075 h 1686775"/>
                  <a:gd name="connsiteX1155" fmla="*/ 902018 w 2242184"/>
                  <a:gd name="connsiteY1155" fmla="*/ 216217 h 1686775"/>
                  <a:gd name="connsiteX1156" fmla="*/ 910590 w 2242184"/>
                  <a:gd name="connsiteY1156" fmla="*/ 214312 h 1686775"/>
                  <a:gd name="connsiteX1157" fmla="*/ 918210 w 2242184"/>
                  <a:gd name="connsiteY1157" fmla="*/ 211455 h 1686775"/>
                  <a:gd name="connsiteX1158" fmla="*/ 922020 w 2242184"/>
                  <a:gd name="connsiteY1158" fmla="*/ 206692 h 1686775"/>
                  <a:gd name="connsiteX1159" fmla="*/ 928688 w 2242184"/>
                  <a:gd name="connsiteY1159" fmla="*/ 206692 h 1686775"/>
                  <a:gd name="connsiteX1160" fmla="*/ 931545 w 2242184"/>
                  <a:gd name="connsiteY1160" fmla="*/ 206692 h 1686775"/>
                  <a:gd name="connsiteX1161" fmla="*/ 942975 w 2242184"/>
                  <a:gd name="connsiteY1161" fmla="*/ 205740 h 1686775"/>
                  <a:gd name="connsiteX1162" fmla="*/ 949643 w 2242184"/>
                  <a:gd name="connsiteY1162" fmla="*/ 206692 h 1686775"/>
                  <a:gd name="connsiteX1163" fmla="*/ 956310 w 2242184"/>
                  <a:gd name="connsiteY1163" fmla="*/ 206692 h 1686775"/>
                  <a:gd name="connsiteX1164" fmla="*/ 965835 w 2242184"/>
                  <a:gd name="connsiteY1164" fmla="*/ 204787 h 1686775"/>
                  <a:gd name="connsiteX1165" fmla="*/ 971550 w 2242184"/>
                  <a:gd name="connsiteY1165" fmla="*/ 201930 h 1686775"/>
                  <a:gd name="connsiteX1166" fmla="*/ 977265 w 2242184"/>
                  <a:gd name="connsiteY1166" fmla="*/ 199073 h 1686775"/>
                  <a:gd name="connsiteX1167" fmla="*/ 982028 w 2242184"/>
                  <a:gd name="connsiteY1167" fmla="*/ 197167 h 1686775"/>
                  <a:gd name="connsiteX1168" fmla="*/ 986790 w 2242184"/>
                  <a:gd name="connsiteY1168" fmla="*/ 196215 h 1686775"/>
                  <a:gd name="connsiteX1169" fmla="*/ 997268 w 2242184"/>
                  <a:gd name="connsiteY1169" fmla="*/ 195262 h 1686775"/>
                  <a:gd name="connsiteX1170" fmla="*/ 1002030 w 2242184"/>
                  <a:gd name="connsiteY1170" fmla="*/ 193358 h 1686775"/>
                  <a:gd name="connsiteX1171" fmla="*/ 1013460 w 2242184"/>
                  <a:gd name="connsiteY1171" fmla="*/ 192405 h 1686775"/>
                  <a:gd name="connsiteX1172" fmla="*/ 1015365 w 2242184"/>
                  <a:gd name="connsiteY1172" fmla="*/ 194310 h 1686775"/>
                  <a:gd name="connsiteX1173" fmla="*/ 1010603 w 2242184"/>
                  <a:gd name="connsiteY1173" fmla="*/ 202883 h 1686775"/>
                  <a:gd name="connsiteX1174" fmla="*/ 1220153 w 2242184"/>
                  <a:gd name="connsiteY1174" fmla="*/ 380048 h 1686775"/>
                  <a:gd name="connsiteX1175" fmla="*/ 1218248 w 2242184"/>
                  <a:gd name="connsiteY1175" fmla="*/ 374333 h 1686775"/>
                  <a:gd name="connsiteX1176" fmla="*/ 1212533 w 2242184"/>
                  <a:gd name="connsiteY1176" fmla="*/ 371475 h 1686775"/>
                  <a:gd name="connsiteX1177" fmla="*/ 1210628 w 2242184"/>
                  <a:gd name="connsiteY1177" fmla="*/ 369570 h 1686775"/>
                  <a:gd name="connsiteX1178" fmla="*/ 1210628 w 2242184"/>
                  <a:gd name="connsiteY1178" fmla="*/ 367665 h 1686775"/>
                  <a:gd name="connsiteX1179" fmla="*/ 1208723 w 2242184"/>
                  <a:gd name="connsiteY1179" fmla="*/ 364808 h 1686775"/>
                  <a:gd name="connsiteX1180" fmla="*/ 1203960 w 2242184"/>
                  <a:gd name="connsiteY1180" fmla="*/ 362903 h 1686775"/>
                  <a:gd name="connsiteX1181" fmla="*/ 1200150 w 2242184"/>
                  <a:gd name="connsiteY1181" fmla="*/ 362903 h 1686775"/>
                  <a:gd name="connsiteX1182" fmla="*/ 1193483 w 2242184"/>
                  <a:gd name="connsiteY1182" fmla="*/ 360998 h 1686775"/>
                  <a:gd name="connsiteX1183" fmla="*/ 1188720 w 2242184"/>
                  <a:gd name="connsiteY1183" fmla="*/ 358140 h 1686775"/>
                  <a:gd name="connsiteX1184" fmla="*/ 1185863 w 2242184"/>
                  <a:gd name="connsiteY1184" fmla="*/ 355283 h 1686775"/>
                  <a:gd name="connsiteX1185" fmla="*/ 1184910 w 2242184"/>
                  <a:gd name="connsiteY1185" fmla="*/ 353378 h 1686775"/>
                  <a:gd name="connsiteX1186" fmla="*/ 1185863 w 2242184"/>
                  <a:gd name="connsiteY1186" fmla="*/ 351473 h 1686775"/>
                  <a:gd name="connsiteX1187" fmla="*/ 1187768 w 2242184"/>
                  <a:gd name="connsiteY1187" fmla="*/ 347662 h 1686775"/>
                  <a:gd name="connsiteX1188" fmla="*/ 1190625 w 2242184"/>
                  <a:gd name="connsiteY1188" fmla="*/ 346710 h 1686775"/>
                  <a:gd name="connsiteX1189" fmla="*/ 1196340 w 2242184"/>
                  <a:gd name="connsiteY1189" fmla="*/ 345758 h 1686775"/>
                  <a:gd name="connsiteX1190" fmla="*/ 1200150 w 2242184"/>
                  <a:gd name="connsiteY1190" fmla="*/ 345758 h 1686775"/>
                  <a:gd name="connsiteX1191" fmla="*/ 1203960 w 2242184"/>
                  <a:gd name="connsiteY1191" fmla="*/ 345758 h 1686775"/>
                  <a:gd name="connsiteX1192" fmla="*/ 1207770 w 2242184"/>
                  <a:gd name="connsiteY1192" fmla="*/ 343853 h 1686775"/>
                  <a:gd name="connsiteX1193" fmla="*/ 1213485 w 2242184"/>
                  <a:gd name="connsiteY1193" fmla="*/ 343853 h 1686775"/>
                  <a:gd name="connsiteX1194" fmla="*/ 1218248 w 2242184"/>
                  <a:gd name="connsiteY1194" fmla="*/ 343853 h 1686775"/>
                  <a:gd name="connsiteX1195" fmla="*/ 1221105 w 2242184"/>
                  <a:gd name="connsiteY1195" fmla="*/ 344805 h 1686775"/>
                  <a:gd name="connsiteX1196" fmla="*/ 1225868 w 2242184"/>
                  <a:gd name="connsiteY1196" fmla="*/ 348615 h 1686775"/>
                  <a:gd name="connsiteX1197" fmla="*/ 1226820 w 2242184"/>
                  <a:gd name="connsiteY1197" fmla="*/ 350520 h 1686775"/>
                  <a:gd name="connsiteX1198" fmla="*/ 1227773 w 2242184"/>
                  <a:gd name="connsiteY1198" fmla="*/ 352425 h 1686775"/>
                  <a:gd name="connsiteX1199" fmla="*/ 1226820 w 2242184"/>
                  <a:gd name="connsiteY1199" fmla="*/ 356235 h 1686775"/>
                  <a:gd name="connsiteX1200" fmla="*/ 1226820 w 2242184"/>
                  <a:gd name="connsiteY1200" fmla="*/ 359093 h 1686775"/>
                  <a:gd name="connsiteX1201" fmla="*/ 1232535 w 2242184"/>
                  <a:gd name="connsiteY1201" fmla="*/ 362903 h 1686775"/>
                  <a:gd name="connsiteX1202" fmla="*/ 1239203 w 2242184"/>
                  <a:gd name="connsiteY1202" fmla="*/ 364808 h 1686775"/>
                  <a:gd name="connsiteX1203" fmla="*/ 1244918 w 2242184"/>
                  <a:gd name="connsiteY1203" fmla="*/ 368618 h 1686775"/>
                  <a:gd name="connsiteX1204" fmla="*/ 1245870 w 2242184"/>
                  <a:gd name="connsiteY1204" fmla="*/ 372427 h 1686775"/>
                  <a:gd name="connsiteX1205" fmla="*/ 1246823 w 2242184"/>
                  <a:gd name="connsiteY1205" fmla="*/ 375285 h 1686775"/>
                  <a:gd name="connsiteX1206" fmla="*/ 1249680 w 2242184"/>
                  <a:gd name="connsiteY1206" fmla="*/ 378143 h 1686775"/>
                  <a:gd name="connsiteX1207" fmla="*/ 1250633 w 2242184"/>
                  <a:gd name="connsiteY1207" fmla="*/ 380048 h 1686775"/>
                  <a:gd name="connsiteX1208" fmla="*/ 1249680 w 2242184"/>
                  <a:gd name="connsiteY1208" fmla="*/ 384810 h 1686775"/>
                  <a:gd name="connsiteX1209" fmla="*/ 1247775 w 2242184"/>
                  <a:gd name="connsiteY1209" fmla="*/ 389573 h 1686775"/>
                  <a:gd name="connsiteX1210" fmla="*/ 1244918 w 2242184"/>
                  <a:gd name="connsiteY1210" fmla="*/ 392430 h 1686775"/>
                  <a:gd name="connsiteX1211" fmla="*/ 1237298 w 2242184"/>
                  <a:gd name="connsiteY1211" fmla="*/ 392430 h 1686775"/>
                  <a:gd name="connsiteX1212" fmla="*/ 1231583 w 2242184"/>
                  <a:gd name="connsiteY1212" fmla="*/ 392430 h 1686775"/>
                  <a:gd name="connsiteX1213" fmla="*/ 1225868 w 2242184"/>
                  <a:gd name="connsiteY1213" fmla="*/ 390525 h 1686775"/>
                  <a:gd name="connsiteX1214" fmla="*/ 1220153 w 2242184"/>
                  <a:gd name="connsiteY1214" fmla="*/ 380048 h 168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Lst>
                <a:rect l="l" t="t" r="r" b="b"/>
                <a:pathLst>
                  <a:path w="2242184" h="1686775">
                    <a:moveTo>
                      <a:pt x="2242185" y="1098233"/>
                    </a:moveTo>
                    <a:lnTo>
                      <a:pt x="2238375" y="1078230"/>
                    </a:lnTo>
                    <a:lnTo>
                      <a:pt x="2238375" y="1068705"/>
                    </a:lnTo>
                    <a:lnTo>
                      <a:pt x="2238375" y="1062990"/>
                    </a:lnTo>
                    <a:lnTo>
                      <a:pt x="2227898" y="1052513"/>
                    </a:lnTo>
                    <a:lnTo>
                      <a:pt x="2212658" y="1049655"/>
                    </a:lnTo>
                    <a:lnTo>
                      <a:pt x="2188845" y="1042035"/>
                    </a:lnTo>
                    <a:lnTo>
                      <a:pt x="2180273" y="1037273"/>
                    </a:lnTo>
                    <a:lnTo>
                      <a:pt x="2165033" y="1034415"/>
                    </a:lnTo>
                    <a:lnTo>
                      <a:pt x="2153603" y="1032510"/>
                    </a:lnTo>
                    <a:lnTo>
                      <a:pt x="2118360" y="1026795"/>
                    </a:lnTo>
                    <a:lnTo>
                      <a:pt x="2109788" y="1024890"/>
                    </a:lnTo>
                    <a:lnTo>
                      <a:pt x="2087880" y="1020127"/>
                    </a:lnTo>
                    <a:lnTo>
                      <a:pt x="2070735" y="1015365"/>
                    </a:lnTo>
                    <a:lnTo>
                      <a:pt x="2059305" y="1013460"/>
                    </a:lnTo>
                    <a:lnTo>
                      <a:pt x="2045970" y="1010602"/>
                    </a:lnTo>
                    <a:cubicBezTo>
                      <a:pt x="2045970" y="1010602"/>
                      <a:pt x="2044065" y="1011555"/>
                      <a:pt x="2037398" y="1005840"/>
                    </a:cubicBezTo>
                    <a:cubicBezTo>
                      <a:pt x="2030730" y="1000125"/>
                      <a:pt x="2022158" y="992505"/>
                      <a:pt x="2022158" y="992505"/>
                    </a:cubicBezTo>
                    <a:lnTo>
                      <a:pt x="2006918" y="979170"/>
                    </a:lnTo>
                    <a:lnTo>
                      <a:pt x="2000250" y="970598"/>
                    </a:lnTo>
                    <a:lnTo>
                      <a:pt x="1993583" y="963930"/>
                    </a:lnTo>
                    <a:lnTo>
                      <a:pt x="1969770" y="950595"/>
                    </a:lnTo>
                    <a:lnTo>
                      <a:pt x="1954530" y="944880"/>
                    </a:lnTo>
                    <a:lnTo>
                      <a:pt x="1937385" y="939165"/>
                    </a:lnTo>
                    <a:lnTo>
                      <a:pt x="1910715" y="934402"/>
                    </a:lnTo>
                    <a:cubicBezTo>
                      <a:pt x="1910715" y="934402"/>
                      <a:pt x="1910715" y="937260"/>
                      <a:pt x="1902143" y="934402"/>
                    </a:cubicBezTo>
                    <a:cubicBezTo>
                      <a:pt x="1893570" y="931545"/>
                      <a:pt x="1880235" y="928688"/>
                      <a:pt x="1880235" y="928688"/>
                    </a:cubicBezTo>
                    <a:lnTo>
                      <a:pt x="1866900" y="922973"/>
                    </a:lnTo>
                    <a:lnTo>
                      <a:pt x="1858328" y="911543"/>
                    </a:lnTo>
                    <a:lnTo>
                      <a:pt x="1841183" y="902970"/>
                    </a:lnTo>
                    <a:lnTo>
                      <a:pt x="1830705" y="897255"/>
                    </a:lnTo>
                    <a:lnTo>
                      <a:pt x="1804035" y="889635"/>
                    </a:lnTo>
                    <a:lnTo>
                      <a:pt x="1784033" y="887730"/>
                    </a:lnTo>
                    <a:lnTo>
                      <a:pt x="1740218" y="887730"/>
                    </a:lnTo>
                    <a:lnTo>
                      <a:pt x="1720215" y="887730"/>
                    </a:lnTo>
                    <a:lnTo>
                      <a:pt x="1706880" y="887730"/>
                    </a:lnTo>
                    <a:lnTo>
                      <a:pt x="1674495" y="879158"/>
                    </a:lnTo>
                    <a:lnTo>
                      <a:pt x="1652588" y="880110"/>
                    </a:lnTo>
                    <a:lnTo>
                      <a:pt x="1644015" y="878205"/>
                    </a:lnTo>
                    <a:cubicBezTo>
                      <a:pt x="1644015" y="878205"/>
                      <a:pt x="1630680" y="873443"/>
                      <a:pt x="1622108" y="878205"/>
                    </a:cubicBezTo>
                    <a:cubicBezTo>
                      <a:pt x="1613535" y="882015"/>
                      <a:pt x="1590675" y="884873"/>
                      <a:pt x="1590675" y="884873"/>
                    </a:cubicBezTo>
                    <a:cubicBezTo>
                      <a:pt x="1587818" y="893445"/>
                      <a:pt x="1572578" y="896302"/>
                      <a:pt x="1572578" y="896302"/>
                    </a:cubicBezTo>
                    <a:lnTo>
                      <a:pt x="1557338" y="897255"/>
                    </a:lnTo>
                    <a:lnTo>
                      <a:pt x="1524000" y="900113"/>
                    </a:lnTo>
                    <a:lnTo>
                      <a:pt x="1508760" y="900113"/>
                    </a:lnTo>
                    <a:lnTo>
                      <a:pt x="1500188" y="900113"/>
                    </a:lnTo>
                    <a:lnTo>
                      <a:pt x="1480185" y="897255"/>
                    </a:lnTo>
                    <a:lnTo>
                      <a:pt x="1466850" y="894398"/>
                    </a:lnTo>
                    <a:lnTo>
                      <a:pt x="1458278" y="882015"/>
                    </a:lnTo>
                    <a:lnTo>
                      <a:pt x="1458278" y="875348"/>
                    </a:lnTo>
                    <a:lnTo>
                      <a:pt x="1458278" y="866775"/>
                    </a:lnTo>
                    <a:lnTo>
                      <a:pt x="1456373" y="855345"/>
                    </a:lnTo>
                    <a:lnTo>
                      <a:pt x="1454468" y="838200"/>
                    </a:lnTo>
                    <a:lnTo>
                      <a:pt x="1445895" y="832485"/>
                    </a:lnTo>
                    <a:lnTo>
                      <a:pt x="1432560" y="830580"/>
                    </a:lnTo>
                    <a:lnTo>
                      <a:pt x="1423988" y="828675"/>
                    </a:lnTo>
                    <a:lnTo>
                      <a:pt x="1403985" y="821055"/>
                    </a:lnTo>
                    <a:lnTo>
                      <a:pt x="1392555" y="821055"/>
                    </a:lnTo>
                    <a:lnTo>
                      <a:pt x="1379220" y="821055"/>
                    </a:lnTo>
                    <a:lnTo>
                      <a:pt x="1367790" y="821055"/>
                    </a:lnTo>
                    <a:lnTo>
                      <a:pt x="1359218" y="815340"/>
                    </a:lnTo>
                    <a:lnTo>
                      <a:pt x="1370648" y="811530"/>
                    </a:lnTo>
                    <a:lnTo>
                      <a:pt x="1382078" y="808673"/>
                    </a:lnTo>
                    <a:lnTo>
                      <a:pt x="1386840" y="802958"/>
                    </a:lnTo>
                    <a:lnTo>
                      <a:pt x="1386840" y="797243"/>
                    </a:lnTo>
                    <a:lnTo>
                      <a:pt x="1384935" y="784860"/>
                    </a:lnTo>
                    <a:lnTo>
                      <a:pt x="1384935" y="776288"/>
                    </a:lnTo>
                    <a:lnTo>
                      <a:pt x="1391603" y="767715"/>
                    </a:lnTo>
                    <a:lnTo>
                      <a:pt x="1394460" y="759143"/>
                    </a:lnTo>
                    <a:cubicBezTo>
                      <a:pt x="1394460" y="759143"/>
                      <a:pt x="1385888" y="751523"/>
                      <a:pt x="1377315" y="754380"/>
                    </a:cubicBezTo>
                    <a:cubicBezTo>
                      <a:pt x="1368743" y="757238"/>
                      <a:pt x="1357313" y="752475"/>
                      <a:pt x="1359218" y="757238"/>
                    </a:cubicBezTo>
                    <a:cubicBezTo>
                      <a:pt x="1361123" y="761048"/>
                      <a:pt x="1361123" y="761048"/>
                      <a:pt x="1361123" y="761048"/>
                    </a:cubicBezTo>
                    <a:lnTo>
                      <a:pt x="1347788" y="761048"/>
                    </a:lnTo>
                    <a:cubicBezTo>
                      <a:pt x="1347788" y="761048"/>
                      <a:pt x="1332548" y="759143"/>
                      <a:pt x="1332548" y="763905"/>
                    </a:cubicBezTo>
                    <a:cubicBezTo>
                      <a:pt x="1332548" y="767715"/>
                      <a:pt x="1334453" y="761048"/>
                      <a:pt x="1332548" y="767715"/>
                    </a:cubicBezTo>
                    <a:cubicBezTo>
                      <a:pt x="1330643" y="774383"/>
                      <a:pt x="1317308" y="771525"/>
                      <a:pt x="1319213" y="777240"/>
                    </a:cubicBezTo>
                    <a:cubicBezTo>
                      <a:pt x="1321118" y="782955"/>
                      <a:pt x="1312545" y="785813"/>
                      <a:pt x="1312545" y="785813"/>
                    </a:cubicBezTo>
                    <a:lnTo>
                      <a:pt x="1299210" y="788670"/>
                    </a:lnTo>
                    <a:lnTo>
                      <a:pt x="1290638" y="789623"/>
                    </a:lnTo>
                    <a:cubicBezTo>
                      <a:pt x="1290638" y="789623"/>
                      <a:pt x="1285875" y="790575"/>
                      <a:pt x="1279208" y="790575"/>
                    </a:cubicBezTo>
                    <a:cubicBezTo>
                      <a:pt x="1272540" y="790575"/>
                      <a:pt x="1263968" y="790575"/>
                      <a:pt x="1263968" y="790575"/>
                    </a:cubicBezTo>
                    <a:lnTo>
                      <a:pt x="1253490" y="784860"/>
                    </a:lnTo>
                    <a:lnTo>
                      <a:pt x="1244918" y="777240"/>
                    </a:lnTo>
                    <a:lnTo>
                      <a:pt x="1236345" y="771525"/>
                    </a:lnTo>
                    <a:lnTo>
                      <a:pt x="1229678" y="765810"/>
                    </a:lnTo>
                    <a:lnTo>
                      <a:pt x="1225868" y="757238"/>
                    </a:lnTo>
                    <a:cubicBezTo>
                      <a:pt x="1225868" y="757238"/>
                      <a:pt x="1223963" y="751523"/>
                      <a:pt x="1223963" y="747713"/>
                    </a:cubicBezTo>
                    <a:cubicBezTo>
                      <a:pt x="1223963" y="743902"/>
                      <a:pt x="1223963" y="733425"/>
                      <a:pt x="1223963" y="733425"/>
                    </a:cubicBezTo>
                    <a:lnTo>
                      <a:pt x="1223963" y="723900"/>
                    </a:lnTo>
                    <a:lnTo>
                      <a:pt x="1217295" y="715327"/>
                    </a:lnTo>
                    <a:lnTo>
                      <a:pt x="1215390" y="700088"/>
                    </a:lnTo>
                    <a:lnTo>
                      <a:pt x="1217295" y="694373"/>
                    </a:lnTo>
                    <a:lnTo>
                      <a:pt x="1223963" y="684848"/>
                    </a:lnTo>
                    <a:lnTo>
                      <a:pt x="1238250" y="675323"/>
                    </a:lnTo>
                    <a:lnTo>
                      <a:pt x="1258253" y="674370"/>
                    </a:lnTo>
                    <a:cubicBezTo>
                      <a:pt x="1258253" y="674370"/>
                      <a:pt x="1264920" y="671513"/>
                      <a:pt x="1271588" y="673418"/>
                    </a:cubicBezTo>
                    <a:cubicBezTo>
                      <a:pt x="1278255" y="675323"/>
                      <a:pt x="1264920" y="674370"/>
                      <a:pt x="1278255" y="675323"/>
                    </a:cubicBezTo>
                    <a:cubicBezTo>
                      <a:pt x="1291590" y="675323"/>
                      <a:pt x="1278255" y="675323"/>
                      <a:pt x="1291590" y="675323"/>
                    </a:cubicBezTo>
                    <a:cubicBezTo>
                      <a:pt x="1304925" y="675323"/>
                      <a:pt x="1304925" y="671513"/>
                      <a:pt x="1313498" y="674370"/>
                    </a:cubicBezTo>
                    <a:cubicBezTo>
                      <a:pt x="1322070" y="677227"/>
                      <a:pt x="1304925" y="677227"/>
                      <a:pt x="1322070" y="677227"/>
                    </a:cubicBezTo>
                    <a:cubicBezTo>
                      <a:pt x="1339215" y="677227"/>
                      <a:pt x="1330643" y="679133"/>
                      <a:pt x="1339215" y="677227"/>
                    </a:cubicBezTo>
                    <a:cubicBezTo>
                      <a:pt x="1347788" y="676275"/>
                      <a:pt x="1347788" y="676275"/>
                      <a:pt x="1347788" y="676275"/>
                    </a:cubicBezTo>
                    <a:lnTo>
                      <a:pt x="1365885" y="673418"/>
                    </a:lnTo>
                    <a:cubicBezTo>
                      <a:pt x="1365885" y="673418"/>
                      <a:pt x="1370648" y="672465"/>
                      <a:pt x="1377315" y="672465"/>
                    </a:cubicBezTo>
                    <a:cubicBezTo>
                      <a:pt x="1383983" y="672465"/>
                      <a:pt x="1414463" y="671513"/>
                      <a:pt x="1414463" y="671513"/>
                    </a:cubicBezTo>
                    <a:lnTo>
                      <a:pt x="1436370" y="674370"/>
                    </a:lnTo>
                    <a:lnTo>
                      <a:pt x="1449705" y="677227"/>
                    </a:lnTo>
                    <a:cubicBezTo>
                      <a:pt x="1449705" y="677227"/>
                      <a:pt x="1456373" y="673418"/>
                      <a:pt x="1458278" y="679133"/>
                    </a:cubicBezTo>
                    <a:cubicBezTo>
                      <a:pt x="1460183" y="684848"/>
                      <a:pt x="1460183" y="684848"/>
                      <a:pt x="1460183" y="684848"/>
                    </a:cubicBezTo>
                    <a:cubicBezTo>
                      <a:pt x="1463993" y="701993"/>
                      <a:pt x="1463993" y="701993"/>
                      <a:pt x="1463993" y="701993"/>
                    </a:cubicBezTo>
                    <a:cubicBezTo>
                      <a:pt x="1463993" y="701993"/>
                      <a:pt x="1461135" y="716280"/>
                      <a:pt x="1467803" y="720090"/>
                    </a:cubicBezTo>
                    <a:cubicBezTo>
                      <a:pt x="1474470" y="724852"/>
                      <a:pt x="1474470" y="724852"/>
                      <a:pt x="1474470" y="724852"/>
                    </a:cubicBezTo>
                    <a:lnTo>
                      <a:pt x="1498283" y="730568"/>
                    </a:lnTo>
                    <a:lnTo>
                      <a:pt x="1506855" y="727710"/>
                    </a:lnTo>
                    <a:lnTo>
                      <a:pt x="1513523" y="721043"/>
                    </a:lnTo>
                    <a:lnTo>
                      <a:pt x="1516380" y="708660"/>
                    </a:lnTo>
                    <a:lnTo>
                      <a:pt x="1518285" y="702945"/>
                    </a:lnTo>
                    <a:lnTo>
                      <a:pt x="1509713" y="682943"/>
                    </a:lnTo>
                    <a:lnTo>
                      <a:pt x="1503045" y="676275"/>
                    </a:lnTo>
                    <a:lnTo>
                      <a:pt x="1501140" y="667702"/>
                    </a:lnTo>
                    <a:lnTo>
                      <a:pt x="1499235" y="659130"/>
                    </a:lnTo>
                    <a:lnTo>
                      <a:pt x="1497330" y="641985"/>
                    </a:lnTo>
                    <a:lnTo>
                      <a:pt x="1512570" y="633413"/>
                    </a:lnTo>
                    <a:lnTo>
                      <a:pt x="1521143" y="633413"/>
                    </a:lnTo>
                    <a:lnTo>
                      <a:pt x="1547813" y="629602"/>
                    </a:lnTo>
                    <a:lnTo>
                      <a:pt x="1556385" y="625793"/>
                    </a:lnTo>
                    <a:lnTo>
                      <a:pt x="1561148" y="620077"/>
                    </a:lnTo>
                    <a:lnTo>
                      <a:pt x="1583055" y="605790"/>
                    </a:lnTo>
                    <a:lnTo>
                      <a:pt x="1587818" y="597218"/>
                    </a:lnTo>
                    <a:lnTo>
                      <a:pt x="1587818" y="591502"/>
                    </a:lnTo>
                    <a:lnTo>
                      <a:pt x="1587818" y="585788"/>
                    </a:lnTo>
                    <a:lnTo>
                      <a:pt x="1581150" y="574358"/>
                    </a:lnTo>
                    <a:lnTo>
                      <a:pt x="1592580" y="564833"/>
                    </a:lnTo>
                    <a:lnTo>
                      <a:pt x="1604010" y="564833"/>
                    </a:lnTo>
                    <a:cubicBezTo>
                      <a:pt x="1604010" y="564833"/>
                      <a:pt x="1604010" y="555308"/>
                      <a:pt x="1610678" y="555308"/>
                    </a:cubicBezTo>
                    <a:cubicBezTo>
                      <a:pt x="1617345" y="555308"/>
                      <a:pt x="1615440" y="549593"/>
                      <a:pt x="1622108" y="549593"/>
                    </a:cubicBezTo>
                    <a:cubicBezTo>
                      <a:pt x="1628775" y="549593"/>
                      <a:pt x="1640205" y="543877"/>
                      <a:pt x="1640205" y="543877"/>
                    </a:cubicBezTo>
                    <a:lnTo>
                      <a:pt x="1653540" y="538163"/>
                    </a:lnTo>
                    <a:lnTo>
                      <a:pt x="1662113" y="534352"/>
                    </a:lnTo>
                    <a:lnTo>
                      <a:pt x="1677353" y="524827"/>
                    </a:lnTo>
                    <a:lnTo>
                      <a:pt x="1679258" y="519112"/>
                    </a:lnTo>
                    <a:lnTo>
                      <a:pt x="1679258" y="507683"/>
                    </a:lnTo>
                    <a:lnTo>
                      <a:pt x="1684020" y="496252"/>
                    </a:lnTo>
                    <a:lnTo>
                      <a:pt x="1688783" y="490537"/>
                    </a:lnTo>
                    <a:cubicBezTo>
                      <a:pt x="1688783" y="490537"/>
                      <a:pt x="1690688" y="487680"/>
                      <a:pt x="1700213" y="487680"/>
                    </a:cubicBezTo>
                    <a:cubicBezTo>
                      <a:pt x="1708785" y="487680"/>
                      <a:pt x="1708785" y="487680"/>
                      <a:pt x="1708785" y="487680"/>
                    </a:cubicBezTo>
                    <a:lnTo>
                      <a:pt x="1742123" y="484823"/>
                    </a:lnTo>
                    <a:lnTo>
                      <a:pt x="1760220" y="479108"/>
                    </a:lnTo>
                    <a:cubicBezTo>
                      <a:pt x="1760220" y="479108"/>
                      <a:pt x="1758315" y="480060"/>
                      <a:pt x="1760220" y="484823"/>
                    </a:cubicBezTo>
                    <a:cubicBezTo>
                      <a:pt x="1762125" y="488633"/>
                      <a:pt x="1762125" y="493395"/>
                      <a:pt x="1768793" y="494348"/>
                    </a:cubicBezTo>
                    <a:cubicBezTo>
                      <a:pt x="1775460" y="496252"/>
                      <a:pt x="1775460" y="496252"/>
                      <a:pt x="1775460" y="496252"/>
                    </a:cubicBezTo>
                    <a:lnTo>
                      <a:pt x="1784033" y="492443"/>
                    </a:lnTo>
                    <a:lnTo>
                      <a:pt x="1790700" y="485775"/>
                    </a:lnTo>
                    <a:cubicBezTo>
                      <a:pt x="1790700" y="485775"/>
                      <a:pt x="1792605" y="481965"/>
                      <a:pt x="1799273" y="484823"/>
                    </a:cubicBezTo>
                    <a:cubicBezTo>
                      <a:pt x="1805940" y="487680"/>
                      <a:pt x="1805940" y="487680"/>
                      <a:pt x="1805940" y="487680"/>
                    </a:cubicBezTo>
                    <a:lnTo>
                      <a:pt x="1817370" y="486727"/>
                    </a:lnTo>
                    <a:cubicBezTo>
                      <a:pt x="1817370" y="486727"/>
                      <a:pt x="1819275" y="486727"/>
                      <a:pt x="1825943" y="486727"/>
                    </a:cubicBezTo>
                    <a:cubicBezTo>
                      <a:pt x="1832610" y="486727"/>
                      <a:pt x="1834515" y="483870"/>
                      <a:pt x="1841183" y="481012"/>
                    </a:cubicBezTo>
                    <a:cubicBezTo>
                      <a:pt x="1847850" y="478155"/>
                      <a:pt x="1841183" y="483870"/>
                      <a:pt x="1847850" y="478155"/>
                    </a:cubicBezTo>
                    <a:cubicBezTo>
                      <a:pt x="1854518" y="472440"/>
                      <a:pt x="1854518" y="472440"/>
                      <a:pt x="1854518" y="472440"/>
                    </a:cubicBezTo>
                    <a:lnTo>
                      <a:pt x="1859280" y="463868"/>
                    </a:lnTo>
                    <a:cubicBezTo>
                      <a:pt x="1852613" y="461010"/>
                      <a:pt x="1861185" y="462915"/>
                      <a:pt x="1852613" y="461010"/>
                    </a:cubicBezTo>
                    <a:cubicBezTo>
                      <a:pt x="1844040" y="459105"/>
                      <a:pt x="1844040" y="459105"/>
                      <a:pt x="1844040" y="459105"/>
                    </a:cubicBezTo>
                    <a:lnTo>
                      <a:pt x="1830705" y="460058"/>
                    </a:lnTo>
                    <a:lnTo>
                      <a:pt x="1806893" y="458152"/>
                    </a:lnTo>
                    <a:lnTo>
                      <a:pt x="1793558" y="455295"/>
                    </a:lnTo>
                    <a:lnTo>
                      <a:pt x="1782128" y="455295"/>
                    </a:lnTo>
                    <a:lnTo>
                      <a:pt x="1773555" y="450533"/>
                    </a:lnTo>
                    <a:lnTo>
                      <a:pt x="1773555" y="441960"/>
                    </a:lnTo>
                    <a:lnTo>
                      <a:pt x="1773555" y="435293"/>
                    </a:lnTo>
                    <a:lnTo>
                      <a:pt x="1771650" y="429577"/>
                    </a:lnTo>
                    <a:lnTo>
                      <a:pt x="1756410" y="416243"/>
                    </a:lnTo>
                    <a:lnTo>
                      <a:pt x="1734503" y="422910"/>
                    </a:lnTo>
                    <a:lnTo>
                      <a:pt x="1723073" y="425768"/>
                    </a:lnTo>
                    <a:lnTo>
                      <a:pt x="1707833" y="432435"/>
                    </a:lnTo>
                    <a:lnTo>
                      <a:pt x="1699260" y="432435"/>
                    </a:lnTo>
                    <a:lnTo>
                      <a:pt x="1704023" y="423862"/>
                    </a:lnTo>
                    <a:lnTo>
                      <a:pt x="1719263" y="414337"/>
                    </a:lnTo>
                    <a:lnTo>
                      <a:pt x="1732598" y="408623"/>
                    </a:lnTo>
                    <a:cubicBezTo>
                      <a:pt x="1732598" y="408623"/>
                      <a:pt x="1737360" y="405765"/>
                      <a:pt x="1745933" y="407670"/>
                    </a:cubicBezTo>
                    <a:cubicBezTo>
                      <a:pt x="1754505" y="409575"/>
                      <a:pt x="1763078" y="409575"/>
                      <a:pt x="1763078" y="409575"/>
                    </a:cubicBezTo>
                    <a:cubicBezTo>
                      <a:pt x="1763078" y="409575"/>
                      <a:pt x="1771650" y="408623"/>
                      <a:pt x="1778318" y="409575"/>
                    </a:cubicBezTo>
                    <a:cubicBezTo>
                      <a:pt x="1784985" y="411480"/>
                      <a:pt x="1789748" y="405765"/>
                      <a:pt x="1793558" y="411480"/>
                    </a:cubicBezTo>
                    <a:cubicBezTo>
                      <a:pt x="1798320" y="417195"/>
                      <a:pt x="1791653" y="411480"/>
                      <a:pt x="1798320" y="417195"/>
                    </a:cubicBezTo>
                    <a:cubicBezTo>
                      <a:pt x="1804988" y="422910"/>
                      <a:pt x="1804988" y="422910"/>
                      <a:pt x="1804988" y="422910"/>
                    </a:cubicBezTo>
                    <a:lnTo>
                      <a:pt x="1818323" y="425768"/>
                    </a:lnTo>
                    <a:lnTo>
                      <a:pt x="1824990" y="419100"/>
                    </a:lnTo>
                    <a:lnTo>
                      <a:pt x="1836420" y="415290"/>
                    </a:lnTo>
                    <a:lnTo>
                      <a:pt x="1849755" y="412433"/>
                    </a:lnTo>
                    <a:cubicBezTo>
                      <a:pt x="1849755" y="412433"/>
                      <a:pt x="1850708" y="412433"/>
                      <a:pt x="1861185" y="414337"/>
                    </a:cubicBezTo>
                    <a:cubicBezTo>
                      <a:pt x="1874520" y="416243"/>
                      <a:pt x="1874520" y="416243"/>
                      <a:pt x="1874520" y="416243"/>
                    </a:cubicBezTo>
                    <a:lnTo>
                      <a:pt x="1883093" y="407670"/>
                    </a:lnTo>
                    <a:cubicBezTo>
                      <a:pt x="1896428" y="401002"/>
                      <a:pt x="1889760" y="392430"/>
                      <a:pt x="1889760" y="392430"/>
                    </a:cubicBezTo>
                    <a:cubicBezTo>
                      <a:pt x="1889760" y="392430"/>
                      <a:pt x="1889760" y="386715"/>
                      <a:pt x="1901190" y="386715"/>
                    </a:cubicBezTo>
                    <a:cubicBezTo>
                      <a:pt x="1912620" y="386715"/>
                      <a:pt x="1919288" y="381000"/>
                      <a:pt x="1919288" y="381000"/>
                    </a:cubicBezTo>
                    <a:lnTo>
                      <a:pt x="1925955" y="371475"/>
                    </a:lnTo>
                    <a:lnTo>
                      <a:pt x="1924050" y="359093"/>
                    </a:lnTo>
                    <a:lnTo>
                      <a:pt x="1920240" y="352425"/>
                    </a:lnTo>
                    <a:lnTo>
                      <a:pt x="1900238" y="349568"/>
                    </a:lnTo>
                    <a:lnTo>
                      <a:pt x="1891665" y="340995"/>
                    </a:lnTo>
                    <a:lnTo>
                      <a:pt x="1889760" y="335280"/>
                    </a:lnTo>
                    <a:lnTo>
                      <a:pt x="1876425" y="332423"/>
                    </a:lnTo>
                    <a:lnTo>
                      <a:pt x="1864995" y="330518"/>
                    </a:lnTo>
                    <a:lnTo>
                      <a:pt x="1854518" y="319087"/>
                    </a:lnTo>
                    <a:lnTo>
                      <a:pt x="1844040" y="303848"/>
                    </a:lnTo>
                    <a:lnTo>
                      <a:pt x="1837373" y="291465"/>
                    </a:lnTo>
                    <a:lnTo>
                      <a:pt x="1817370" y="280987"/>
                    </a:lnTo>
                    <a:lnTo>
                      <a:pt x="1810703" y="273368"/>
                    </a:lnTo>
                    <a:lnTo>
                      <a:pt x="1800225" y="267653"/>
                    </a:lnTo>
                    <a:lnTo>
                      <a:pt x="1786890" y="257175"/>
                    </a:lnTo>
                    <a:lnTo>
                      <a:pt x="1766888" y="268605"/>
                    </a:lnTo>
                    <a:lnTo>
                      <a:pt x="1753553" y="275273"/>
                    </a:lnTo>
                    <a:lnTo>
                      <a:pt x="1726883" y="279083"/>
                    </a:lnTo>
                    <a:lnTo>
                      <a:pt x="1715453" y="276225"/>
                    </a:lnTo>
                    <a:cubicBezTo>
                      <a:pt x="1715453" y="276225"/>
                      <a:pt x="1715453" y="272415"/>
                      <a:pt x="1713548" y="267653"/>
                    </a:cubicBezTo>
                    <a:cubicBezTo>
                      <a:pt x="1711643" y="263843"/>
                      <a:pt x="1711643" y="258128"/>
                      <a:pt x="1711643" y="258128"/>
                    </a:cubicBezTo>
                    <a:lnTo>
                      <a:pt x="1711643" y="249555"/>
                    </a:lnTo>
                    <a:lnTo>
                      <a:pt x="1709738" y="242887"/>
                    </a:lnTo>
                    <a:lnTo>
                      <a:pt x="1705928" y="237173"/>
                    </a:lnTo>
                    <a:cubicBezTo>
                      <a:pt x="1690688" y="234315"/>
                      <a:pt x="1690688" y="234315"/>
                      <a:pt x="1690688" y="234315"/>
                    </a:cubicBezTo>
                    <a:lnTo>
                      <a:pt x="1677353" y="232410"/>
                    </a:lnTo>
                    <a:lnTo>
                      <a:pt x="1665923" y="232410"/>
                    </a:lnTo>
                    <a:lnTo>
                      <a:pt x="1657350" y="224790"/>
                    </a:lnTo>
                    <a:lnTo>
                      <a:pt x="1647825" y="218123"/>
                    </a:lnTo>
                    <a:lnTo>
                      <a:pt x="1634490" y="215265"/>
                    </a:lnTo>
                    <a:lnTo>
                      <a:pt x="1617345" y="215265"/>
                    </a:lnTo>
                    <a:lnTo>
                      <a:pt x="1605915" y="215265"/>
                    </a:lnTo>
                    <a:lnTo>
                      <a:pt x="1584008" y="215265"/>
                    </a:lnTo>
                    <a:lnTo>
                      <a:pt x="1570673" y="219075"/>
                    </a:lnTo>
                    <a:lnTo>
                      <a:pt x="1559243" y="242887"/>
                    </a:lnTo>
                    <a:cubicBezTo>
                      <a:pt x="1559243" y="242887"/>
                      <a:pt x="1559243" y="248603"/>
                      <a:pt x="1559243" y="255270"/>
                    </a:cubicBezTo>
                    <a:cubicBezTo>
                      <a:pt x="1559243" y="261937"/>
                      <a:pt x="1559243" y="258128"/>
                      <a:pt x="1559243" y="261937"/>
                    </a:cubicBezTo>
                    <a:cubicBezTo>
                      <a:pt x="1559243" y="265748"/>
                      <a:pt x="1559243" y="265748"/>
                      <a:pt x="1559243" y="265748"/>
                    </a:cubicBezTo>
                    <a:lnTo>
                      <a:pt x="1563053" y="280035"/>
                    </a:lnTo>
                    <a:cubicBezTo>
                      <a:pt x="1563053" y="280035"/>
                      <a:pt x="1566863" y="291465"/>
                      <a:pt x="1566863" y="297180"/>
                    </a:cubicBezTo>
                    <a:cubicBezTo>
                      <a:pt x="1566863" y="302895"/>
                      <a:pt x="1564005" y="320040"/>
                      <a:pt x="1564005" y="320040"/>
                    </a:cubicBezTo>
                    <a:lnTo>
                      <a:pt x="1550670" y="331470"/>
                    </a:lnTo>
                    <a:lnTo>
                      <a:pt x="1542098" y="331470"/>
                    </a:lnTo>
                    <a:cubicBezTo>
                      <a:pt x="1535430" y="338137"/>
                      <a:pt x="1528763" y="343853"/>
                      <a:pt x="1528763" y="343853"/>
                    </a:cubicBezTo>
                    <a:lnTo>
                      <a:pt x="1535430" y="359093"/>
                    </a:lnTo>
                    <a:cubicBezTo>
                      <a:pt x="1535430" y="359093"/>
                      <a:pt x="1530668" y="371475"/>
                      <a:pt x="1537335" y="377190"/>
                    </a:cubicBezTo>
                    <a:cubicBezTo>
                      <a:pt x="1544003" y="382905"/>
                      <a:pt x="1557338" y="379095"/>
                      <a:pt x="1544003" y="382905"/>
                    </a:cubicBezTo>
                    <a:cubicBezTo>
                      <a:pt x="1530668" y="386715"/>
                      <a:pt x="1517333" y="385762"/>
                      <a:pt x="1517333" y="385762"/>
                    </a:cubicBezTo>
                    <a:lnTo>
                      <a:pt x="1510665" y="380048"/>
                    </a:lnTo>
                    <a:lnTo>
                      <a:pt x="1500188" y="369570"/>
                    </a:lnTo>
                    <a:lnTo>
                      <a:pt x="1496378" y="358140"/>
                    </a:lnTo>
                    <a:lnTo>
                      <a:pt x="1492568" y="342900"/>
                    </a:lnTo>
                    <a:lnTo>
                      <a:pt x="1490663" y="328612"/>
                    </a:lnTo>
                    <a:lnTo>
                      <a:pt x="1470660" y="323850"/>
                    </a:lnTo>
                    <a:lnTo>
                      <a:pt x="1450658" y="320993"/>
                    </a:lnTo>
                    <a:lnTo>
                      <a:pt x="1442085" y="316230"/>
                    </a:lnTo>
                    <a:lnTo>
                      <a:pt x="1437323" y="310515"/>
                    </a:lnTo>
                    <a:lnTo>
                      <a:pt x="1410653" y="304800"/>
                    </a:lnTo>
                    <a:lnTo>
                      <a:pt x="1390650" y="303848"/>
                    </a:lnTo>
                    <a:lnTo>
                      <a:pt x="1380173" y="296228"/>
                    </a:lnTo>
                    <a:lnTo>
                      <a:pt x="1366838" y="294323"/>
                    </a:lnTo>
                    <a:cubicBezTo>
                      <a:pt x="1366838" y="294323"/>
                      <a:pt x="1360170" y="291465"/>
                      <a:pt x="1353503" y="292418"/>
                    </a:cubicBezTo>
                    <a:cubicBezTo>
                      <a:pt x="1346835" y="293370"/>
                      <a:pt x="1336358" y="289560"/>
                      <a:pt x="1336358" y="289560"/>
                    </a:cubicBezTo>
                    <a:lnTo>
                      <a:pt x="1323023" y="287655"/>
                    </a:lnTo>
                    <a:lnTo>
                      <a:pt x="1312545" y="279083"/>
                    </a:lnTo>
                    <a:lnTo>
                      <a:pt x="1308735" y="270510"/>
                    </a:lnTo>
                    <a:lnTo>
                      <a:pt x="1291590" y="264795"/>
                    </a:lnTo>
                    <a:lnTo>
                      <a:pt x="1278255" y="260033"/>
                    </a:lnTo>
                    <a:lnTo>
                      <a:pt x="1263015" y="255270"/>
                    </a:lnTo>
                    <a:cubicBezTo>
                      <a:pt x="1263015" y="255270"/>
                      <a:pt x="1259205" y="245745"/>
                      <a:pt x="1267778" y="243840"/>
                    </a:cubicBezTo>
                    <a:cubicBezTo>
                      <a:pt x="1276350" y="242887"/>
                      <a:pt x="1279208" y="234315"/>
                      <a:pt x="1279208" y="234315"/>
                    </a:cubicBezTo>
                    <a:lnTo>
                      <a:pt x="1290638" y="228600"/>
                    </a:lnTo>
                    <a:lnTo>
                      <a:pt x="1292543" y="222885"/>
                    </a:lnTo>
                    <a:lnTo>
                      <a:pt x="1299210" y="216217"/>
                    </a:lnTo>
                    <a:cubicBezTo>
                      <a:pt x="1299210" y="216217"/>
                      <a:pt x="1294448" y="211455"/>
                      <a:pt x="1301115" y="210503"/>
                    </a:cubicBezTo>
                    <a:cubicBezTo>
                      <a:pt x="1307783" y="209550"/>
                      <a:pt x="1301115" y="213360"/>
                      <a:pt x="1307783" y="209550"/>
                    </a:cubicBezTo>
                    <a:cubicBezTo>
                      <a:pt x="1314450" y="205740"/>
                      <a:pt x="1312545" y="200025"/>
                      <a:pt x="1319213" y="200025"/>
                    </a:cubicBezTo>
                    <a:cubicBezTo>
                      <a:pt x="1325880" y="200025"/>
                      <a:pt x="1321118" y="194310"/>
                      <a:pt x="1327785" y="193358"/>
                    </a:cubicBezTo>
                    <a:cubicBezTo>
                      <a:pt x="1334453" y="192405"/>
                      <a:pt x="1325880" y="191453"/>
                      <a:pt x="1334453" y="192405"/>
                    </a:cubicBezTo>
                    <a:cubicBezTo>
                      <a:pt x="1343025" y="192405"/>
                      <a:pt x="1343025" y="192405"/>
                      <a:pt x="1343025" y="192405"/>
                    </a:cubicBezTo>
                    <a:lnTo>
                      <a:pt x="1361123" y="185737"/>
                    </a:lnTo>
                    <a:cubicBezTo>
                      <a:pt x="1361123" y="185737"/>
                      <a:pt x="1361123" y="180023"/>
                      <a:pt x="1369695" y="180023"/>
                    </a:cubicBezTo>
                    <a:cubicBezTo>
                      <a:pt x="1378268" y="180023"/>
                      <a:pt x="1391603" y="162878"/>
                      <a:pt x="1398270" y="164783"/>
                    </a:cubicBezTo>
                    <a:cubicBezTo>
                      <a:pt x="1404938" y="166687"/>
                      <a:pt x="1403033" y="158115"/>
                      <a:pt x="1403033" y="158115"/>
                    </a:cubicBezTo>
                    <a:lnTo>
                      <a:pt x="1405890" y="151448"/>
                    </a:lnTo>
                    <a:lnTo>
                      <a:pt x="1412558" y="142875"/>
                    </a:lnTo>
                    <a:cubicBezTo>
                      <a:pt x="1425893" y="140017"/>
                      <a:pt x="1425893" y="140017"/>
                      <a:pt x="1425893" y="140017"/>
                    </a:cubicBezTo>
                    <a:lnTo>
                      <a:pt x="1434465" y="139065"/>
                    </a:lnTo>
                    <a:lnTo>
                      <a:pt x="1461135" y="139065"/>
                    </a:lnTo>
                    <a:lnTo>
                      <a:pt x="1483043" y="135255"/>
                    </a:lnTo>
                    <a:lnTo>
                      <a:pt x="1487805" y="128587"/>
                    </a:lnTo>
                    <a:lnTo>
                      <a:pt x="1490663" y="120015"/>
                    </a:lnTo>
                    <a:lnTo>
                      <a:pt x="1497330" y="111442"/>
                    </a:lnTo>
                    <a:lnTo>
                      <a:pt x="1500188" y="102870"/>
                    </a:lnTo>
                    <a:lnTo>
                      <a:pt x="1500188" y="91440"/>
                    </a:lnTo>
                    <a:lnTo>
                      <a:pt x="1486853" y="82867"/>
                    </a:lnTo>
                    <a:lnTo>
                      <a:pt x="1478280" y="78105"/>
                    </a:lnTo>
                    <a:cubicBezTo>
                      <a:pt x="1478280" y="78105"/>
                      <a:pt x="1500188" y="74295"/>
                      <a:pt x="1506855" y="75248"/>
                    </a:cubicBezTo>
                    <a:cubicBezTo>
                      <a:pt x="1513523" y="77153"/>
                      <a:pt x="1495425" y="76200"/>
                      <a:pt x="1513523" y="77153"/>
                    </a:cubicBezTo>
                    <a:cubicBezTo>
                      <a:pt x="1531620" y="77153"/>
                      <a:pt x="1518285" y="77153"/>
                      <a:pt x="1531620" y="77153"/>
                    </a:cubicBezTo>
                    <a:cubicBezTo>
                      <a:pt x="1544955" y="77153"/>
                      <a:pt x="1544955" y="77153"/>
                      <a:pt x="1544955" y="77153"/>
                    </a:cubicBezTo>
                    <a:lnTo>
                      <a:pt x="1560195" y="80010"/>
                    </a:lnTo>
                    <a:lnTo>
                      <a:pt x="1584008" y="84773"/>
                    </a:lnTo>
                    <a:lnTo>
                      <a:pt x="1594485" y="87630"/>
                    </a:lnTo>
                    <a:lnTo>
                      <a:pt x="1603058" y="90487"/>
                    </a:lnTo>
                    <a:lnTo>
                      <a:pt x="1633538" y="100965"/>
                    </a:lnTo>
                    <a:lnTo>
                      <a:pt x="1642110" y="105728"/>
                    </a:lnTo>
                    <a:lnTo>
                      <a:pt x="1645920" y="112395"/>
                    </a:lnTo>
                    <a:lnTo>
                      <a:pt x="1647825" y="118110"/>
                    </a:lnTo>
                    <a:cubicBezTo>
                      <a:pt x="1647825" y="118110"/>
                      <a:pt x="1643063" y="121920"/>
                      <a:pt x="1643063" y="126683"/>
                    </a:cubicBezTo>
                    <a:cubicBezTo>
                      <a:pt x="1643063" y="130492"/>
                      <a:pt x="1656398" y="120015"/>
                      <a:pt x="1643063" y="130492"/>
                    </a:cubicBezTo>
                    <a:cubicBezTo>
                      <a:pt x="1629728" y="141923"/>
                      <a:pt x="1629728" y="141923"/>
                      <a:pt x="1629728" y="141923"/>
                    </a:cubicBezTo>
                    <a:cubicBezTo>
                      <a:pt x="1629728" y="141923"/>
                      <a:pt x="1621155" y="147637"/>
                      <a:pt x="1624965" y="151448"/>
                    </a:cubicBezTo>
                    <a:cubicBezTo>
                      <a:pt x="1629728" y="156210"/>
                      <a:pt x="1626870" y="160973"/>
                      <a:pt x="1626870" y="160973"/>
                    </a:cubicBezTo>
                    <a:lnTo>
                      <a:pt x="1637348" y="169545"/>
                    </a:lnTo>
                    <a:cubicBezTo>
                      <a:pt x="1637348" y="169545"/>
                      <a:pt x="1642110" y="171450"/>
                      <a:pt x="1647825" y="177165"/>
                    </a:cubicBezTo>
                    <a:cubicBezTo>
                      <a:pt x="1654493" y="182880"/>
                      <a:pt x="1643063" y="175260"/>
                      <a:pt x="1654493" y="182880"/>
                    </a:cubicBezTo>
                    <a:cubicBezTo>
                      <a:pt x="1664970" y="190500"/>
                      <a:pt x="1664970" y="190500"/>
                      <a:pt x="1664970" y="190500"/>
                    </a:cubicBezTo>
                    <a:lnTo>
                      <a:pt x="1680210" y="196215"/>
                    </a:lnTo>
                    <a:cubicBezTo>
                      <a:pt x="1680210" y="196215"/>
                      <a:pt x="1697355" y="203835"/>
                      <a:pt x="1704023" y="206692"/>
                    </a:cubicBezTo>
                    <a:cubicBezTo>
                      <a:pt x="1710690" y="209550"/>
                      <a:pt x="1710690" y="209550"/>
                      <a:pt x="1710690" y="209550"/>
                    </a:cubicBezTo>
                    <a:cubicBezTo>
                      <a:pt x="1710690" y="209550"/>
                      <a:pt x="1719263" y="212408"/>
                      <a:pt x="1727835" y="215265"/>
                    </a:cubicBezTo>
                    <a:cubicBezTo>
                      <a:pt x="1736408" y="218123"/>
                      <a:pt x="1736408" y="218123"/>
                      <a:pt x="1736408" y="218123"/>
                    </a:cubicBezTo>
                    <a:cubicBezTo>
                      <a:pt x="1736408" y="218123"/>
                      <a:pt x="1743075" y="215265"/>
                      <a:pt x="1751648" y="217170"/>
                    </a:cubicBezTo>
                    <a:cubicBezTo>
                      <a:pt x="1762125" y="218123"/>
                      <a:pt x="1762125" y="218123"/>
                      <a:pt x="1762125" y="218123"/>
                    </a:cubicBezTo>
                    <a:lnTo>
                      <a:pt x="1760220" y="209550"/>
                    </a:lnTo>
                    <a:lnTo>
                      <a:pt x="1771650" y="209550"/>
                    </a:lnTo>
                    <a:lnTo>
                      <a:pt x="1789748" y="207645"/>
                    </a:lnTo>
                    <a:lnTo>
                      <a:pt x="1792605" y="203835"/>
                    </a:lnTo>
                    <a:lnTo>
                      <a:pt x="1794510" y="198120"/>
                    </a:lnTo>
                    <a:lnTo>
                      <a:pt x="1789748" y="192405"/>
                    </a:lnTo>
                    <a:lnTo>
                      <a:pt x="1784985" y="187642"/>
                    </a:lnTo>
                    <a:lnTo>
                      <a:pt x="1778318" y="178117"/>
                    </a:lnTo>
                    <a:lnTo>
                      <a:pt x="1771650" y="169545"/>
                    </a:lnTo>
                    <a:lnTo>
                      <a:pt x="1755458" y="163830"/>
                    </a:lnTo>
                    <a:lnTo>
                      <a:pt x="1749743" y="155258"/>
                    </a:lnTo>
                    <a:lnTo>
                      <a:pt x="1751648" y="148590"/>
                    </a:lnTo>
                    <a:cubicBezTo>
                      <a:pt x="1764983" y="149542"/>
                      <a:pt x="1764983" y="149542"/>
                      <a:pt x="1764983" y="149542"/>
                    </a:cubicBezTo>
                    <a:cubicBezTo>
                      <a:pt x="1772603" y="155258"/>
                      <a:pt x="1763078" y="152400"/>
                      <a:pt x="1772603" y="155258"/>
                    </a:cubicBezTo>
                    <a:cubicBezTo>
                      <a:pt x="1781175" y="158115"/>
                      <a:pt x="1781175" y="158115"/>
                      <a:pt x="1781175" y="158115"/>
                    </a:cubicBezTo>
                    <a:cubicBezTo>
                      <a:pt x="1781175" y="158115"/>
                      <a:pt x="1781175" y="160020"/>
                      <a:pt x="1786890" y="161925"/>
                    </a:cubicBezTo>
                    <a:cubicBezTo>
                      <a:pt x="1792605" y="163830"/>
                      <a:pt x="1798320" y="164783"/>
                      <a:pt x="1798320" y="164783"/>
                    </a:cubicBezTo>
                    <a:cubicBezTo>
                      <a:pt x="1798320" y="164783"/>
                      <a:pt x="1803083" y="165735"/>
                      <a:pt x="1806893" y="165735"/>
                    </a:cubicBezTo>
                    <a:cubicBezTo>
                      <a:pt x="1811655" y="165735"/>
                      <a:pt x="1814513" y="160973"/>
                      <a:pt x="1814513" y="160973"/>
                    </a:cubicBezTo>
                    <a:cubicBezTo>
                      <a:pt x="1814513" y="160973"/>
                      <a:pt x="1816418" y="156210"/>
                      <a:pt x="1820228" y="156210"/>
                    </a:cubicBezTo>
                    <a:cubicBezTo>
                      <a:pt x="1824990" y="156210"/>
                      <a:pt x="1830705" y="156210"/>
                      <a:pt x="1834515" y="156210"/>
                    </a:cubicBezTo>
                    <a:cubicBezTo>
                      <a:pt x="1839278" y="156210"/>
                      <a:pt x="1839278" y="156210"/>
                      <a:pt x="1839278" y="156210"/>
                    </a:cubicBezTo>
                    <a:cubicBezTo>
                      <a:pt x="1839278" y="156210"/>
                      <a:pt x="1841183" y="151448"/>
                      <a:pt x="1846898" y="150495"/>
                    </a:cubicBezTo>
                    <a:cubicBezTo>
                      <a:pt x="1852613" y="149542"/>
                      <a:pt x="1852613" y="145733"/>
                      <a:pt x="1852613" y="145733"/>
                    </a:cubicBezTo>
                    <a:lnTo>
                      <a:pt x="1854518" y="140017"/>
                    </a:lnTo>
                    <a:lnTo>
                      <a:pt x="1856423" y="134303"/>
                    </a:lnTo>
                    <a:lnTo>
                      <a:pt x="1856423" y="130492"/>
                    </a:lnTo>
                    <a:cubicBezTo>
                      <a:pt x="1856423" y="130492"/>
                      <a:pt x="1855470" y="128587"/>
                      <a:pt x="1848803" y="126683"/>
                    </a:cubicBezTo>
                    <a:cubicBezTo>
                      <a:pt x="1843088" y="124778"/>
                      <a:pt x="1837373" y="123825"/>
                      <a:pt x="1837373" y="123825"/>
                    </a:cubicBezTo>
                    <a:lnTo>
                      <a:pt x="1820228" y="119062"/>
                    </a:lnTo>
                    <a:lnTo>
                      <a:pt x="1805940" y="111442"/>
                    </a:lnTo>
                    <a:lnTo>
                      <a:pt x="1800225" y="112395"/>
                    </a:lnTo>
                    <a:lnTo>
                      <a:pt x="1788795" y="111442"/>
                    </a:lnTo>
                    <a:lnTo>
                      <a:pt x="1778318" y="105728"/>
                    </a:lnTo>
                    <a:lnTo>
                      <a:pt x="1772603" y="101917"/>
                    </a:lnTo>
                    <a:lnTo>
                      <a:pt x="1762125" y="100965"/>
                    </a:lnTo>
                    <a:lnTo>
                      <a:pt x="1750695" y="96203"/>
                    </a:lnTo>
                    <a:cubicBezTo>
                      <a:pt x="1752600" y="90487"/>
                      <a:pt x="1752600" y="85725"/>
                      <a:pt x="1752600" y="85725"/>
                    </a:cubicBezTo>
                    <a:lnTo>
                      <a:pt x="1751648" y="79058"/>
                    </a:lnTo>
                    <a:lnTo>
                      <a:pt x="1751648" y="75248"/>
                    </a:lnTo>
                    <a:lnTo>
                      <a:pt x="1745933" y="67628"/>
                    </a:lnTo>
                    <a:lnTo>
                      <a:pt x="1737360" y="63817"/>
                    </a:lnTo>
                    <a:lnTo>
                      <a:pt x="1725930" y="62865"/>
                    </a:lnTo>
                    <a:lnTo>
                      <a:pt x="1708785" y="54292"/>
                    </a:lnTo>
                    <a:lnTo>
                      <a:pt x="1700213" y="51435"/>
                    </a:lnTo>
                    <a:lnTo>
                      <a:pt x="1676400" y="46672"/>
                    </a:lnTo>
                    <a:lnTo>
                      <a:pt x="1664970" y="43815"/>
                    </a:lnTo>
                    <a:lnTo>
                      <a:pt x="1650683" y="42863"/>
                    </a:lnTo>
                    <a:lnTo>
                      <a:pt x="1628775" y="31432"/>
                    </a:lnTo>
                    <a:lnTo>
                      <a:pt x="1612583" y="22860"/>
                    </a:lnTo>
                    <a:lnTo>
                      <a:pt x="1604010" y="14288"/>
                    </a:lnTo>
                    <a:lnTo>
                      <a:pt x="1590675" y="15240"/>
                    </a:lnTo>
                    <a:lnTo>
                      <a:pt x="1583055" y="13335"/>
                    </a:lnTo>
                    <a:lnTo>
                      <a:pt x="1561148" y="17145"/>
                    </a:lnTo>
                    <a:cubicBezTo>
                      <a:pt x="1562100" y="22860"/>
                      <a:pt x="1553528" y="25717"/>
                      <a:pt x="1553528" y="25717"/>
                    </a:cubicBezTo>
                    <a:lnTo>
                      <a:pt x="1544955" y="24765"/>
                    </a:lnTo>
                    <a:lnTo>
                      <a:pt x="1534478" y="18097"/>
                    </a:lnTo>
                    <a:lnTo>
                      <a:pt x="1524000" y="11430"/>
                    </a:lnTo>
                    <a:lnTo>
                      <a:pt x="1503998" y="4763"/>
                    </a:lnTo>
                    <a:lnTo>
                      <a:pt x="1495425" y="1905"/>
                    </a:lnTo>
                    <a:lnTo>
                      <a:pt x="1474470" y="1905"/>
                    </a:lnTo>
                    <a:lnTo>
                      <a:pt x="1468755" y="1905"/>
                    </a:lnTo>
                    <a:lnTo>
                      <a:pt x="1463993" y="5715"/>
                    </a:lnTo>
                    <a:cubicBezTo>
                      <a:pt x="1463993" y="5715"/>
                      <a:pt x="1458278" y="5715"/>
                      <a:pt x="1458278" y="8572"/>
                    </a:cubicBezTo>
                    <a:cubicBezTo>
                      <a:pt x="1458278" y="11430"/>
                      <a:pt x="1449705" y="11430"/>
                      <a:pt x="1449705" y="11430"/>
                    </a:cubicBezTo>
                    <a:cubicBezTo>
                      <a:pt x="1449705" y="11430"/>
                      <a:pt x="1444943" y="13335"/>
                      <a:pt x="1444943" y="17145"/>
                    </a:cubicBezTo>
                    <a:cubicBezTo>
                      <a:pt x="1444943" y="20955"/>
                      <a:pt x="1440180" y="20955"/>
                      <a:pt x="1442085" y="24765"/>
                    </a:cubicBezTo>
                    <a:cubicBezTo>
                      <a:pt x="1443038" y="28575"/>
                      <a:pt x="1446848" y="24765"/>
                      <a:pt x="1443038" y="28575"/>
                    </a:cubicBezTo>
                    <a:cubicBezTo>
                      <a:pt x="1440180" y="32385"/>
                      <a:pt x="1434465" y="33338"/>
                      <a:pt x="1434465" y="33338"/>
                    </a:cubicBezTo>
                    <a:lnTo>
                      <a:pt x="1425893" y="31432"/>
                    </a:lnTo>
                    <a:lnTo>
                      <a:pt x="1423035" y="23813"/>
                    </a:lnTo>
                    <a:cubicBezTo>
                      <a:pt x="1423035" y="23813"/>
                      <a:pt x="1422083" y="20003"/>
                      <a:pt x="1425893" y="19050"/>
                    </a:cubicBezTo>
                    <a:cubicBezTo>
                      <a:pt x="1430655" y="18097"/>
                      <a:pt x="1430655" y="13335"/>
                      <a:pt x="1430655" y="13335"/>
                    </a:cubicBezTo>
                    <a:lnTo>
                      <a:pt x="1432560" y="7620"/>
                    </a:lnTo>
                    <a:lnTo>
                      <a:pt x="1432560" y="3810"/>
                    </a:lnTo>
                    <a:cubicBezTo>
                      <a:pt x="1421130" y="953"/>
                      <a:pt x="1415415" y="953"/>
                      <a:pt x="1415415" y="953"/>
                    </a:cubicBezTo>
                    <a:lnTo>
                      <a:pt x="1402080" y="0"/>
                    </a:lnTo>
                    <a:cubicBezTo>
                      <a:pt x="1399223" y="2857"/>
                      <a:pt x="1380173" y="6667"/>
                      <a:pt x="1380173" y="6667"/>
                    </a:cubicBezTo>
                    <a:cubicBezTo>
                      <a:pt x="1377315" y="10478"/>
                      <a:pt x="1369695" y="12382"/>
                      <a:pt x="1369695" y="15240"/>
                    </a:cubicBezTo>
                    <a:cubicBezTo>
                      <a:pt x="1369695" y="18097"/>
                      <a:pt x="1371600" y="12382"/>
                      <a:pt x="1369695" y="18097"/>
                    </a:cubicBezTo>
                    <a:cubicBezTo>
                      <a:pt x="1367790" y="23813"/>
                      <a:pt x="1364933" y="25717"/>
                      <a:pt x="1366838" y="30480"/>
                    </a:cubicBezTo>
                    <a:cubicBezTo>
                      <a:pt x="1367790" y="35242"/>
                      <a:pt x="1362075" y="37147"/>
                      <a:pt x="1366838" y="40957"/>
                    </a:cubicBezTo>
                    <a:cubicBezTo>
                      <a:pt x="1371600" y="44767"/>
                      <a:pt x="1374458" y="48578"/>
                      <a:pt x="1374458" y="48578"/>
                    </a:cubicBezTo>
                    <a:lnTo>
                      <a:pt x="1382078" y="55245"/>
                    </a:lnTo>
                    <a:cubicBezTo>
                      <a:pt x="1382078" y="55245"/>
                      <a:pt x="1380173" y="57150"/>
                      <a:pt x="1390650" y="60960"/>
                    </a:cubicBezTo>
                    <a:cubicBezTo>
                      <a:pt x="1401128" y="64770"/>
                      <a:pt x="1401128" y="61913"/>
                      <a:pt x="1407795" y="65723"/>
                    </a:cubicBezTo>
                    <a:cubicBezTo>
                      <a:pt x="1415415" y="69533"/>
                      <a:pt x="1412558" y="66675"/>
                      <a:pt x="1415415" y="69533"/>
                    </a:cubicBezTo>
                    <a:cubicBezTo>
                      <a:pt x="1418273" y="72390"/>
                      <a:pt x="1403985" y="68580"/>
                      <a:pt x="1418273" y="72390"/>
                    </a:cubicBezTo>
                    <a:cubicBezTo>
                      <a:pt x="1432560" y="76200"/>
                      <a:pt x="1421130" y="71437"/>
                      <a:pt x="1432560" y="76200"/>
                    </a:cubicBezTo>
                    <a:cubicBezTo>
                      <a:pt x="1443990" y="80962"/>
                      <a:pt x="1441133" y="78105"/>
                      <a:pt x="1443990" y="80962"/>
                    </a:cubicBezTo>
                    <a:cubicBezTo>
                      <a:pt x="1446848" y="83820"/>
                      <a:pt x="1446848" y="81915"/>
                      <a:pt x="1446848" y="87630"/>
                    </a:cubicBezTo>
                    <a:cubicBezTo>
                      <a:pt x="1446848" y="93345"/>
                      <a:pt x="1441133" y="92392"/>
                      <a:pt x="1441133" y="95250"/>
                    </a:cubicBezTo>
                    <a:cubicBezTo>
                      <a:pt x="1441133" y="98108"/>
                      <a:pt x="1441133" y="98108"/>
                      <a:pt x="1441133" y="98108"/>
                    </a:cubicBezTo>
                    <a:lnTo>
                      <a:pt x="1429703" y="104775"/>
                    </a:lnTo>
                    <a:lnTo>
                      <a:pt x="1419225" y="110490"/>
                    </a:lnTo>
                    <a:cubicBezTo>
                      <a:pt x="1417320" y="116205"/>
                      <a:pt x="1417320" y="116205"/>
                      <a:pt x="1417320" y="116205"/>
                    </a:cubicBezTo>
                    <a:lnTo>
                      <a:pt x="1403033" y="120015"/>
                    </a:lnTo>
                    <a:cubicBezTo>
                      <a:pt x="1403033" y="120015"/>
                      <a:pt x="1397318" y="120015"/>
                      <a:pt x="1397318" y="116205"/>
                    </a:cubicBezTo>
                    <a:cubicBezTo>
                      <a:pt x="1397318" y="112395"/>
                      <a:pt x="1397318" y="107633"/>
                      <a:pt x="1397318" y="107633"/>
                    </a:cubicBezTo>
                    <a:lnTo>
                      <a:pt x="1397318" y="101917"/>
                    </a:lnTo>
                    <a:lnTo>
                      <a:pt x="1396365" y="95250"/>
                    </a:lnTo>
                    <a:lnTo>
                      <a:pt x="1393508" y="90487"/>
                    </a:lnTo>
                    <a:lnTo>
                      <a:pt x="1384935" y="88583"/>
                    </a:lnTo>
                    <a:lnTo>
                      <a:pt x="1376363" y="88583"/>
                    </a:lnTo>
                    <a:lnTo>
                      <a:pt x="1364933" y="88583"/>
                    </a:lnTo>
                    <a:cubicBezTo>
                      <a:pt x="1364933" y="88583"/>
                      <a:pt x="1354455" y="87630"/>
                      <a:pt x="1354455" y="84773"/>
                    </a:cubicBezTo>
                    <a:cubicBezTo>
                      <a:pt x="1354455" y="81915"/>
                      <a:pt x="1354455" y="81915"/>
                      <a:pt x="1354455" y="81915"/>
                    </a:cubicBezTo>
                    <a:lnTo>
                      <a:pt x="1341120" y="76200"/>
                    </a:lnTo>
                    <a:lnTo>
                      <a:pt x="1324928" y="74295"/>
                    </a:lnTo>
                    <a:lnTo>
                      <a:pt x="1319213" y="73342"/>
                    </a:lnTo>
                    <a:lnTo>
                      <a:pt x="1318260" y="60960"/>
                    </a:lnTo>
                    <a:lnTo>
                      <a:pt x="1315403" y="53340"/>
                    </a:lnTo>
                    <a:lnTo>
                      <a:pt x="1309688" y="45720"/>
                    </a:lnTo>
                    <a:lnTo>
                      <a:pt x="1304925" y="41910"/>
                    </a:lnTo>
                    <a:lnTo>
                      <a:pt x="1299210" y="40005"/>
                    </a:lnTo>
                    <a:lnTo>
                      <a:pt x="1274445" y="35242"/>
                    </a:lnTo>
                    <a:cubicBezTo>
                      <a:pt x="1274445" y="35242"/>
                      <a:pt x="1266825" y="35242"/>
                      <a:pt x="1266825" y="39053"/>
                    </a:cubicBezTo>
                    <a:cubicBezTo>
                      <a:pt x="1266825" y="42863"/>
                      <a:pt x="1259205" y="44767"/>
                      <a:pt x="1259205" y="44767"/>
                    </a:cubicBezTo>
                    <a:cubicBezTo>
                      <a:pt x="1259205" y="44767"/>
                      <a:pt x="1245870" y="44767"/>
                      <a:pt x="1247775" y="48578"/>
                    </a:cubicBezTo>
                    <a:cubicBezTo>
                      <a:pt x="1248728" y="52388"/>
                      <a:pt x="1243013" y="49530"/>
                      <a:pt x="1247775" y="56197"/>
                    </a:cubicBezTo>
                    <a:cubicBezTo>
                      <a:pt x="1251585" y="62865"/>
                      <a:pt x="1248728" y="60960"/>
                      <a:pt x="1253490" y="66675"/>
                    </a:cubicBezTo>
                    <a:cubicBezTo>
                      <a:pt x="1258253" y="72390"/>
                      <a:pt x="1251585" y="67628"/>
                      <a:pt x="1258253" y="72390"/>
                    </a:cubicBezTo>
                    <a:cubicBezTo>
                      <a:pt x="1263968" y="77153"/>
                      <a:pt x="1255395" y="73342"/>
                      <a:pt x="1263968" y="77153"/>
                    </a:cubicBezTo>
                    <a:cubicBezTo>
                      <a:pt x="1272540" y="80962"/>
                      <a:pt x="1265873" y="78105"/>
                      <a:pt x="1272540" y="80962"/>
                    </a:cubicBezTo>
                    <a:cubicBezTo>
                      <a:pt x="1280160" y="83820"/>
                      <a:pt x="1280160" y="83820"/>
                      <a:pt x="1280160" y="83820"/>
                    </a:cubicBezTo>
                    <a:cubicBezTo>
                      <a:pt x="1280160" y="83820"/>
                      <a:pt x="1284923" y="85725"/>
                      <a:pt x="1287780" y="89535"/>
                    </a:cubicBezTo>
                    <a:cubicBezTo>
                      <a:pt x="1290638" y="93345"/>
                      <a:pt x="1292543" y="93345"/>
                      <a:pt x="1291590" y="97155"/>
                    </a:cubicBezTo>
                    <a:cubicBezTo>
                      <a:pt x="1291590" y="100965"/>
                      <a:pt x="1285875" y="108585"/>
                      <a:pt x="1285875" y="108585"/>
                    </a:cubicBezTo>
                    <a:cubicBezTo>
                      <a:pt x="1285875" y="108585"/>
                      <a:pt x="1278255" y="108585"/>
                      <a:pt x="1271588" y="109537"/>
                    </a:cubicBezTo>
                    <a:cubicBezTo>
                      <a:pt x="1263968" y="110490"/>
                      <a:pt x="1255395" y="109537"/>
                      <a:pt x="1255395" y="109537"/>
                    </a:cubicBezTo>
                    <a:lnTo>
                      <a:pt x="1249680" y="101917"/>
                    </a:lnTo>
                    <a:lnTo>
                      <a:pt x="1251585" y="94298"/>
                    </a:lnTo>
                    <a:lnTo>
                      <a:pt x="1254443" y="89535"/>
                    </a:lnTo>
                    <a:lnTo>
                      <a:pt x="1243965" y="81915"/>
                    </a:lnTo>
                    <a:lnTo>
                      <a:pt x="1230630" y="79058"/>
                    </a:lnTo>
                    <a:lnTo>
                      <a:pt x="1203008" y="78105"/>
                    </a:lnTo>
                    <a:lnTo>
                      <a:pt x="1203008" y="84773"/>
                    </a:lnTo>
                    <a:lnTo>
                      <a:pt x="1214438" y="90487"/>
                    </a:lnTo>
                    <a:cubicBezTo>
                      <a:pt x="1223010" y="96203"/>
                      <a:pt x="1220153" y="97155"/>
                      <a:pt x="1221105" y="100965"/>
                    </a:cubicBezTo>
                    <a:cubicBezTo>
                      <a:pt x="1222058" y="104775"/>
                      <a:pt x="1212533" y="103823"/>
                      <a:pt x="1212533" y="103823"/>
                    </a:cubicBezTo>
                    <a:lnTo>
                      <a:pt x="1190625" y="105728"/>
                    </a:lnTo>
                    <a:lnTo>
                      <a:pt x="1163003" y="107633"/>
                    </a:lnTo>
                    <a:lnTo>
                      <a:pt x="1130618" y="108585"/>
                    </a:lnTo>
                    <a:cubicBezTo>
                      <a:pt x="1130618" y="108585"/>
                      <a:pt x="1119188" y="107633"/>
                      <a:pt x="1111568" y="109537"/>
                    </a:cubicBezTo>
                    <a:cubicBezTo>
                      <a:pt x="1103948" y="111442"/>
                      <a:pt x="1084898" y="110490"/>
                      <a:pt x="1084898" y="110490"/>
                    </a:cubicBezTo>
                    <a:lnTo>
                      <a:pt x="1076325" y="110490"/>
                    </a:lnTo>
                    <a:lnTo>
                      <a:pt x="1054418" y="106680"/>
                    </a:lnTo>
                    <a:lnTo>
                      <a:pt x="1051560" y="112395"/>
                    </a:lnTo>
                    <a:cubicBezTo>
                      <a:pt x="1060133" y="118110"/>
                      <a:pt x="1041083" y="118110"/>
                      <a:pt x="1041083" y="118110"/>
                    </a:cubicBezTo>
                    <a:lnTo>
                      <a:pt x="1032510" y="116205"/>
                    </a:lnTo>
                    <a:lnTo>
                      <a:pt x="1024890" y="116205"/>
                    </a:lnTo>
                    <a:cubicBezTo>
                      <a:pt x="1024890" y="116205"/>
                      <a:pt x="1017270" y="113348"/>
                      <a:pt x="1013460" y="114300"/>
                    </a:cubicBezTo>
                    <a:cubicBezTo>
                      <a:pt x="1008698" y="115253"/>
                      <a:pt x="1008698" y="115253"/>
                      <a:pt x="1008698" y="115253"/>
                    </a:cubicBezTo>
                    <a:lnTo>
                      <a:pt x="975360" y="113348"/>
                    </a:lnTo>
                    <a:lnTo>
                      <a:pt x="942975" y="104775"/>
                    </a:lnTo>
                    <a:lnTo>
                      <a:pt x="935355" y="101917"/>
                    </a:lnTo>
                    <a:lnTo>
                      <a:pt x="929640" y="99060"/>
                    </a:lnTo>
                    <a:lnTo>
                      <a:pt x="921068" y="92392"/>
                    </a:lnTo>
                    <a:lnTo>
                      <a:pt x="918210" y="86678"/>
                    </a:lnTo>
                    <a:lnTo>
                      <a:pt x="910590" y="85725"/>
                    </a:lnTo>
                    <a:lnTo>
                      <a:pt x="896303" y="84773"/>
                    </a:lnTo>
                    <a:cubicBezTo>
                      <a:pt x="896303" y="84773"/>
                      <a:pt x="888683" y="83820"/>
                      <a:pt x="884873" y="84773"/>
                    </a:cubicBezTo>
                    <a:cubicBezTo>
                      <a:pt x="880110" y="85725"/>
                      <a:pt x="873443" y="85725"/>
                      <a:pt x="868680" y="84773"/>
                    </a:cubicBezTo>
                    <a:cubicBezTo>
                      <a:pt x="863918" y="83820"/>
                      <a:pt x="857250" y="81915"/>
                      <a:pt x="857250" y="81915"/>
                    </a:cubicBezTo>
                    <a:lnTo>
                      <a:pt x="849630" y="80010"/>
                    </a:lnTo>
                    <a:lnTo>
                      <a:pt x="836295" y="73342"/>
                    </a:lnTo>
                    <a:lnTo>
                      <a:pt x="825818" y="70485"/>
                    </a:lnTo>
                    <a:lnTo>
                      <a:pt x="815340" y="70485"/>
                    </a:lnTo>
                    <a:lnTo>
                      <a:pt x="803910" y="70485"/>
                    </a:lnTo>
                    <a:lnTo>
                      <a:pt x="792480" y="70485"/>
                    </a:lnTo>
                    <a:cubicBezTo>
                      <a:pt x="792480" y="70485"/>
                      <a:pt x="792480" y="70485"/>
                      <a:pt x="786765" y="71437"/>
                    </a:cubicBezTo>
                    <a:cubicBezTo>
                      <a:pt x="781050" y="72390"/>
                      <a:pt x="770573" y="72390"/>
                      <a:pt x="770573" y="72390"/>
                    </a:cubicBezTo>
                    <a:lnTo>
                      <a:pt x="754380" y="72390"/>
                    </a:lnTo>
                    <a:lnTo>
                      <a:pt x="731520" y="63817"/>
                    </a:lnTo>
                    <a:lnTo>
                      <a:pt x="714375" y="59055"/>
                    </a:lnTo>
                    <a:lnTo>
                      <a:pt x="703898" y="59055"/>
                    </a:lnTo>
                    <a:lnTo>
                      <a:pt x="679133" y="61913"/>
                    </a:lnTo>
                    <a:lnTo>
                      <a:pt x="673418" y="62865"/>
                    </a:lnTo>
                    <a:cubicBezTo>
                      <a:pt x="673418" y="62865"/>
                      <a:pt x="665798" y="61913"/>
                      <a:pt x="665798" y="64770"/>
                    </a:cubicBezTo>
                    <a:cubicBezTo>
                      <a:pt x="665798" y="67628"/>
                      <a:pt x="655320" y="67628"/>
                      <a:pt x="655320" y="67628"/>
                    </a:cubicBezTo>
                    <a:lnTo>
                      <a:pt x="641033" y="68580"/>
                    </a:lnTo>
                    <a:lnTo>
                      <a:pt x="635318" y="67628"/>
                    </a:lnTo>
                    <a:lnTo>
                      <a:pt x="624840" y="67628"/>
                    </a:lnTo>
                    <a:lnTo>
                      <a:pt x="617220" y="70485"/>
                    </a:lnTo>
                    <a:cubicBezTo>
                      <a:pt x="617220" y="70485"/>
                      <a:pt x="608648" y="71437"/>
                      <a:pt x="608648" y="74295"/>
                    </a:cubicBezTo>
                    <a:cubicBezTo>
                      <a:pt x="608648" y="77153"/>
                      <a:pt x="598170" y="77153"/>
                      <a:pt x="598170" y="77153"/>
                    </a:cubicBezTo>
                    <a:lnTo>
                      <a:pt x="583883" y="74295"/>
                    </a:lnTo>
                    <a:lnTo>
                      <a:pt x="567690" y="75248"/>
                    </a:lnTo>
                    <a:lnTo>
                      <a:pt x="554355" y="78105"/>
                    </a:lnTo>
                    <a:lnTo>
                      <a:pt x="535305" y="80962"/>
                    </a:lnTo>
                    <a:lnTo>
                      <a:pt x="524828" y="80010"/>
                    </a:lnTo>
                    <a:lnTo>
                      <a:pt x="513398" y="76200"/>
                    </a:lnTo>
                    <a:lnTo>
                      <a:pt x="502920" y="73342"/>
                    </a:lnTo>
                    <a:lnTo>
                      <a:pt x="495300" y="69533"/>
                    </a:lnTo>
                    <a:lnTo>
                      <a:pt x="481965" y="65723"/>
                    </a:lnTo>
                    <a:lnTo>
                      <a:pt x="451485" y="62865"/>
                    </a:lnTo>
                    <a:lnTo>
                      <a:pt x="437198" y="62865"/>
                    </a:lnTo>
                    <a:lnTo>
                      <a:pt x="406718" y="61913"/>
                    </a:lnTo>
                    <a:lnTo>
                      <a:pt x="385763" y="60960"/>
                    </a:lnTo>
                    <a:lnTo>
                      <a:pt x="364808" y="59055"/>
                    </a:lnTo>
                    <a:lnTo>
                      <a:pt x="352425" y="55245"/>
                    </a:lnTo>
                    <a:lnTo>
                      <a:pt x="339090" y="55245"/>
                    </a:lnTo>
                    <a:lnTo>
                      <a:pt x="317183" y="54292"/>
                    </a:lnTo>
                    <a:lnTo>
                      <a:pt x="290513" y="51435"/>
                    </a:lnTo>
                    <a:lnTo>
                      <a:pt x="279083" y="46672"/>
                    </a:lnTo>
                    <a:lnTo>
                      <a:pt x="261938" y="44767"/>
                    </a:lnTo>
                    <a:lnTo>
                      <a:pt x="251460" y="44767"/>
                    </a:lnTo>
                    <a:lnTo>
                      <a:pt x="237173" y="40005"/>
                    </a:lnTo>
                    <a:cubicBezTo>
                      <a:pt x="237173" y="40005"/>
                      <a:pt x="251460" y="38100"/>
                      <a:pt x="226695" y="36195"/>
                    </a:cubicBezTo>
                    <a:cubicBezTo>
                      <a:pt x="201930" y="34290"/>
                      <a:pt x="207645" y="32385"/>
                      <a:pt x="191453" y="35242"/>
                    </a:cubicBezTo>
                    <a:cubicBezTo>
                      <a:pt x="175260" y="38100"/>
                      <a:pt x="164783" y="35242"/>
                      <a:pt x="166688" y="38100"/>
                    </a:cubicBezTo>
                    <a:cubicBezTo>
                      <a:pt x="167640" y="40957"/>
                      <a:pt x="153353" y="43815"/>
                      <a:pt x="153353" y="43815"/>
                    </a:cubicBezTo>
                    <a:lnTo>
                      <a:pt x="145733" y="46672"/>
                    </a:lnTo>
                    <a:cubicBezTo>
                      <a:pt x="145733" y="46672"/>
                      <a:pt x="121920" y="45720"/>
                      <a:pt x="123825" y="48578"/>
                    </a:cubicBezTo>
                    <a:cubicBezTo>
                      <a:pt x="124778" y="51435"/>
                      <a:pt x="113348" y="53340"/>
                      <a:pt x="113348" y="53340"/>
                    </a:cubicBezTo>
                    <a:lnTo>
                      <a:pt x="104775" y="60960"/>
                    </a:lnTo>
                    <a:cubicBezTo>
                      <a:pt x="104775" y="60960"/>
                      <a:pt x="97155" y="58103"/>
                      <a:pt x="97155" y="61913"/>
                    </a:cubicBezTo>
                    <a:cubicBezTo>
                      <a:pt x="97155" y="65723"/>
                      <a:pt x="107633" y="57150"/>
                      <a:pt x="97155" y="65723"/>
                    </a:cubicBezTo>
                    <a:cubicBezTo>
                      <a:pt x="86678" y="74295"/>
                      <a:pt x="80963" y="76200"/>
                      <a:pt x="80963" y="76200"/>
                    </a:cubicBezTo>
                    <a:lnTo>
                      <a:pt x="64770" y="80962"/>
                    </a:lnTo>
                    <a:cubicBezTo>
                      <a:pt x="64770" y="80962"/>
                      <a:pt x="54293" y="80010"/>
                      <a:pt x="59055" y="84773"/>
                    </a:cubicBezTo>
                    <a:cubicBezTo>
                      <a:pt x="62865" y="89535"/>
                      <a:pt x="61913" y="82867"/>
                      <a:pt x="62865" y="89535"/>
                    </a:cubicBezTo>
                    <a:cubicBezTo>
                      <a:pt x="62865" y="94298"/>
                      <a:pt x="51435" y="88583"/>
                      <a:pt x="62865" y="94298"/>
                    </a:cubicBezTo>
                    <a:cubicBezTo>
                      <a:pt x="74295" y="99060"/>
                      <a:pt x="64770" y="94298"/>
                      <a:pt x="74295" y="99060"/>
                    </a:cubicBezTo>
                    <a:cubicBezTo>
                      <a:pt x="84773" y="103823"/>
                      <a:pt x="87630" y="104775"/>
                      <a:pt x="91440" y="107633"/>
                    </a:cubicBezTo>
                    <a:cubicBezTo>
                      <a:pt x="96203" y="110490"/>
                      <a:pt x="94298" y="104775"/>
                      <a:pt x="96203" y="110490"/>
                    </a:cubicBezTo>
                    <a:cubicBezTo>
                      <a:pt x="97155" y="116205"/>
                      <a:pt x="110490" y="117158"/>
                      <a:pt x="113348" y="120015"/>
                    </a:cubicBezTo>
                    <a:cubicBezTo>
                      <a:pt x="116205" y="122873"/>
                      <a:pt x="116205" y="122873"/>
                      <a:pt x="116205" y="122873"/>
                    </a:cubicBezTo>
                    <a:cubicBezTo>
                      <a:pt x="116205" y="122873"/>
                      <a:pt x="108585" y="123825"/>
                      <a:pt x="104775" y="125730"/>
                    </a:cubicBezTo>
                    <a:cubicBezTo>
                      <a:pt x="100013" y="127635"/>
                      <a:pt x="91440" y="126683"/>
                      <a:pt x="91440" y="126683"/>
                    </a:cubicBezTo>
                    <a:lnTo>
                      <a:pt x="78105" y="125730"/>
                    </a:lnTo>
                    <a:lnTo>
                      <a:pt x="59055" y="125730"/>
                    </a:lnTo>
                    <a:cubicBezTo>
                      <a:pt x="59055" y="125730"/>
                      <a:pt x="53340" y="126683"/>
                      <a:pt x="48578" y="127635"/>
                    </a:cubicBezTo>
                    <a:cubicBezTo>
                      <a:pt x="43815" y="128587"/>
                      <a:pt x="21908" y="129540"/>
                      <a:pt x="21908" y="129540"/>
                    </a:cubicBezTo>
                    <a:cubicBezTo>
                      <a:pt x="20003" y="136208"/>
                      <a:pt x="19050" y="129540"/>
                      <a:pt x="20003" y="136208"/>
                    </a:cubicBezTo>
                    <a:cubicBezTo>
                      <a:pt x="22860" y="141923"/>
                      <a:pt x="14288" y="141923"/>
                      <a:pt x="22860" y="147637"/>
                    </a:cubicBezTo>
                    <a:cubicBezTo>
                      <a:pt x="31433" y="153353"/>
                      <a:pt x="26670" y="155258"/>
                      <a:pt x="33338" y="157162"/>
                    </a:cubicBezTo>
                    <a:cubicBezTo>
                      <a:pt x="38100" y="159067"/>
                      <a:pt x="31433" y="158115"/>
                      <a:pt x="38100" y="159067"/>
                    </a:cubicBezTo>
                    <a:cubicBezTo>
                      <a:pt x="45720" y="160020"/>
                      <a:pt x="51435" y="158115"/>
                      <a:pt x="56198" y="159067"/>
                    </a:cubicBezTo>
                    <a:cubicBezTo>
                      <a:pt x="60960" y="160020"/>
                      <a:pt x="67628" y="159067"/>
                      <a:pt x="67628" y="159067"/>
                    </a:cubicBezTo>
                    <a:lnTo>
                      <a:pt x="81915" y="157162"/>
                    </a:lnTo>
                    <a:lnTo>
                      <a:pt x="90488" y="156210"/>
                    </a:lnTo>
                    <a:cubicBezTo>
                      <a:pt x="90488" y="156210"/>
                      <a:pt x="98108" y="155258"/>
                      <a:pt x="101918" y="156210"/>
                    </a:cubicBezTo>
                    <a:cubicBezTo>
                      <a:pt x="106680" y="157162"/>
                      <a:pt x="106680" y="157162"/>
                      <a:pt x="106680" y="157162"/>
                    </a:cubicBezTo>
                    <a:cubicBezTo>
                      <a:pt x="115253" y="158115"/>
                      <a:pt x="128588" y="160973"/>
                      <a:pt x="128588" y="160973"/>
                    </a:cubicBezTo>
                    <a:lnTo>
                      <a:pt x="131445" y="164783"/>
                    </a:lnTo>
                    <a:cubicBezTo>
                      <a:pt x="131445" y="164783"/>
                      <a:pt x="128588" y="165735"/>
                      <a:pt x="129540" y="170498"/>
                    </a:cubicBezTo>
                    <a:cubicBezTo>
                      <a:pt x="130493" y="175260"/>
                      <a:pt x="130493" y="175260"/>
                      <a:pt x="130493" y="175260"/>
                    </a:cubicBezTo>
                    <a:lnTo>
                      <a:pt x="114300" y="178117"/>
                    </a:lnTo>
                    <a:lnTo>
                      <a:pt x="100965" y="179070"/>
                    </a:lnTo>
                    <a:lnTo>
                      <a:pt x="85725" y="184785"/>
                    </a:lnTo>
                    <a:lnTo>
                      <a:pt x="71438" y="184785"/>
                    </a:lnTo>
                    <a:lnTo>
                      <a:pt x="60960" y="188595"/>
                    </a:lnTo>
                    <a:cubicBezTo>
                      <a:pt x="60960" y="188595"/>
                      <a:pt x="50483" y="191453"/>
                      <a:pt x="52388" y="194310"/>
                    </a:cubicBezTo>
                    <a:cubicBezTo>
                      <a:pt x="53340" y="197167"/>
                      <a:pt x="53340" y="197167"/>
                      <a:pt x="53340" y="197167"/>
                    </a:cubicBezTo>
                    <a:lnTo>
                      <a:pt x="45720" y="203835"/>
                    </a:lnTo>
                    <a:cubicBezTo>
                      <a:pt x="42863" y="208598"/>
                      <a:pt x="42863" y="208598"/>
                      <a:pt x="42863" y="208598"/>
                    </a:cubicBezTo>
                    <a:lnTo>
                      <a:pt x="40958" y="216217"/>
                    </a:lnTo>
                    <a:lnTo>
                      <a:pt x="49530" y="221933"/>
                    </a:lnTo>
                    <a:cubicBezTo>
                      <a:pt x="57150" y="227648"/>
                      <a:pt x="57150" y="227648"/>
                      <a:pt x="57150" y="227648"/>
                    </a:cubicBezTo>
                    <a:lnTo>
                      <a:pt x="70485" y="231458"/>
                    </a:lnTo>
                    <a:lnTo>
                      <a:pt x="83820" y="237173"/>
                    </a:lnTo>
                    <a:lnTo>
                      <a:pt x="90488" y="242887"/>
                    </a:lnTo>
                    <a:cubicBezTo>
                      <a:pt x="100965" y="245745"/>
                      <a:pt x="90488" y="244792"/>
                      <a:pt x="100965" y="245745"/>
                    </a:cubicBezTo>
                    <a:cubicBezTo>
                      <a:pt x="112395" y="247650"/>
                      <a:pt x="112395" y="247650"/>
                      <a:pt x="112395" y="247650"/>
                    </a:cubicBezTo>
                    <a:lnTo>
                      <a:pt x="125730" y="255270"/>
                    </a:lnTo>
                    <a:lnTo>
                      <a:pt x="137160" y="255270"/>
                    </a:lnTo>
                    <a:cubicBezTo>
                      <a:pt x="137160" y="255270"/>
                      <a:pt x="145733" y="254317"/>
                      <a:pt x="152400" y="257175"/>
                    </a:cubicBezTo>
                    <a:cubicBezTo>
                      <a:pt x="159068" y="260033"/>
                      <a:pt x="159068" y="260033"/>
                      <a:pt x="159068" y="260033"/>
                    </a:cubicBezTo>
                    <a:lnTo>
                      <a:pt x="172403" y="261937"/>
                    </a:lnTo>
                    <a:lnTo>
                      <a:pt x="182880" y="264795"/>
                    </a:lnTo>
                    <a:cubicBezTo>
                      <a:pt x="184785" y="270510"/>
                      <a:pt x="184785" y="270510"/>
                      <a:pt x="184785" y="270510"/>
                    </a:cubicBezTo>
                    <a:cubicBezTo>
                      <a:pt x="184785" y="270510"/>
                      <a:pt x="182880" y="273368"/>
                      <a:pt x="180023" y="277178"/>
                    </a:cubicBezTo>
                    <a:cubicBezTo>
                      <a:pt x="177165" y="280987"/>
                      <a:pt x="161925" y="284798"/>
                      <a:pt x="161925" y="284798"/>
                    </a:cubicBezTo>
                    <a:lnTo>
                      <a:pt x="148590" y="290512"/>
                    </a:lnTo>
                    <a:lnTo>
                      <a:pt x="135255" y="296228"/>
                    </a:lnTo>
                    <a:lnTo>
                      <a:pt x="123825" y="300037"/>
                    </a:lnTo>
                    <a:lnTo>
                      <a:pt x="110490" y="303848"/>
                    </a:lnTo>
                    <a:lnTo>
                      <a:pt x="99060" y="307658"/>
                    </a:lnTo>
                    <a:lnTo>
                      <a:pt x="79058" y="310515"/>
                    </a:lnTo>
                    <a:lnTo>
                      <a:pt x="63818" y="314325"/>
                    </a:lnTo>
                    <a:lnTo>
                      <a:pt x="50483" y="315278"/>
                    </a:lnTo>
                    <a:lnTo>
                      <a:pt x="38100" y="320040"/>
                    </a:lnTo>
                    <a:lnTo>
                      <a:pt x="18098" y="322898"/>
                    </a:lnTo>
                    <a:lnTo>
                      <a:pt x="0" y="322898"/>
                    </a:lnTo>
                    <a:lnTo>
                      <a:pt x="0" y="328612"/>
                    </a:lnTo>
                    <a:cubicBezTo>
                      <a:pt x="0" y="328612"/>
                      <a:pt x="8573" y="330518"/>
                      <a:pt x="15240" y="330518"/>
                    </a:cubicBezTo>
                    <a:cubicBezTo>
                      <a:pt x="21908" y="330518"/>
                      <a:pt x="28575" y="327660"/>
                      <a:pt x="37148" y="327660"/>
                    </a:cubicBezTo>
                    <a:cubicBezTo>
                      <a:pt x="45720" y="327660"/>
                      <a:pt x="50483" y="324803"/>
                      <a:pt x="57150" y="324803"/>
                    </a:cubicBezTo>
                    <a:cubicBezTo>
                      <a:pt x="63818" y="324803"/>
                      <a:pt x="72390" y="321945"/>
                      <a:pt x="81915" y="320993"/>
                    </a:cubicBezTo>
                    <a:cubicBezTo>
                      <a:pt x="90488" y="320040"/>
                      <a:pt x="93345" y="318135"/>
                      <a:pt x="100013" y="318135"/>
                    </a:cubicBezTo>
                    <a:cubicBezTo>
                      <a:pt x="106680" y="318135"/>
                      <a:pt x="120015" y="315278"/>
                      <a:pt x="120015" y="315278"/>
                    </a:cubicBezTo>
                    <a:lnTo>
                      <a:pt x="138113" y="312420"/>
                    </a:lnTo>
                    <a:lnTo>
                      <a:pt x="164783" y="306705"/>
                    </a:lnTo>
                    <a:cubicBezTo>
                      <a:pt x="164783" y="306705"/>
                      <a:pt x="169545" y="300037"/>
                      <a:pt x="176213" y="300037"/>
                    </a:cubicBezTo>
                    <a:cubicBezTo>
                      <a:pt x="182880" y="300037"/>
                      <a:pt x="189548" y="294323"/>
                      <a:pt x="189548" y="294323"/>
                    </a:cubicBezTo>
                    <a:lnTo>
                      <a:pt x="200978" y="288608"/>
                    </a:lnTo>
                    <a:lnTo>
                      <a:pt x="212408" y="280035"/>
                    </a:lnTo>
                    <a:lnTo>
                      <a:pt x="227648" y="270510"/>
                    </a:lnTo>
                    <a:lnTo>
                      <a:pt x="236220" y="261937"/>
                    </a:lnTo>
                    <a:lnTo>
                      <a:pt x="249555" y="255270"/>
                    </a:lnTo>
                    <a:lnTo>
                      <a:pt x="258128" y="249555"/>
                    </a:lnTo>
                    <a:lnTo>
                      <a:pt x="269558" y="240983"/>
                    </a:lnTo>
                    <a:lnTo>
                      <a:pt x="276225" y="235267"/>
                    </a:lnTo>
                    <a:lnTo>
                      <a:pt x="278130" y="229553"/>
                    </a:lnTo>
                    <a:lnTo>
                      <a:pt x="291465" y="226695"/>
                    </a:lnTo>
                    <a:cubicBezTo>
                      <a:pt x="298133" y="232410"/>
                      <a:pt x="302895" y="226695"/>
                      <a:pt x="298133" y="232410"/>
                    </a:cubicBezTo>
                    <a:cubicBezTo>
                      <a:pt x="293370" y="238125"/>
                      <a:pt x="293370" y="238125"/>
                      <a:pt x="293370" y="238125"/>
                    </a:cubicBezTo>
                    <a:cubicBezTo>
                      <a:pt x="293370" y="238125"/>
                      <a:pt x="295275" y="243840"/>
                      <a:pt x="303848" y="242887"/>
                    </a:cubicBezTo>
                    <a:cubicBezTo>
                      <a:pt x="312420" y="241935"/>
                      <a:pt x="312420" y="237173"/>
                      <a:pt x="319088" y="234315"/>
                    </a:cubicBezTo>
                    <a:cubicBezTo>
                      <a:pt x="325755" y="231458"/>
                      <a:pt x="325755" y="231458"/>
                      <a:pt x="325755" y="231458"/>
                    </a:cubicBezTo>
                    <a:lnTo>
                      <a:pt x="345758" y="233362"/>
                    </a:lnTo>
                    <a:cubicBezTo>
                      <a:pt x="345758" y="233362"/>
                      <a:pt x="345758" y="226695"/>
                      <a:pt x="357188" y="227648"/>
                    </a:cubicBezTo>
                    <a:cubicBezTo>
                      <a:pt x="367665" y="229553"/>
                      <a:pt x="355283" y="228600"/>
                      <a:pt x="367665" y="229553"/>
                    </a:cubicBezTo>
                    <a:cubicBezTo>
                      <a:pt x="381000" y="229553"/>
                      <a:pt x="381000" y="229553"/>
                      <a:pt x="381000" y="229553"/>
                    </a:cubicBezTo>
                    <a:lnTo>
                      <a:pt x="396240" y="232410"/>
                    </a:lnTo>
                    <a:cubicBezTo>
                      <a:pt x="396240" y="232410"/>
                      <a:pt x="404813" y="237173"/>
                      <a:pt x="416243" y="238125"/>
                    </a:cubicBezTo>
                    <a:cubicBezTo>
                      <a:pt x="427673" y="240030"/>
                      <a:pt x="440055" y="240030"/>
                      <a:pt x="440055" y="240030"/>
                    </a:cubicBezTo>
                    <a:lnTo>
                      <a:pt x="453390" y="240030"/>
                    </a:lnTo>
                    <a:lnTo>
                      <a:pt x="468630" y="244792"/>
                    </a:lnTo>
                    <a:cubicBezTo>
                      <a:pt x="468630" y="244792"/>
                      <a:pt x="468630" y="241935"/>
                      <a:pt x="477203" y="244792"/>
                    </a:cubicBezTo>
                    <a:cubicBezTo>
                      <a:pt x="485775" y="247650"/>
                      <a:pt x="499110" y="247650"/>
                      <a:pt x="499110" y="247650"/>
                    </a:cubicBezTo>
                    <a:cubicBezTo>
                      <a:pt x="499110" y="247650"/>
                      <a:pt x="503873" y="250508"/>
                      <a:pt x="509588" y="252412"/>
                    </a:cubicBezTo>
                    <a:cubicBezTo>
                      <a:pt x="516255" y="254317"/>
                      <a:pt x="520065" y="258128"/>
                      <a:pt x="526733" y="260985"/>
                    </a:cubicBezTo>
                    <a:cubicBezTo>
                      <a:pt x="533400" y="263843"/>
                      <a:pt x="521970" y="259080"/>
                      <a:pt x="533400" y="263843"/>
                    </a:cubicBezTo>
                    <a:cubicBezTo>
                      <a:pt x="543878" y="268605"/>
                      <a:pt x="543878" y="268605"/>
                      <a:pt x="543878" y="268605"/>
                    </a:cubicBezTo>
                    <a:cubicBezTo>
                      <a:pt x="543878" y="268605"/>
                      <a:pt x="552450" y="274320"/>
                      <a:pt x="559118" y="276225"/>
                    </a:cubicBezTo>
                    <a:cubicBezTo>
                      <a:pt x="565785" y="278130"/>
                      <a:pt x="565785" y="278130"/>
                      <a:pt x="565785" y="278130"/>
                    </a:cubicBezTo>
                    <a:lnTo>
                      <a:pt x="579120" y="285750"/>
                    </a:lnTo>
                    <a:lnTo>
                      <a:pt x="592455" y="294323"/>
                    </a:lnTo>
                    <a:lnTo>
                      <a:pt x="599123" y="303848"/>
                    </a:lnTo>
                    <a:lnTo>
                      <a:pt x="612458" y="312420"/>
                    </a:lnTo>
                    <a:lnTo>
                      <a:pt x="629603" y="322898"/>
                    </a:lnTo>
                    <a:cubicBezTo>
                      <a:pt x="629603" y="322898"/>
                      <a:pt x="634365" y="325755"/>
                      <a:pt x="640080" y="328612"/>
                    </a:cubicBezTo>
                    <a:cubicBezTo>
                      <a:pt x="646748" y="331470"/>
                      <a:pt x="655320" y="336233"/>
                      <a:pt x="655320" y="336233"/>
                    </a:cubicBezTo>
                    <a:cubicBezTo>
                      <a:pt x="655320" y="336233"/>
                      <a:pt x="650558" y="337185"/>
                      <a:pt x="659130" y="342900"/>
                    </a:cubicBezTo>
                    <a:cubicBezTo>
                      <a:pt x="667703" y="348615"/>
                      <a:pt x="654368" y="343853"/>
                      <a:pt x="667703" y="348615"/>
                    </a:cubicBezTo>
                    <a:cubicBezTo>
                      <a:pt x="681038" y="353378"/>
                      <a:pt x="672465" y="347662"/>
                      <a:pt x="681038" y="353378"/>
                    </a:cubicBezTo>
                    <a:cubicBezTo>
                      <a:pt x="689610" y="359093"/>
                      <a:pt x="689610" y="359093"/>
                      <a:pt x="689610" y="359093"/>
                    </a:cubicBezTo>
                    <a:cubicBezTo>
                      <a:pt x="689610" y="359093"/>
                      <a:pt x="694373" y="363855"/>
                      <a:pt x="696278" y="367665"/>
                    </a:cubicBezTo>
                    <a:cubicBezTo>
                      <a:pt x="698183" y="371475"/>
                      <a:pt x="685800" y="362903"/>
                      <a:pt x="698183" y="371475"/>
                    </a:cubicBezTo>
                    <a:cubicBezTo>
                      <a:pt x="711518" y="380048"/>
                      <a:pt x="721995" y="380048"/>
                      <a:pt x="721995" y="380048"/>
                    </a:cubicBezTo>
                    <a:lnTo>
                      <a:pt x="730568" y="384810"/>
                    </a:lnTo>
                    <a:cubicBezTo>
                      <a:pt x="730568" y="384810"/>
                      <a:pt x="732473" y="388620"/>
                      <a:pt x="739140" y="389573"/>
                    </a:cubicBezTo>
                    <a:cubicBezTo>
                      <a:pt x="745808" y="389573"/>
                      <a:pt x="761048" y="395287"/>
                      <a:pt x="761048" y="395287"/>
                    </a:cubicBezTo>
                    <a:cubicBezTo>
                      <a:pt x="761048" y="395287"/>
                      <a:pt x="778193" y="398145"/>
                      <a:pt x="778193" y="402908"/>
                    </a:cubicBezTo>
                    <a:cubicBezTo>
                      <a:pt x="778193" y="406718"/>
                      <a:pt x="774383" y="397193"/>
                      <a:pt x="778193" y="406718"/>
                    </a:cubicBezTo>
                    <a:cubicBezTo>
                      <a:pt x="782003" y="416243"/>
                      <a:pt x="782003" y="416243"/>
                      <a:pt x="782003" y="416243"/>
                    </a:cubicBezTo>
                    <a:lnTo>
                      <a:pt x="773430" y="420052"/>
                    </a:lnTo>
                    <a:lnTo>
                      <a:pt x="762000" y="420052"/>
                    </a:lnTo>
                    <a:lnTo>
                      <a:pt x="755333" y="413385"/>
                    </a:lnTo>
                    <a:lnTo>
                      <a:pt x="746760" y="406718"/>
                    </a:lnTo>
                    <a:lnTo>
                      <a:pt x="738188" y="403860"/>
                    </a:lnTo>
                    <a:lnTo>
                      <a:pt x="729615" y="399098"/>
                    </a:lnTo>
                    <a:cubicBezTo>
                      <a:pt x="729615" y="399098"/>
                      <a:pt x="712470" y="390525"/>
                      <a:pt x="705803" y="391477"/>
                    </a:cubicBezTo>
                    <a:cubicBezTo>
                      <a:pt x="699135" y="392430"/>
                      <a:pt x="699135" y="392430"/>
                      <a:pt x="699135" y="392430"/>
                    </a:cubicBezTo>
                    <a:cubicBezTo>
                      <a:pt x="699135" y="401002"/>
                      <a:pt x="707708" y="402908"/>
                      <a:pt x="707708" y="402908"/>
                    </a:cubicBezTo>
                    <a:cubicBezTo>
                      <a:pt x="707708" y="402908"/>
                      <a:pt x="716280" y="409575"/>
                      <a:pt x="722948" y="411480"/>
                    </a:cubicBezTo>
                    <a:cubicBezTo>
                      <a:pt x="729615" y="413385"/>
                      <a:pt x="736283" y="419100"/>
                      <a:pt x="736283" y="419100"/>
                    </a:cubicBezTo>
                    <a:cubicBezTo>
                      <a:pt x="736283" y="419100"/>
                      <a:pt x="742950" y="423862"/>
                      <a:pt x="742950" y="427673"/>
                    </a:cubicBezTo>
                    <a:cubicBezTo>
                      <a:pt x="742950" y="431483"/>
                      <a:pt x="741045" y="423862"/>
                      <a:pt x="742950" y="431483"/>
                    </a:cubicBezTo>
                    <a:cubicBezTo>
                      <a:pt x="744855" y="440055"/>
                      <a:pt x="744855" y="445770"/>
                      <a:pt x="744855" y="445770"/>
                    </a:cubicBezTo>
                    <a:lnTo>
                      <a:pt x="752475" y="456248"/>
                    </a:lnTo>
                    <a:lnTo>
                      <a:pt x="747713" y="487680"/>
                    </a:lnTo>
                    <a:lnTo>
                      <a:pt x="751523" y="500062"/>
                    </a:lnTo>
                    <a:cubicBezTo>
                      <a:pt x="751523" y="500062"/>
                      <a:pt x="746760" y="501015"/>
                      <a:pt x="751523" y="506730"/>
                    </a:cubicBezTo>
                    <a:cubicBezTo>
                      <a:pt x="755333" y="512445"/>
                      <a:pt x="758190" y="521970"/>
                      <a:pt x="758190" y="521970"/>
                    </a:cubicBezTo>
                    <a:cubicBezTo>
                      <a:pt x="758190" y="521970"/>
                      <a:pt x="760095" y="528638"/>
                      <a:pt x="764858" y="536258"/>
                    </a:cubicBezTo>
                    <a:cubicBezTo>
                      <a:pt x="768668" y="542925"/>
                      <a:pt x="762953" y="534352"/>
                      <a:pt x="768668" y="542925"/>
                    </a:cubicBezTo>
                    <a:cubicBezTo>
                      <a:pt x="775335" y="551498"/>
                      <a:pt x="775335" y="551498"/>
                      <a:pt x="775335" y="551498"/>
                    </a:cubicBezTo>
                    <a:cubicBezTo>
                      <a:pt x="775335" y="551498"/>
                      <a:pt x="782003" y="554355"/>
                      <a:pt x="785813" y="559118"/>
                    </a:cubicBezTo>
                    <a:cubicBezTo>
                      <a:pt x="789623" y="562927"/>
                      <a:pt x="792480" y="564833"/>
                      <a:pt x="794385" y="568643"/>
                    </a:cubicBezTo>
                    <a:cubicBezTo>
                      <a:pt x="796290" y="572452"/>
                      <a:pt x="801053" y="580073"/>
                      <a:pt x="801053" y="580073"/>
                    </a:cubicBezTo>
                    <a:cubicBezTo>
                      <a:pt x="801053" y="580073"/>
                      <a:pt x="801053" y="579120"/>
                      <a:pt x="804863" y="585788"/>
                    </a:cubicBezTo>
                    <a:cubicBezTo>
                      <a:pt x="808673" y="592455"/>
                      <a:pt x="802958" y="585788"/>
                      <a:pt x="808673" y="592455"/>
                    </a:cubicBezTo>
                    <a:cubicBezTo>
                      <a:pt x="815340" y="599123"/>
                      <a:pt x="815340" y="599123"/>
                      <a:pt x="815340" y="599123"/>
                    </a:cubicBezTo>
                    <a:cubicBezTo>
                      <a:pt x="815340" y="599123"/>
                      <a:pt x="820103" y="598170"/>
                      <a:pt x="825818" y="601980"/>
                    </a:cubicBezTo>
                    <a:cubicBezTo>
                      <a:pt x="832485" y="606743"/>
                      <a:pt x="832485" y="606743"/>
                      <a:pt x="832485" y="606743"/>
                    </a:cubicBezTo>
                    <a:lnTo>
                      <a:pt x="843915" y="609600"/>
                    </a:lnTo>
                    <a:cubicBezTo>
                      <a:pt x="843915" y="609600"/>
                      <a:pt x="845820" y="606743"/>
                      <a:pt x="852488" y="612458"/>
                    </a:cubicBezTo>
                    <a:cubicBezTo>
                      <a:pt x="859155" y="618173"/>
                      <a:pt x="859155" y="618173"/>
                      <a:pt x="859155" y="618173"/>
                    </a:cubicBezTo>
                    <a:lnTo>
                      <a:pt x="879158" y="631508"/>
                    </a:lnTo>
                    <a:lnTo>
                      <a:pt x="885825" y="643890"/>
                    </a:lnTo>
                    <a:cubicBezTo>
                      <a:pt x="885825" y="643890"/>
                      <a:pt x="881063" y="643890"/>
                      <a:pt x="889635" y="650558"/>
                    </a:cubicBezTo>
                    <a:cubicBezTo>
                      <a:pt x="898208" y="658177"/>
                      <a:pt x="900113" y="661035"/>
                      <a:pt x="902018" y="665798"/>
                    </a:cubicBezTo>
                    <a:cubicBezTo>
                      <a:pt x="903923" y="671513"/>
                      <a:pt x="897255" y="662940"/>
                      <a:pt x="903923" y="671513"/>
                    </a:cubicBezTo>
                    <a:cubicBezTo>
                      <a:pt x="910590" y="680085"/>
                      <a:pt x="917258" y="685800"/>
                      <a:pt x="917258" y="685800"/>
                    </a:cubicBezTo>
                    <a:lnTo>
                      <a:pt x="923925" y="701040"/>
                    </a:lnTo>
                    <a:cubicBezTo>
                      <a:pt x="934403" y="706755"/>
                      <a:pt x="945833" y="711518"/>
                      <a:pt x="945833" y="711518"/>
                    </a:cubicBezTo>
                    <a:cubicBezTo>
                      <a:pt x="945833" y="711518"/>
                      <a:pt x="954405" y="713423"/>
                      <a:pt x="956310" y="717233"/>
                    </a:cubicBezTo>
                    <a:cubicBezTo>
                      <a:pt x="958215" y="721995"/>
                      <a:pt x="969645" y="725805"/>
                      <a:pt x="969645" y="725805"/>
                    </a:cubicBezTo>
                    <a:lnTo>
                      <a:pt x="980123" y="731520"/>
                    </a:lnTo>
                    <a:lnTo>
                      <a:pt x="993458" y="731520"/>
                    </a:lnTo>
                    <a:lnTo>
                      <a:pt x="990600" y="722948"/>
                    </a:lnTo>
                    <a:lnTo>
                      <a:pt x="982028" y="717233"/>
                    </a:lnTo>
                    <a:lnTo>
                      <a:pt x="968693" y="706755"/>
                    </a:lnTo>
                    <a:lnTo>
                      <a:pt x="960120" y="698183"/>
                    </a:lnTo>
                    <a:lnTo>
                      <a:pt x="953453" y="692468"/>
                    </a:lnTo>
                    <a:lnTo>
                      <a:pt x="949643" y="686752"/>
                    </a:lnTo>
                    <a:lnTo>
                      <a:pt x="945833" y="678180"/>
                    </a:lnTo>
                    <a:lnTo>
                      <a:pt x="939165" y="672465"/>
                    </a:lnTo>
                    <a:lnTo>
                      <a:pt x="935355" y="663893"/>
                    </a:lnTo>
                    <a:lnTo>
                      <a:pt x="923925" y="655320"/>
                    </a:lnTo>
                    <a:lnTo>
                      <a:pt x="923925" y="648652"/>
                    </a:lnTo>
                    <a:lnTo>
                      <a:pt x="935355" y="645795"/>
                    </a:lnTo>
                    <a:cubicBezTo>
                      <a:pt x="943928" y="651510"/>
                      <a:pt x="931545" y="633413"/>
                      <a:pt x="943928" y="651510"/>
                    </a:cubicBezTo>
                    <a:cubicBezTo>
                      <a:pt x="956310" y="669608"/>
                      <a:pt x="962978" y="677227"/>
                      <a:pt x="962978" y="677227"/>
                    </a:cubicBezTo>
                    <a:cubicBezTo>
                      <a:pt x="962978" y="677227"/>
                      <a:pt x="978218" y="685800"/>
                      <a:pt x="980123" y="690563"/>
                    </a:cubicBezTo>
                    <a:cubicBezTo>
                      <a:pt x="982028" y="694373"/>
                      <a:pt x="997268" y="701040"/>
                      <a:pt x="997268" y="701040"/>
                    </a:cubicBezTo>
                    <a:lnTo>
                      <a:pt x="1012508" y="712470"/>
                    </a:lnTo>
                    <a:cubicBezTo>
                      <a:pt x="1012508" y="712470"/>
                      <a:pt x="1014413" y="715327"/>
                      <a:pt x="1019175" y="719138"/>
                    </a:cubicBezTo>
                    <a:cubicBezTo>
                      <a:pt x="1023938" y="722948"/>
                      <a:pt x="1034415" y="733425"/>
                      <a:pt x="1034415" y="733425"/>
                    </a:cubicBezTo>
                    <a:cubicBezTo>
                      <a:pt x="1044893" y="739140"/>
                      <a:pt x="1044893" y="739140"/>
                      <a:pt x="1044893" y="739140"/>
                    </a:cubicBezTo>
                    <a:cubicBezTo>
                      <a:pt x="1044893" y="739140"/>
                      <a:pt x="1042988" y="741998"/>
                      <a:pt x="1048703" y="745808"/>
                    </a:cubicBezTo>
                    <a:cubicBezTo>
                      <a:pt x="1055370" y="750570"/>
                      <a:pt x="1048703" y="743902"/>
                      <a:pt x="1055370" y="750570"/>
                    </a:cubicBezTo>
                    <a:cubicBezTo>
                      <a:pt x="1062038" y="756285"/>
                      <a:pt x="1055370" y="751523"/>
                      <a:pt x="1062038" y="756285"/>
                    </a:cubicBezTo>
                    <a:cubicBezTo>
                      <a:pt x="1068705" y="761048"/>
                      <a:pt x="1063943" y="755333"/>
                      <a:pt x="1068705" y="761048"/>
                    </a:cubicBezTo>
                    <a:cubicBezTo>
                      <a:pt x="1072515" y="766763"/>
                      <a:pt x="1075373" y="761048"/>
                      <a:pt x="1072515" y="766763"/>
                    </a:cubicBezTo>
                    <a:cubicBezTo>
                      <a:pt x="1070610" y="772477"/>
                      <a:pt x="1070610" y="772477"/>
                      <a:pt x="1070610" y="772477"/>
                    </a:cubicBezTo>
                    <a:cubicBezTo>
                      <a:pt x="1070610" y="772477"/>
                      <a:pt x="1068705" y="775335"/>
                      <a:pt x="1074420" y="779145"/>
                    </a:cubicBezTo>
                    <a:cubicBezTo>
                      <a:pt x="1081088" y="783908"/>
                      <a:pt x="1081088" y="783908"/>
                      <a:pt x="1081088" y="783908"/>
                    </a:cubicBezTo>
                    <a:cubicBezTo>
                      <a:pt x="1081088" y="783908"/>
                      <a:pt x="1087755" y="786765"/>
                      <a:pt x="1094423" y="789623"/>
                    </a:cubicBezTo>
                    <a:cubicBezTo>
                      <a:pt x="1101090" y="792480"/>
                      <a:pt x="1101090" y="792480"/>
                      <a:pt x="1101090" y="792480"/>
                    </a:cubicBezTo>
                    <a:cubicBezTo>
                      <a:pt x="1101090" y="792480"/>
                      <a:pt x="1112520" y="794385"/>
                      <a:pt x="1116330" y="798195"/>
                    </a:cubicBezTo>
                    <a:cubicBezTo>
                      <a:pt x="1121093" y="802005"/>
                      <a:pt x="1111568" y="795338"/>
                      <a:pt x="1121093" y="802005"/>
                    </a:cubicBezTo>
                    <a:cubicBezTo>
                      <a:pt x="1122998" y="803910"/>
                      <a:pt x="1124903" y="804863"/>
                      <a:pt x="1125855" y="805815"/>
                    </a:cubicBezTo>
                    <a:cubicBezTo>
                      <a:pt x="1129665" y="808673"/>
                      <a:pt x="1129665" y="808673"/>
                      <a:pt x="1129665" y="808673"/>
                    </a:cubicBezTo>
                    <a:cubicBezTo>
                      <a:pt x="1138238" y="816293"/>
                      <a:pt x="1151573" y="820102"/>
                      <a:pt x="1151573" y="820102"/>
                    </a:cubicBezTo>
                    <a:lnTo>
                      <a:pt x="1168718" y="827723"/>
                    </a:lnTo>
                    <a:lnTo>
                      <a:pt x="1180148" y="827723"/>
                    </a:lnTo>
                    <a:lnTo>
                      <a:pt x="1193483" y="827723"/>
                    </a:lnTo>
                    <a:cubicBezTo>
                      <a:pt x="1193483" y="827723"/>
                      <a:pt x="1200150" y="827723"/>
                      <a:pt x="1213485" y="827723"/>
                    </a:cubicBezTo>
                    <a:cubicBezTo>
                      <a:pt x="1226820" y="827723"/>
                      <a:pt x="1235393" y="827723"/>
                      <a:pt x="1235393" y="827723"/>
                    </a:cubicBezTo>
                    <a:lnTo>
                      <a:pt x="1250633" y="826770"/>
                    </a:lnTo>
                    <a:cubicBezTo>
                      <a:pt x="1250633" y="826770"/>
                      <a:pt x="1265873" y="823913"/>
                      <a:pt x="1272540" y="826770"/>
                    </a:cubicBezTo>
                    <a:cubicBezTo>
                      <a:pt x="1279208" y="829627"/>
                      <a:pt x="1279208" y="829627"/>
                      <a:pt x="1279208" y="829627"/>
                    </a:cubicBezTo>
                    <a:cubicBezTo>
                      <a:pt x="1279208" y="829627"/>
                      <a:pt x="1283970" y="828675"/>
                      <a:pt x="1290638" y="829627"/>
                    </a:cubicBezTo>
                    <a:cubicBezTo>
                      <a:pt x="1297305" y="831533"/>
                      <a:pt x="1292543" y="825818"/>
                      <a:pt x="1297305" y="831533"/>
                    </a:cubicBezTo>
                    <a:cubicBezTo>
                      <a:pt x="1302068" y="837248"/>
                      <a:pt x="1288733" y="828675"/>
                      <a:pt x="1302068" y="837248"/>
                    </a:cubicBezTo>
                    <a:cubicBezTo>
                      <a:pt x="1315403" y="845820"/>
                      <a:pt x="1323975" y="853440"/>
                      <a:pt x="1323975" y="853440"/>
                    </a:cubicBezTo>
                    <a:lnTo>
                      <a:pt x="1341120" y="853440"/>
                    </a:lnTo>
                    <a:lnTo>
                      <a:pt x="1354455" y="855345"/>
                    </a:lnTo>
                    <a:lnTo>
                      <a:pt x="1369695" y="863918"/>
                    </a:lnTo>
                    <a:lnTo>
                      <a:pt x="1383030" y="869633"/>
                    </a:lnTo>
                    <a:lnTo>
                      <a:pt x="1391603" y="875348"/>
                    </a:lnTo>
                    <a:lnTo>
                      <a:pt x="1402080" y="885825"/>
                    </a:lnTo>
                    <a:cubicBezTo>
                      <a:pt x="1402080" y="885825"/>
                      <a:pt x="1406843" y="887730"/>
                      <a:pt x="1410653" y="891540"/>
                    </a:cubicBezTo>
                    <a:cubicBezTo>
                      <a:pt x="1415415" y="896302"/>
                      <a:pt x="1423988" y="900113"/>
                      <a:pt x="1423988" y="900113"/>
                    </a:cubicBezTo>
                    <a:lnTo>
                      <a:pt x="1435418" y="902970"/>
                    </a:lnTo>
                    <a:cubicBezTo>
                      <a:pt x="1435418" y="902970"/>
                      <a:pt x="1437323" y="905827"/>
                      <a:pt x="1437323" y="909638"/>
                    </a:cubicBezTo>
                    <a:cubicBezTo>
                      <a:pt x="1437323" y="913448"/>
                      <a:pt x="1423988" y="906780"/>
                      <a:pt x="1437323" y="913448"/>
                    </a:cubicBezTo>
                    <a:cubicBezTo>
                      <a:pt x="1450658" y="921068"/>
                      <a:pt x="1450658" y="921068"/>
                      <a:pt x="1450658" y="921068"/>
                    </a:cubicBezTo>
                    <a:cubicBezTo>
                      <a:pt x="1450658" y="921068"/>
                      <a:pt x="1452563" y="921068"/>
                      <a:pt x="1459230" y="923925"/>
                    </a:cubicBezTo>
                    <a:cubicBezTo>
                      <a:pt x="1465898" y="926783"/>
                      <a:pt x="1481138" y="923925"/>
                      <a:pt x="1481138" y="923925"/>
                    </a:cubicBezTo>
                    <a:lnTo>
                      <a:pt x="1489710" y="923925"/>
                    </a:lnTo>
                    <a:lnTo>
                      <a:pt x="1498283" y="922973"/>
                    </a:lnTo>
                    <a:lnTo>
                      <a:pt x="1506855" y="922973"/>
                    </a:lnTo>
                    <a:lnTo>
                      <a:pt x="1520190" y="922973"/>
                    </a:lnTo>
                    <a:lnTo>
                      <a:pt x="1533525" y="922973"/>
                    </a:lnTo>
                    <a:lnTo>
                      <a:pt x="1550670" y="922973"/>
                    </a:lnTo>
                    <a:lnTo>
                      <a:pt x="1547813" y="938213"/>
                    </a:lnTo>
                    <a:lnTo>
                      <a:pt x="1547813" y="955358"/>
                    </a:lnTo>
                    <a:cubicBezTo>
                      <a:pt x="1547813" y="955358"/>
                      <a:pt x="1543050" y="961073"/>
                      <a:pt x="1544955" y="964883"/>
                    </a:cubicBezTo>
                    <a:cubicBezTo>
                      <a:pt x="1546860" y="968693"/>
                      <a:pt x="1546860" y="968693"/>
                      <a:pt x="1546860" y="968693"/>
                    </a:cubicBezTo>
                    <a:cubicBezTo>
                      <a:pt x="1546860" y="968693"/>
                      <a:pt x="1544955" y="971550"/>
                      <a:pt x="1542098" y="975360"/>
                    </a:cubicBezTo>
                    <a:cubicBezTo>
                      <a:pt x="1540193" y="979170"/>
                      <a:pt x="1533525" y="979170"/>
                      <a:pt x="1528763" y="984885"/>
                    </a:cubicBezTo>
                    <a:cubicBezTo>
                      <a:pt x="1524000" y="990600"/>
                      <a:pt x="1508760" y="990600"/>
                      <a:pt x="1508760" y="994410"/>
                    </a:cubicBezTo>
                    <a:cubicBezTo>
                      <a:pt x="1508760" y="998220"/>
                      <a:pt x="1508760" y="998220"/>
                      <a:pt x="1508760" y="998220"/>
                    </a:cubicBezTo>
                    <a:cubicBezTo>
                      <a:pt x="1508760" y="998220"/>
                      <a:pt x="1495425" y="1003935"/>
                      <a:pt x="1495425" y="1007745"/>
                    </a:cubicBezTo>
                    <a:cubicBezTo>
                      <a:pt x="1495425" y="1011555"/>
                      <a:pt x="1482090" y="1016318"/>
                      <a:pt x="1482090" y="1016318"/>
                    </a:cubicBezTo>
                    <a:lnTo>
                      <a:pt x="1479233" y="1031557"/>
                    </a:lnTo>
                    <a:lnTo>
                      <a:pt x="1485900" y="1043940"/>
                    </a:lnTo>
                    <a:cubicBezTo>
                      <a:pt x="1485900" y="1049655"/>
                      <a:pt x="1483995" y="1049655"/>
                      <a:pt x="1483043" y="1055370"/>
                    </a:cubicBezTo>
                    <a:cubicBezTo>
                      <a:pt x="1483043" y="1061085"/>
                      <a:pt x="1483043" y="1061085"/>
                      <a:pt x="1483043" y="1061085"/>
                    </a:cubicBezTo>
                    <a:cubicBezTo>
                      <a:pt x="1483043" y="1061085"/>
                      <a:pt x="1480185" y="1070610"/>
                      <a:pt x="1483043" y="1075373"/>
                    </a:cubicBezTo>
                    <a:cubicBezTo>
                      <a:pt x="1484948" y="1079183"/>
                      <a:pt x="1474470" y="1075373"/>
                      <a:pt x="1484948" y="1079183"/>
                    </a:cubicBezTo>
                    <a:cubicBezTo>
                      <a:pt x="1495425" y="1083945"/>
                      <a:pt x="1495425" y="1083945"/>
                      <a:pt x="1495425" y="1083945"/>
                    </a:cubicBezTo>
                    <a:cubicBezTo>
                      <a:pt x="1495425" y="1083945"/>
                      <a:pt x="1506855" y="1085850"/>
                      <a:pt x="1508760" y="1091565"/>
                    </a:cubicBezTo>
                    <a:cubicBezTo>
                      <a:pt x="1510665" y="1097280"/>
                      <a:pt x="1508760" y="1095375"/>
                      <a:pt x="1515428" y="1103948"/>
                    </a:cubicBezTo>
                    <a:cubicBezTo>
                      <a:pt x="1522095" y="1112520"/>
                      <a:pt x="1515428" y="1110615"/>
                      <a:pt x="1524000" y="1118235"/>
                    </a:cubicBezTo>
                    <a:cubicBezTo>
                      <a:pt x="1532573" y="1125855"/>
                      <a:pt x="1547813" y="1141095"/>
                      <a:pt x="1547813" y="1141095"/>
                    </a:cubicBezTo>
                    <a:cubicBezTo>
                      <a:pt x="1547813" y="1141095"/>
                      <a:pt x="1552575" y="1143000"/>
                      <a:pt x="1554480" y="1146810"/>
                    </a:cubicBezTo>
                    <a:cubicBezTo>
                      <a:pt x="1556385" y="1150620"/>
                      <a:pt x="1541145" y="1139190"/>
                      <a:pt x="1556385" y="1150620"/>
                    </a:cubicBezTo>
                    <a:cubicBezTo>
                      <a:pt x="1571625" y="1162050"/>
                      <a:pt x="1569720" y="1155383"/>
                      <a:pt x="1571625" y="1162050"/>
                    </a:cubicBezTo>
                    <a:cubicBezTo>
                      <a:pt x="1573530" y="1168718"/>
                      <a:pt x="1582103" y="1169670"/>
                      <a:pt x="1586865" y="1173480"/>
                    </a:cubicBezTo>
                    <a:cubicBezTo>
                      <a:pt x="1591628" y="1178243"/>
                      <a:pt x="1600200" y="1181100"/>
                      <a:pt x="1600200" y="1181100"/>
                    </a:cubicBezTo>
                    <a:lnTo>
                      <a:pt x="1608773" y="1183958"/>
                    </a:lnTo>
                    <a:lnTo>
                      <a:pt x="1624013" y="1191578"/>
                    </a:lnTo>
                    <a:lnTo>
                      <a:pt x="1634490" y="1197293"/>
                    </a:lnTo>
                    <a:lnTo>
                      <a:pt x="1651635" y="1204913"/>
                    </a:lnTo>
                    <a:cubicBezTo>
                      <a:pt x="1651635" y="1204913"/>
                      <a:pt x="1651635" y="1204913"/>
                      <a:pt x="1655445" y="1210628"/>
                    </a:cubicBezTo>
                    <a:cubicBezTo>
                      <a:pt x="1659255" y="1216343"/>
                      <a:pt x="1660208" y="1210628"/>
                      <a:pt x="1659255" y="1216343"/>
                    </a:cubicBezTo>
                    <a:cubicBezTo>
                      <a:pt x="1659255" y="1217295"/>
                      <a:pt x="1659255" y="1218248"/>
                      <a:pt x="1659255" y="1218248"/>
                    </a:cubicBezTo>
                    <a:cubicBezTo>
                      <a:pt x="1659255" y="1218248"/>
                      <a:pt x="1659255" y="1218248"/>
                      <a:pt x="1659255" y="1218248"/>
                    </a:cubicBezTo>
                    <a:cubicBezTo>
                      <a:pt x="1659255" y="1218248"/>
                      <a:pt x="1659255" y="1219200"/>
                      <a:pt x="1659255" y="1221105"/>
                    </a:cubicBezTo>
                    <a:cubicBezTo>
                      <a:pt x="1659255" y="1227773"/>
                      <a:pt x="1663065" y="1259205"/>
                      <a:pt x="1663065" y="1259205"/>
                    </a:cubicBezTo>
                    <a:cubicBezTo>
                      <a:pt x="1663065" y="1259205"/>
                      <a:pt x="1663065" y="1262063"/>
                      <a:pt x="1664970" y="1273493"/>
                    </a:cubicBezTo>
                    <a:cubicBezTo>
                      <a:pt x="1666875" y="1284923"/>
                      <a:pt x="1664970" y="1293495"/>
                      <a:pt x="1664970" y="1293495"/>
                    </a:cubicBezTo>
                    <a:cubicBezTo>
                      <a:pt x="1664970" y="1293495"/>
                      <a:pt x="1663065" y="1291590"/>
                      <a:pt x="1664970" y="1299210"/>
                    </a:cubicBezTo>
                    <a:cubicBezTo>
                      <a:pt x="1666875" y="1305878"/>
                      <a:pt x="1662113" y="1308735"/>
                      <a:pt x="1664970" y="1313498"/>
                    </a:cubicBezTo>
                    <a:cubicBezTo>
                      <a:pt x="1666875" y="1317308"/>
                      <a:pt x="1671638" y="1309688"/>
                      <a:pt x="1666875" y="1317308"/>
                    </a:cubicBezTo>
                    <a:cubicBezTo>
                      <a:pt x="1662113" y="1325880"/>
                      <a:pt x="1660208" y="1328738"/>
                      <a:pt x="1657350" y="1332548"/>
                    </a:cubicBezTo>
                    <a:cubicBezTo>
                      <a:pt x="1655445" y="1336358"/>
                      <a:pt x="1655445" y="1336358"/>
                      <a:pt x="1655445" y="1336358"/>
                    </a:cubicBezTo>
                    <a:lnTo>
                      <a:pt x="1646873" y="1345883"/>
                    </a:lnTo>
                    <a:lnTo>
                      <a:pt x="1642110" y="1351598"/>
                    </a:lnTo>
                    <a:cubicBezTo>
                      <a:pt x="1639253" y="1360170"/>
                      <a:pt x="1639253" y="1360170"/>
                      <a:pt x="1639253" y="1360170"/>
                    </a:cubicBezTo>
                    <a:lnTo>
                      <a:pt x="1637348" y="1365885"/>
                    </a:lnTo>
                    <a:lnTo>
                      <a:pt x="1644015" y="1375410"/>
                    </a:lnTo>
                    <a:cubicBezTo>
                      <a:pt x="1644015" y="1375410"/>
                      <a:pt x="1644015" y="1379220"/>
                      <a:pt x="1644015" y="1383983"/>
                    </a:cubicBezTo>
                    <a:cubicBezTo>
                      <a:pt x="1644015" y="1387793"/>
                      <a:pt x="1644015" y="1387793"/>
                      <a:pt x="1644015" y="1387793"/>
                    </a:cubicBezTo>
                    <a:cubicBezTo>
                      <a:pt x="1644015" y="1387793"/>
                      <a:pt x="1637348" y="1387793"/>
                      <a:pt x="1635443" y="1391603"/>
                    </a:cubicBezTo>
                    <a:cubicBezTo>
                      <a:pt x="1633538" y="1395413"/>
                      <a:pt x="1637348" y="1388745"/>
                      <a:pt x="1633538" y="1395413"/>
                    </a:cubicBezTo>
                    <a:cubicBezTo>
                      <a:pt x="1628775" y="1402080"/>
                      <a:pt x="1628775" y="1402080"/>
                      <a:pt x="1628775" y="1402080"/>
                    </a:cubicBezTo>
                    <a:lnTo>
                      <a:pt x="1622108" y="1407795"/>
                    </a:lnTo>
                    <a:cubicBezTo>
                      <a:pt x="1622108" y="1407795"/>
                      <a:pt x="1612583" y="1423035"/>
                      <a:pt x="1612583" y="1427798"/>
                    </a:cubicBezTo>
                    <a:cubicBezTo>
                      <a:pt x="1612583" y="1431608"/>
                      <a:pt x="1614488" y="1448753"/>
                      <a:pt x="1614488" y="1448753"/>
                    </a:cubicBezTo>
                    <a:cubicBezTo>
                      <a:pt x="1614488" y="1448753"/>
                      <a:pt x="1616393" y="1463040"/>
                      <a:pt x="1616393" y="1468755"/>
                    </a:cubicBezTo>
                    <a:cubicBezTo>
                      <a:pt x="1616393" y="1474470"/>
                      <a:pt x="1613535" y="1480185"/>
                      <a:pt x="1613535" y="1480185"/>
                    </a:cubicBezTo>
                    <a:lnTo>
                      <a:pt x="1602105" y="1486853"/>
                    </a:lnTo>
                    <a:lnTo>
                      <a:pt x="1593533" y="1490663"/>
                    </a:lnTo>
                    <a:lnTo>
                      <a:pt x="1588770" y="1497330"/>
                    </a:lnTo>
                    <a:lnTo>
                      <a:pt x="1597343" y="1503045"/>
                    </a:lnTo>
                    <a:lnTo>
                      <a:pt x="1599248" y="1523048"/>
                    </a:lnTo>
                    <a:lnTo>
                      <a:pt x="1601153" y="1529715"/>
                    </a:lnTo>
                    <a:lnTo>
                      <a:pt x="1601153" y="1535430"/>
                    </a:lnTo>
                    <a:cubicBezTo>
                      <a:pt x="1594485" y="1541145"/>
                      <a:pt x="1585913" y="1542098"/>
                      <a:pt x="1585913" y="1542098"/>
                    </a:cubicBezTo>
                    <a:cubicBezTo>
                      <a:pt x="1585913" y="1547813"/>
                      <a:pt x="1574483" y="1564958"/>
                      <a:pt x="1574483" y="1564958"/>
                    </a:cubicBezTo>
                    <a:cubicBezTo>
                      <a:pt x="1574483" y="1564958"/>
                      <a:pt x="1574483" y="1568768"/>
                      <a:pt x="1578293" y="1573530"/>
                    </a:cubicBezTo>
                    <a:cubicBezTo>
                      <a:pt x="1583055" y="1577340"/>
                      <a:pt x="1584960" y="1579245"/>
                      <a:pt x="1584960" y="1583055"/>
                    </a:cubicBezTo>
                    <a:cubicBezTo>
                      <a:pt x="1584960" y="1586865"/>
                      <a:pt x="1583055" y="1580198"/>
                      <a:pt x="1584960" y="1586865"/>
                    </a:cubicBezTo>
                    <a:cubicBezTo>
                      <a:pt x="1586865" y="1593533"/>
                      <a:pt x="1586865" y="1593533"/>
                      <a:pt x="1586865" y="1593533"/>
                    </a:cubicBezTo>
                    <a:cubicBezTo>
                      <a:pt x="1586865" y="1593533"/>
                      <a:pt x="1582103" y="1597343"/>
                      <a:pt x="1586865" y="1602105"/>
                    </a:cubicBezTo>
                    <a:cubicBezTo>
                      <a:pt x="1590675" y="1605915"/>
                      <a:pt x="1586865" y="1610678"/>
                      <a:pt x="1586865" y="1614488"/>
                    </a:cubicBezTo>
                    <a:cubicBezTo>
                      <a:pt x="1586865" y="1618298"/>
                      <a:pt x="1576388" y="1609725"/>
                      <a:pt x="1586865" y="1618298"/>
                    </a:cubicBezTo>
                    <a:cubicBezTo>
                      <a:pt x="1597343" y="1626870"/>
                      <a:pt x="1600200" y="1632585"/>
                      <a:pt x="1600200" y="1632585"/>
                    </a:cubicBezTo>
                    <a:cubicBezTo>
                      <a:pt x="1600200" y="1632585"/>
                      <a:pt x="1604010" y="1638300"/>
                      <a:pt x="1610678" y="1642110"/>
                    </a:cubicBezTo>
                    <a:cubicBezTo>
                      <a:pt x="1617345" y="1646873"/>
                      <a:pt x="1607820" y="1656398"/>
                      <a:pt x="1607820" y="1656398"/>
                    </a:cubicBezTo>
                    <a:lnTo>
                      <a:pt x="1611630" y="1662113"/>
                    </a:lnTo>
                    <a:cubicBezTo>
                      <a:pt x="1611630" y="1662113"/>
                      <a:pt x="1604963" y="1663065"/>
                      <a:pt x="1615440" y="1668780"/>
                    </a:cubicBezTo>
                    <a:cubicBezTo>
                      <a:pt x="1625918" y="1674495"/>
                      <a:pt x="1637348" y="1679258"/>
                      <a:pt x="1637348" y="1679258"/>
                    </a:cubicBezTo>
                    <a:lnTo>
                      <a:pt x="1652588" y="1682115"/>
                    </a:lnTo>
                    <a:cubicBezTo>
                      <a:pt x="1652588" y="1682115"/>
                      <a:pt x="1645920" y="1678305"/>
                      <a:pt x="1661160" y="1682115"/>
                    </a:cubicBezTo>
                    <a:cubicBezTo>
                      <a:pt x="1676400" y="1686878"/>
                      <a:pt x="1678305" y="1684020"/>
                      <a:pt x="1689735" y="1684973"/>
                    </a:cubicBezTo>
                    <a:cubicBezTo>
                      <a:pt x="1701165" y="1686878"/>
                      <a:pt x="1704975" y="1687830"/>
                      <a:pt x="1711643" y="1684973"/>
                    </a:cubicBezTo>
                    <a:cubicBezTo>
                      <a:pt x="1718310" y="1682115"/>
                      <a:pt x="1718310" y="1682115"/>
                      <a:pt x="1718310" y="1682115"/>
                    </a:cubicBezTo>
                    <a:lnTo>
                      <a:pt x="1726883" y="1676400"/>
                    </a:lnTo>
                    <a:lnTo>
                      <a:pt x="1728788" y="1670685"/>
                    </a:lnTo>
                    <a:lnTo>
                      <a:pt x="1713548" y="1667828"/>
                    </a:lnTo>
                    <a:lnTo>
                      <a:pt x="1700213" y="1662113"/>
                    </a:lnTo>
                    <a:lnTo>
                      <a:pt x="1683068" y="1644968"/>
                    </a:lnTo>
                    <a:lnTo>
                      <a:pt x="1681163" y="1633538"/>
                    </a:lnTo>
                    <a:lnTo>
                      <a:pt x="1684020" y="1619250"/>
                    </a:lnTo>
                    <a:lnTo>
                      <a:pt x="1690688" y="1609725"/>
                    </a:lnTo>
                    <a:lnTo>
                      <a:pt x="1702118" y="1597343"/>
                    </a:lnTo>
                    <a:lnTo>
                      <a:pt x="1710690" y="1591628"/>
                    </a:lnTo>
                    <a:lnTo>
                      <a:pt x="1725930" y="1585913"/>
                    </a:lnTo>
                    <a:lnTo>
                      <a:pt x="1734503" y="1579245"/>
                    </a:lnTo>
                    <a:lnTo>
                      <a:pt x="1734503" y="1573530"/>
                    </a:lnTo>
                    <a:lnTo>
                      <a:pt x="1734503" y="1567815"/>
                    </a:lnTo>
                    <a:lnTo>
                      <a:pt x="1727835" y="1562100"/>
                    </a:lnTo>
                    <a:lnTo>
                      <a:pt x="1725930" y="1552575"/>
                    </a:lnTo>
                    <a:lnTo>
                      <a:pt x="1725930" y="1545908"/>
                    </a:lnTo>
                    <a:lnTo>
                      <a:pt x="1727835" y="1540193"/>
                    </a:lnTo>
                    <a:lnTo>
                      <a:pt x="1745933" y="1528763"/>
                    </a:lnTo>
                    <a:lnTo>
                      <a:pt x="1752600" y="1523048"/>
                    </a:lnTo>
                    <a:lnTo>
                      <a:pt x="1757363" y="1511618"/>
                    </a:lnTo>
                    <a:lnTo>
                      <a:pt x="1759268" y="1504950"/>
                    </a:lnTo>
                    <a:lnTo>
                      <a:pt x="1764030" y="1499235"/>
                    </a:lnTo>
                    <a:lnTo>
                      <a:pt x="1768793" y="1490663"/>
                    </a:lnTo>
                    <a:lnTo>
                      <a:pt x="1770698" y="1484948"/>
                    </a:lnTo>
                    <a:lnTo>
                      <a:pt x="1779270" y="1482090"/>
                    </a:lnTo>
                    <a:lnTo>
                      <a:pt x="1787843" y="1479233"/>
                    </a:lnTo>
                    <a:cubicBezTo>
                      <a:pt x="1787843" y="1479233"/>
                      <a:pt x="1789748" y="1475423"/>
                      <a:pt x="1796415" y="1470660"/>
                    </a:cubicBezTo>
                    <a:cubicBezTo>
                      <a:pt x="1803083" y="1466850"/>
                      <a:pt x="1803083" y="1466850"/>
                      <a:pt x="1803083" y="1466850"/>
                    </a:cubicBezTo>
                    <a:lnTo>
                      <a:pt x="1807845" y="1460183"/>
                    </a:lnTo>
                    <a:lnTo>
                      <a:pt x="1823085" y="1460183"/>
                    </a:lnTo>
                    <a:cubicBezTo>
                      <a:pt x="1823085" y="1460183"/>
                      <a:pt x="1834515" y="1460183"/>
                      <a:pt x="1841183" y="1459230"/>
                    </a:cubicBezTo>
                    <a:cubicBezTo>
                      <a:pt x="1847850" y="1458278"/>
                      <a:pt x="1834515" y="1463040"/>
                      <a:pt x="1847850" y="1458278"/>
                    </a:cubicBezTo>
                    <a:cubicBezTo>
                      <a:pt x="1861185" y="1452563"/>
                      <a:pt x="1861185" y="1452563"/>
                      <a:pt x="1861185" y="1452563"/>
                    </a:cubicBezTo>
                    <a:lnTo>
                      <a:pt x="1883093" y="1445895"/>
                    </a:lnTo>
                    <a:lnTo>
                      <a:pt x="1892618" y="1434465"/>
                    </a:lnTo>
                    <a:lnTo>
                      <a:pt x="1892618" y="1422083"/>
                    </a:lnTo>
                    <a:lnTo>
                      <a:pt x="1901190" y="1413510"/>
                    </a:lnTo>
                    <a:lnTo>
                      <a:pt x="1905953" y="1407795"/>
                    </a:lnTo>
                    <a:lnTo>
                      <a:pt x="1919288" y="1406843"/>
                    </a:lnTo>
                    <a:lnTo>
                      <a:pt x="1927860" y="1408748"/>
                    </a:lnTo>
                    <a:lnTo>
                      <a:pt x="1943100" y="1403033"/>
                    </a:lnTo>
                    <a:lnTo>
                      <a:pt x="1951673" y="1397318"/>
                    </a:lnTo>
                    <a:lnTo>
                      <a:pt x="1965008" y="1387793"/>
                    </a:lnTo>
                    <a:lnTo>
                      <a:pt x="1980248" y="1376363"/>
                    </a:lnTo>
                    <a:lnTo>
                      <a:pt x="1980248" y="1370648"/>
                    </a:lnTo>
                    <a:cubicBezTo>
                      <a:pt x="1980248" y="1370648"/>
                      <a:pt x="1985010" y="1361123"/>
                      <a:pt x="1991678" y="1358265"/>
                    </a:cubicBezTo>
                    <a:cubicBezTo>
                      <a:pt x="1998345" y="1355408"/>
                      <a:pt x="1993583" y="1351598"/>
                      <a:pt x="2003108" y="1349693"/>
                    </a:cubicBezTo>
                    <a:cubicBezTo>
                      <a:pt x="2011680" y="1348740"/>
                      <a:pt x="2021205" y="1343978"/>
                      <a:pt x="2021205" y="1343978"/>
                    </a:cubicBezTo>
                    <a:lnTo>
                      <a:pt x="2032635" y="1334453"/>
                    </a:lnTo>
                    <a:lnTo>
                      <a:pt x="2034540" y="1327785"/>
                    </a:lnTo>
                    <a:lnTo>
                      <a:pt x="2034540" y="1319213"/>
                    </a:lnTo>
                    <a:lnTo>
                      <a:pt x="2045970" y="1306830"/>
                    </a:lnTo>
                    <a:lnTo>
                      <a:pt x="2047875" y="1301115"/>
                    </a:lnTo>
                    <a:cubicBezTo>
                      <a:pt x="2047875" y="1301115"/>
                      <a:pt x="2047875" y="1295400"/>
                      <a:pt x="2054543" y="1294448"/>
                    </a:cubicBezTo>
                    <a:cubicBezTo>
                      <a:pt x="2061210" y="1293495"/>
                      <a:pt x="2061210" y="1293495"/>
                      <a:pt x="2061210" y="1293495"/>
                    </a:cubicBezTo>
                    <a:cubicBezTo>
                      <a:pt x="2061210" y="1293495"/>
                      <a:pt x="2063115" y="1286828"/>
                      <a:pt x="2069783" y="1284923"/>
                    </a:cubicBezTo>
                    <a:cubicBezTo>
                      <a:pt x="2076450" y="1283970"/>
                      <a:pt x="2063115" y="1287780"/>
                      <a:pt x="2076450" y="1283970"/>
                    </a:cubicBezTo>
                    <a:cubicBezTo>
                      <a:pt x="2089785" y="1280160"/>
                      <a:pt x="2083118" y="1275398"/>
                      <a:pt x="2096453" y="1274445"/>
                    </a:cubicBezTo>
                    <a:cubicBezTo>
                      <a:pt x="2109788" y="1273493"/>
                      <a:pt x="2121218" y="1270635"/>
                      <a:pt x="2121218" y="1270635"/>
                    </a:cubicBezTo>
                    <a:lnTo>
                      <a:pt x="2132648" y="1266825"/>
                    </a:lnTo>
                    <a:cubicBezTo>
                      <a:pt x="2132648" y="1266825"/>
                      <a:pt x="2144078" y="1263015"/>
                      <a:pt x="2152650" y="1261110"/>
                    </a:cubicBezTo>
                    <a:cubicBezTo>
                      <a:pt x="2161223" y="1260158"/>
                      <a:pt x="2174558" y="1252538"/>
                      <a:pt x="2174558" y="1252538"/>
                    </a:cubicBezTo>
                    <a:lnTo>
                      <a:pt x="2181225" y="1245870"/>
                    </a:lnTo>
                    <a:lnTo>
                      <a:pt x="2187893" y="1236345"/>
                    </a:lnTo>
                    <a:lnTo>
                      <a:pt x="2201228" y="1224915"/>
                    </a:lnTo>
                    <a:lnTo>
                      <a:pt x="2204085" y="1203960"/>
                    </a:lnTo>
                    <a:lnTo>
                      <a:pt x="2206943" y="1194435"/>
                    </a:lnTo>
                    <a:lnTo>
                      <a:pt x="2216468" y="1182053"/>
                    </a:lnTo>
                    <a:lnTo>
                      <a:pt x="2216468" y="1172528"/>
                    </a:lnTo>
                    <a:lnTo>
                      <a:pt x="2214563" y="1165860"/>
                    </a:lnTo>
                    <a:lnTo>
                      <a:pt x="2214563" y="1160145"/>
                    </a:lnTo>
                    <a:cubicBezTo>
                      <a:pt x="2214563" y="1160145"/>
                      <a:pt x="2221230" y="1156335"/>
                      <a:pt x="2225993" y="1151573"/>
                    </a:cubicBezTo>
                    <a:cubicBezTo>
                      <a:pt x="2230755" y="1147763"/>
                      <a:pt x="2237423" y="1127760"/>
                      <a:pt x="2237423" y="1127760"/>
                    </a:cubicBezTo>
                    <a:lnTo>
                      <a:pt x="2235518" y="1113473"/>
                    </a:lnTo>
                    <a:lnTo>
                      <a:pt x="2242185" y="1098233"/>
                    </a:lnTo>
                    <a:close/>
                    <a:moveTo>
                      <a:pt x="1526858" y="497205"/>
                    </a:moveTo>
                    <a:lnTo>
                      <a:pt x="1528763" y="494348"/>
                    </a:lnTo>
                    <a:lnTo>
                      <a:pt x="1531620" y="491490"/>
                    </a:lnTo>
                    <a:lnTo>
                      <a:pt x="1540193" y="491490"/>
                    </a:lnTo>
                    <a:lnTo>
                      <a:pt x="1545908" y="490537"/>
                    </a:lnTo>
                    <a:lnTo>
                      <a:pt x="1553528" y="490537"/>
                    </a:lnTo>
                    <a:lnTo>
                      <a:pt x="1561148" y="490537"/>
                    </a:lnTo>
                    <a:lnTo>
                      <a:pt x="1576388" y="489585"/>
                    </a:lnTo>
                    <a:lnTo>
                      <a:pt x="1578293" y="493395"/>
                    </a:lnTo>
                    <a:lnTo>
                      <a:pt x="1578293" y="494348"/>
                    </a:lnTo>
                    <a:lnTo>
                      <a:pt x="1576388" y="497205"/>
                    </a:lnTo>
                    <a:cubicBezTo>
                      <a:pt x="1576388" y="497205"/>
                      <a:pt x="1573530" y="498158"/>
                      <a:pt x="1571625" y="498158"/>
                    </a:cubicBezTo>
                    <a:cubicBezTo>
                      <a:pt x="1569720" y="498158"/>
                      <a:pt x="1565910" y="499110"/>
                      <a:pt x="1564005" y="499110"/>
                    </a:cubicBezTo>
                    <a:cubicBezTo>
                      <a:pt x="1562100" y="499110"/>
                      <a:pt x="1558290" y="500062"/>
                      <a:pt x="1557338" y="500062"/>
                    </a:cubicBezTo>
                    <a:cubicBezTo>
                      <a:pt x="1555433" y="500062"/>
                      <a:pt x="1550670" y="501015"/>
                      <a:pt x="1550670" y="501015"/>
                    </a:cubicBezTo>
                    <a:cubicBezTo>
                      <a:pt x="1550670" y="501015"/>
                      <a:pt x="1541145" y="501968"/>
                      <a:pt x="1539240" y="501968"/>
                    </a:cubicBezTo>
                    <a:cubicBezTo>
                      <a:pt x="1537335" y="501968"/>
                      <a:pt x="1534478" y="502920"/>
                      <a:pt x="1534478" y="502920"/>
                    </a:cubicBezTo>
                    <a:lnTo>
                      <a:pt x="1528763" y="503873"/>
                    </a:lnTo>
                    <a:cubicBezTo>
                      <a:pt x="1528763" y="503873"/>
                      <a:pt x="1524000" y="507683"/>
                      <a:pt x="1521143" y="508635"/>
                    </a:cubicBezTo>
                    <a:cubicBezTo>
                      <a:pt x="1519238" y="508635"/>
                      <a:pt x="1515428" y="513398"/>
                      <a:pt x="1510665" y="514350"/>
                    </a:cubicBezTo>
                    <a:cubicBezTo>
                      <a:pt x="1505903" y="515302"/>
                      <a:pt x="1510665" y="514350"/>
                      <a:pt x="1501140" y="515302"/>
                    </a:cubicBezTo>
                    <a:cubicBezTo>
                      <a:pt x="1495425" y="516255"/>
                      <a:pt x="1495425" y="516255"/>
                      <a:pt x="1495425" y="516255"/>
                    </a:cubicBezTo>
                    <a:cubicBezTo>
                      <a:pt x="1495425" y="516255"/>
                      <a:pt x="1495425" y="516255"/>
                      <a:pt x="1495425" y="516255"/>
                    </a:cubicBezTo>
                    <a:cubicBezTo>
                      <a:pt x="1496378" y="516255"/>
                      <a:pt x="1495425" y="516255"/>
                      <a:pt x="1495425" y="516255"/>
                    </a:cubicBezTo>
                    <a:cubicBezTo>
                      <a:pt x="1493520" y="516255"/>
                      <a:pt x="1483995" y="518160"/>
                      <a:pt x="1483995" y="518160"/>
                    </a:cubicBezTo>
                    <a:lnTo>
                      <a:pt x="1474470" y="516255"/>
                    </a:lnTo>
                    <a:lnTo>
                      <a:pt x="1467803" y="514350"/>
                    </a:lnTo>
                    <a:cubicBezTo>
                      <a:pt x="1467803" y="514350"/>
                      <a:pt x="1466850" y="511493"/>
                      <a:pt x="1467803" y="510540"/>
                    </a:cubicBezTo>
                    <a:cubicBezTo>
                      <a:pt x="1468755" y="509587"/>
                      <a:pt x="1470660" y="504825"/>
                      <a:pt x="1471613" y="503873"/>
                    </a:cubicBezTo>
                    <a:cubicBezTo>
                      <a:pt x="1472565" y="502920"/>
                      <a:pt x="1477328" y="502920"/>
                      <a:pt x="1477328" y="502920"/>
                    </a:cubicBezTo>
                    <a:lnTo>
                      <a:pt x="1488758" y="502920"/>
                    </a:lnTo>
                    <a:lnTo>
                      <a:pt x="1491615" y="502920"/>
                    </a:lnTo>
                    <a:lnTo>
                      <a:pt x="1502093" y="502920"/>
                    </a:lnTo>
                    <a:cubicBezTo>
                      <a:pt x="1502093" y="502920"/>
                      <a:pt x="1507808" y="501968"/>
                      <a:pt x="1509713" y="501968"/>
                    </a:cubicBezTo>
                    <a:cubicBezTo>
                      <a:pt x="1511618" y="501968"/>
                      <a:pt x="1516380" y="501968"/>
                      <a:pt x="1518285" y="501015"/>
                    </a:cubicBezTo>
                    <a:cubicBezTo>
                      <a:pt x="1520190" y="500062"/>
                      <a:pt x="1524000" y="498158"/>
                      <a:pt x="1524000" y="498158"/>
                    </a:cubicBezTo>
                    <a:lnTo>
                      <a:pt x="1526858" y="497205"/>
                    </a:lnTo>
                    <a:close/>
                    <a:moveTo>
                      <a:pt x="1446848" y="462915"/>
                    </a:moveTo>
                    <a:cubicBezTo>
                      <a:pt x="1448753" y="462915"/>
                      <a:pt x="1453515" y="462915"/>
                      <a:pt x="1453515" y="462915"/>
                    </a:cubicBezTo>
                    <a:cubicBezTo>
                      <a:pt x="1453515" y="462915"/>
                      <a:pt x="1462088" y="462915"/>
                      <a:pt x="1463993" y="462915"/>
                    </a:cubicBezTo>
                    <a:cubicBezTo>
                      <a:pt x="1465898" y="462915"/>
                      <a:pt x="1468755" y="461962"/>
                      <a:pt x="1468755" y="461962"/>
                    </a:cubicBezTo>
                    <a:lnTo>
                      <a:pt x="1479233" y="461010"/>
                    </a:lnTo>
                    <a:cubicBezTo>
                      <a:pt x="1479233" y="461010"/>
                      <a:pt x="1488758" y="460058"/>
                      <a:pt x="1490663" y="460058"/>
                    </a:cubicBezTo>
                    <a:cubicBezTo>
                      <a:pt x="1492568" y="460058"/>
                      <a:pt x="1502093" y="461010"/>
                      <a:pt x="1502093" y="461010"/>
                    </a:cubicBezTo>
                    <a:lnTo>
                      <a:pt x="1513523" y="461010"/>
                    </a:lnTo>
                    <a:lnTo>
                      <a:pt x="1515428" y="466725"/>
                    </a:lnTo>
                    <a:cubicBezTo>
                      <a:pt x="1515428" y="466725"/>
                      <a:pt x="1515428" y="466725"/>
                      <a:pt x="1518285" y="466725"/>
                    </a:cubicBezTo>
                    <a:lnTo>
                      <a:pt x="1521143" y="467677"/>
                    </a:lnTo>
                    <a:lnTo>
                      <a:pt x="1520190" y="469583"/>
                    </a:lnTo>
                    <a:cubicBezTo>
                      <a:pt x="1520190" y="469583"/>
                      <a:pt x="1518285" y="471487"/>
                      <a:pt x="1515428" y="472440"/>
                    </a:cubicBezTo>
                    <a:cubicBezTo>
                      <a:pt x="1513523" y="472440"/>
                      <a:pt x="1511618" y="473393"/>
                      <a:pt x="1511618" y="473393"/>
                    </a:cubicBezTo>
                    <a:lnTo>
                      <a:pt x="1504950" y="473393"/>
                    </a:lnTo>
                    <a:cubicBezTo>
                      <a:pt x="1504950" y="473393"/>
                      <a:pt x="1502093" y="473393"/>
                      <a:pt x="1498283" y="473393"/>
                    </a:cubicBezTo>
                    <a:cubicBezTo>
                      <a:pt x="1494473" y="473393"/>
                      <a:pt x="1495425" y="474345"/>
                      <a:pt x="1495425" y="474345"/>
                    </a:cubicBezTo>
                    <a:lnTo>
                      <a:pt x="1493520" y="478155"/>
                    </a:lnTo>
                    <a:lnTo>
                      <a:pt x="1492568" y="485775"/>
                    </a:lnTo>
                    <a:cubicBezTo>
                      <a:pt x="1492568" y="485775"/>
                      <a:pt x="1486853" y="488633"/>
                      <a:pt x="1483043" y="488633"/>
                    </a:cubicBezTo>
                    <a:cubicBezTo>
                      <a:pt x="1479233" y="488633"/>
                      <a:pt x="1480185" y="488633"/>
                      <a:pt x="1477328" y="488633"/>
                    </a:cubicBezTo>
                    <a:cubicBezTo>
                      <a:pt x="1474470" y="488633"/>
                      <a:pt x="1474470" y="487680"/>
                      <a:pt x="1471613" y="484823"/>
                    </a:cubicBezTo>
                    <a:cubicBezTo>
                      <a:pt x="1468755" y="481965"/>
                      <a:pt x="1466850" y="483870"/>
                      <a:pt x="1464945" y="482918"/>
                    </a:cubicBezTo>
                    <a:cubicBezTo>
                      <a:pt x="1463040" y="481965"/>
                      <a:pt x="1462088" y="481012"/>
                      <a:pt x="1460183" y="478155"/>
                    </a:cubicBezTo>
                    <a:cubicBezTo>
                      <a:pt x="1458278" y="475298"/>
                      <a:pt x="1460183" y="478155"/>
                      <a:pt x="1460183" y="476250"/>
                    </a:cubicBezTo>
                    <a:cubicBezTo>
                      <a:pt x="1459230" y="474345"/>
                      <a:pt x="1458278" y="474345"/>
                      <a:pt x="1457325" y="473393"/>
                    </a:cubicBezTo>
                    <a:cubicBezTo>
                      <a:pt x="1455420" y="471487"/>
                      <a:pt x="1455420" y="471487"/>
                      <a:pt x="1450658" y="469583"/>
                    </a:cubicBezTo>
                    <a:cubicBezTo>
                      <a:pt x="1445895" y="467677"/>
                      <a:pt x="1444943" y="469583"/>
                      <a:pt x="1444943" y="469583"/>
                    </a:cubicBezTo>
                    <a:cubicBezTo>
                      <a:pt x="1444943" y="469583"/>
                      <a:pt x="1439228" y="469583"/>
                      <a:pt x="1436370" y="469583"/>
                    </a:cubicBezTo>
                    <a:cubicBezTo>
                      <a:pt x="1434465" y="469583"/>
                      <a:pt x="1431608" y="469583"/>
                      <a:pt x="1431608" y="469583"/>
                    </a:cubicBezTo>
                    <a:cubicBezTo>
                      <a:pt x="1431608" y="469583"/>
                      <a:pt x="1429703" y="470535"/>
                      <a:pt x="1425893" y="472440"/>
                    </a:cubicBezTo>
                    <a:cubicBezTo>
                      <a:pt x="1422083" y="473393"/>
                      <a:pt x="1421130" y="474345"/>
                      <a:pt x="1421130" y="474345"/>
                    </a:cubicBezTo>
                    <a:cubicBezTo>
                      <a:pt x="1421130" y="474345"/>
                      <a:pt x="1417320" y="477202"/>
                      <a:pt x="1416368" y="478155"/>
                    </a:cubicBezTo>
                    <a:cubicBezTo>
                      <a:pt x="1414463" y="479108"/>
                      <a:pt x="1415415" y="480060"/>
                      <a:pt x="1415415" y="480060"/>
                    </a:cubicBezTo>
                    <a:lnTo>
                      <a:pt x="1414463" y="484823"/>
                    </a:lnTo>
                    <a:cubicBezTo>
                      <a:pt x="1414463" y="484823"/>
                      <a:pt x="1412558" y="486727"/>
                      <a:pt x="1410653" y="486727"/>
                    </a:cubicBezTo>
                    <a:cubicBezTo>
                      <a:pt x="1408748" y="486727"/>
                      <a:pt x="1409700" y="492443"/>
                      <a:pt x="1409700" y="492443"/>
                    </a:cubicBezTo>
                    <a:cubicBezTo>
                      <a:pt x="1409700" y="492443"/>
                      <a:pt x="1407795" y="498158"/>
                      <a:pt x="1407795" y="499110"/>
                    </a:cubicBezTo>
                    <a:cubicBezTo>
                      <a:pt x="1406843" y="500062"/>
                      <a:pt x="1407795" y="501968"/>
                      <a:pt x="1406843" y="502920"/>
                    </a:cubicBezTo>
                    <a:cubicBezTo>
                      <a:pt x="1405890" y="503873"/>
                      <a:pt x="1405890" y="504825"/>
                      <a:pt x="1405890" y="504825"/>
                    </a:cubicBezTo>
                    <a:cubicBezTo>
                      <a:pt x="1405890" y="504825"/>
                      <a:pt x="1403033" y="504825"/>
                      <a:pt x="1400175" y="504825"/>
                    </a:cubicBezTo>
                    <a:cubicBezTo>
                      <a:pt x="1397318" y="504825"/>
                      <a:pt x="1396365" y="504825"/>
                      <a:pt x="1396365" y="504825"/>
                    </a:cubicBezTo>
                    <a:cubicBezTo>
                      <a:pt x="1396365" y="504825"/>
                      <a:pt x="1393508" y="503873"/>
                      <a:pt x="1391603" y="502920"/>
                    </a:cubicBezTo>
                    <a:cubicBezTo>
                      <a:pt x="1389698" y="502920"/>
                      <a:pt x="1389698" y="501015"/>
                      <a:pt x="1388745" y="500062"/>
                    </a:cubicBezTo>
                    <a:cubicBezTo>
                      <a:pt x="1387793" y="498158"/>
                      <a:pt x="1389698" y="495300"/>
                      <a:pt x="1389698" y="493395"/>
                    </a:cubicBezTo>
                    <a:cubicBezTo>
                      <a:pt x="1389698" y="491490"/>
                      <a:pt x="1387793" y="487680"/>
                      <a:pt x="1387793" y="486727"/>
                    </a:cubicBezTo>
                    <a:cubicBezTo>
                      <a:pt x="1387793" y="485775"/>
                      <a:pt x="1387793" y="483870"/>
                      <a:pt x="1387793" y="483870"/>
                    </a:cubicBezTo>
                    <a:cubicBezTo>
                      <a:pt x="1387793" y="483870"/>
                      <a:pt x="1388745" y="478155"/>
                      <a:pt x="1387793" y="477202"/>
                    </a:cubicBezTo>
                    <a:cubicBezTo>
                      <a:pt x="1386840" y="476250"/>
                      <a:pt x="1390650" y="475298"/>
                      <a:pt x="1391603" y="473393"/>
                    </a:cubicBezTo>
                    <a:cubicBezTo>
                      <a:pt x="1392555" y="471487"/>
                      <a:pt x="1393508" y="470535"/>
                      <a:pt x="1395413" y="469583"/>
                    </a:cubicBezTo>
                    <a:cubicBezTo>
                      <a:pt x="1395413" y="469583"/>
                      <a:pt x="1402080" y="468630"/>
                      <a:pt x="1403985" y="467677"/>
                    </a:cubicBezTo>
                    <a:cubicBezTo>
                      <a:pt x="1405890" y="466725"/>
                      <a:pt x="1409700" y="465773"/>
                      <a:pt x="1413510" y="464820"/>
                    </a:cubicBezTo>
                    <a:cubicBezTo>
                      <a:pt x="1417320" y="463868"/>
                      <a:pt x="1413510" y="464820"/>
                      <a:pt x="1414463" y="462915"/>
                    </a:cubicBezTo>
                    <a:cubicBezTo>
                      <a:pt x="1415415" y="461010"/>
                      <a:pt x="1422083" y="460058"/>
                      <a:pt x="1422083" y="460058"/>
                    </a:cubicBezTo>
                    <a:cubicBezTo>
                      <a:pt x="1422083" y="460058"/>
                      <a:pt x="1422083" y="460058"/>
                      <a:pt x="1423988" y="460058"/>
                    </a:cubicBezTo>
                    <a:cubicBezTo>
                      <a:pt x="1425893" y="460058"/>
                      <a:pt x="1429703" y="460058"/>
                      <a:pt x="1429703" y="460058"/>
                    </a:cubicBezTo>
                    <a:lnTo>
                      <a:pt x="1434465" y="460058"/>
                    </a:lnTo>
                    <a:cubicBezTo>
                      <a:pt x="1434465" y="461010"/>
                      <a:pt x="1444943" y="462915"/>
                      <a:pt x="1446848" y="462915"/>
                    </a:cubicBezTo>
                    <a:close/>
                    <a:moveTo>
                      <a:pt x="1322070" y="445770"/>
                    </a:moveTo>
                    <a:cubicBezTo>
                      <a:pt x="1323975" y="445770"/>
                      <a:pt x="1322070" y="444818"/>
                      <a:pt x="1324928" y="443865"/>
                    </a:cubicBezTo>
                    <a:cubicBezTo>
                      <a:pt x="1327785" y="442912"/>
                      <a:pt x="1327785" y="441960"/>
                      <a:pt x="1329690" y="441960"/>
                    </a:cubicBezTo>
                    <a:cubicBezTo>
                      <a:pt x="1331595" y="441960"/>
                      <a:pt x="1333500" y="439102"/>
                      <a:pt x="1333500" y="439102"/>
                    </a:cubicBezTo>
                    <a:lnTo>
                      <a:pt x="1334453" y="437198"/>
                    </a:lnTo>
                    <a:cubicBezTo>
                      <a:pt x="1338263" y="436245"/>
                      <a:pt x="1331595" y="437198"/>
                      <a:pt x="1338263" y="436245"/>
                    </a:cubicBezTo>
                    <a:cubicBezTo>
                      <a:pt x="1343978" y="434340"/>
                      <a:pt x="1346835" y="432435"/>
                      <a:pt x="1348740" y="432435"/>
                    </a:cubicBezTo>
                    <a:cubicBezTo>
                      <a:pt x="1350645" y="432435"/>
                      <a:pt x="1350645" y="430530"/>
                      <a:pt x="1353503" y="429577"/>
                    </a:cubicBezTo>
                    <a:cubicBezTo>
                      <a:pt x="1355408" y="428625"/>
                      <a:pt x="1355408" y="428625"/>
                      <a:pt x="1355408" y="428625"/>
                    </a:cubicBezTo>
                    <a:cubicBezTo>
                      <a:pt x="1355408" y="428625"/>
                      <a:pt x="1355408" y="428625"/>
                      <a:pt x="1357313" y="428625"/>
                    </a:cubicBezTo>
                    <a:cubicBezTo>
                      <a:pt x="1359218" y="428625"/>
                      <a:pt x="1363980" y="428625"/>
                      <a:pt x="1363980" y="428625"/>
                    </a:cubicBezTo>
                    <a:cubicBezTo>
                      <a:pt x="1363980" y="428625"/>
                      <a:pt x="1361123" y="428625"/>
                      <a:pt x="1366838" y="428625"/>
                    </a:cubicBezTo>
                    <a:cubicBezTo>
                      <a:pt x="1372553" y="428625"/>
                      <a:pt x="1374458" y="427673"/>
                      <a:pt x="1376363" y="427673"/>
                    </a:cubicBezTo>
                    <a:cubicBezTo>
                      <a:pt x="1378268" y="427673"/>
                      <a:pt x="1381125" y="425768"/>
                      <a:pt x="1381125" y="425768"/>
                    </a:cubicBezTo>
                    <a:lnTo>
                      <a:pt x="1384935" y="424815"/>
                    </a:lnTo>
                    <a:lnTo>
                      <a:pt x="1387793" y="423862"/>
                    </a:lnTo>
                    <a:lnTo>
                      <a:pt x="1392555" y="424815"/>
                    </a:lnTo>
                    <a:cubicBezTo>
                      <a:pt x="1392555" y="424815"/>
                      <a:pt x="1395413" y="424815"/>
                      <a:pt x="1397318" y="425768"/>
                    </a:cubicBezTo>
                    <a:cubicBezTo>
                      <a:pt x="1399223" y="426720"/>
                      <a:pt x="1402080" y="427673"/>
                      <a:pt x="1403033" y="428625"/>
                    </a:cubicBezTo>
                    <a:cubicBezTo>
                      <a:pt x="1403985" y="429577"/>
                      <a:pt x="1408748" y="431483"/>
                      <a:pt x="1408748" y="431483"/>
                    </a:cubicBezTo>
                    <a:cubicBezTo>
                      <a:pt x="1408748" y="431483"/>
                      <a:pt x="1409700" y="432435"/>
                      <a:pt x="1411605" y="433387"/>
                    </a:cubicBezTo>
                    <a:cubicBezTo>
                      <a:pt x="1413510" y="434340"/>
                      <a:pt x="1418273" y="435293"/>
                      <a:pt x="1418273" y="435293"/>
                    </a:cubicBezTo>
                    <a:cubicBezTo>
                      <a:pt x="1418273" y="435293"/>
                      <a:pt x="1419225" y="435293"/>
                      <a:pt x="1421130" y="436245"/>
                    </a:cubicBezTo>
                    <a:cubicBezTo>
                      <a:pt x="1423035" y="437198"/>
                      <a:pt x="1423035" y="437198"/>
                      <a:pt x="1423035" y="437198"/>
                    </a:cubicBezTo>
                    <a:cubicBezTo>
                      <a:pt x="1423035" y="437198"/>
                      <a:pt x="1423988" y="437198"/>
                      <a:pt x="1424940" y="439102"/>
                    </a:cubicBezTo>
                    <a:cubicBezTo>
                      <a:pt x="1425893" y="440055"/>
                      <a:pt x="1423988" y="440055"/>
                      <a:pt x="1425893" y="440055"/>
                    </a:cubicBezTo>
                    <a:cubicBezTo>
                      <a:pt x="1427798" y="441008"/>
                      <a:pt x="1432560" y="446723"/>
                      <a:pt x="1432560" y="446723"/>
                    </a:cubicBezTo>
                    <a:cubicBezTo>
                      <a:pt x="1432560" y="446723"/>
                      <a:pt x="1430655" y="445770"/>
                      <a:pt x="1429703" y="446723"/>
                    </a:cubicBezTo>
                    <a:cubicBezTo>
                      <a:pt x="1427798" y="447675"/>
                      <a:pt x="1411605" y="447675"/>
                      <a:pt x="1411605" y="447675"/>
                    </a:cubicBezTo>
                    <a:lnTo>
                      <a:pt x="1404938" y="447675"/>
                    </a:lnTo>
                    <a:lnTo>
                      <a:pt x="1399223" y="447675"/>
                    </a:lnTo>
                    <a:lnTo>
                      <a:pt x="1393508" y="447675"/>
                    </a:lnTo>
                    <a:cubicBezTo>
                      <a:pt x="1393508" y="447675"/>
                      <a:pt x="1390650" y="447675"/>
                      <a:pt x="1388745" y="447675"/>
                    </a:cubicBezTo>
                    <a:cubicBezTo>
                      <a:pt x="1386840" y="447675"/>
                      <a:pt x="1381125" y="447675"/>
                      <a:pt x="1381125" y="447675"/>
                    </a:cubicBezTo>
                    <a:lnTo>
                      <a:pt x="1373505" y="449580"/>
                    </a:lnTo>
                    <a:lnTo>
                      <a:pt x="1360170" y="449580"/>
                    </a:lnTo>
                    <a:cubicBezTo>
                      <a:pt x="1360170" y="449580"/>
                      <a:pt x="1360170" y="447675"/>
                      <a:pt x="1354455" y="449580"/>
                    </a:cubicBezTo>
                    <a:cubicBezTo>
                      <a:pt x="1348740" y="451485"/>
                      <a:pt x="1342073" y="452437"/>
                      <a:pt x="1342073" y="452437"/>
                    </a:cubicBezTo>
                    <a:cubicBezTo>
                      <a:pt x="1342073" y="452437"/>
                      <a:pt x="1340168" y="452437"/>
                      <a:pt x="1339215" y="453390"/>
                    </a:cubicBezTo>
                    <a:cubicBezTo>
                      <a:pt x="1338263" y="454343"/>
                      <a:pt x="1331595" y="455295"/>
                      <a:pt x="1331595" y="455295"/>
                    </a:cubicBezTo>
                    <a:lnTo>
                      <a:pt x="1325880" y="455295"/>
                    </a:lnTo>
                    <a:lnTo>
                      <a:pt x="1322070" y="455295"/>
                    </a:lnTo>
                    <a:lnTo>
                      <a:pt x="1320165" y="452437"/>
                    </a:lnTo>
                    <a:lnTo>
                      <a:pt x="1320165" y="449580"/>
                    </a:lnTo>
                    <a:cubicBezTo>
                      <a:pt x="1321118" y="448627"/>
                      <a:pt x="1320165" y="446723"/>
                      <a:pt x="1322070" y="445770"/>
                    </a:cubicBezTo>
                    <a:close/>
                    <a:moveTo>
                      <a:pt x="1762125" y="147637"/>
                    </a:moveTo>
                    <a:cubicBezTo>
                      <a:pt x="1762125" y="147637"/>
                      <a:pt x="1762125" y="147637"/>
                      <a:pt x="1762125" y="147637"/>
                    </a:cubicBezTo>
                    <a:cubicBezTo>
                      <a:pt x="1762125" y="147637"/>
                      <a:pt x="1762125" y="147637"/>
                      <a:pt x="1762125" y="147637"/>
                    </a:cubicBezTo>
                    <a:close/>
                    <a:moveTo>
                      <a:pt x="870585" y="141923"/>
                    </a:moveTo>
                    <a:cubicBezTo>
                      <a:pt x="870585" y="141923"/>
                      <a:pt x="865823" y="145733"/>
                      <a:pt x="862965" y="145733"/>
                    </a:cubicBezTo>
                    <a:cubicBezTo>
                      <a:pt x="861060" y="145733"/>
                      <a:pt x="854393" y="146685"/>
                      <a:pt x="854393" y="146685"/>
                    </a:cubicBezTo>
                    <a:lnTo>
                      <a:pt x="851535" y="146685"/>
                    </a:lnTo>
                    <a:lnTo>
                      <a:pt x="844868" y="146685"/>
                    </a:lnTo>
                    <a:lnTo>
                      <a:pt x="840105" y="147637"/>
                    </a:lnTo>
                    <a:lnTo>
                      <a:pt x="834390" y="149542"/>
                    </a:lnTo>
                    <a:lnTo>
                      <a:pt x="829628" y="147637"/>
                    </a:lnTo>
                    <a:lnTo>
                      <a:pt x="826770" y="145733"/>
                    </a:lnTo>
                    <a:lnTo>
                      <a:pt x="819150" y="144780"/>
                    </a:lnTo>
                    <a:cubicBezTo>
                      <a:pt x="819150" y="144780"/>
                      <a:pt x="814388" y="143828"/>
                      <a:pt x="811530" y="144780"/>
                    </a:cubicBezTo>
                    <a:cubicBezTo>
                      <a:pt x="809625" y="145733"/>
                      <a:pt x="804863" y="144780"/>
                      <a:pt x="804863" y="144780"/>
                    </a:cubicBezTo>
                    <a:cubicBezTo>
                      <a:pt x="804863" y="144780"/>
                      <a:pt x="805815" y="142875"/>
                      <a:pt x="800100" y="142875"/>
                    </a:cubicBezTo>
                    <a:cubicBezTo>
                      <a:pt x="795338" y="142875"/>
                      <a:pt x="792480" y="141923"/>
                      <a:pt x="788670" y="142875"/>
                    </a:cubicBezTo>
                    <a:cubicBezTo>
                      <a:pt x="784860" y="142875"/>
                      <a:pt x="789623" y="142875"/>
                      <a:pt x="784860" y="142875"/>
                    </a:cubicBezTo>
                    <a:cubicBezTo>
                      <a:pt x="780098" y="142875"/>
                      <a:pt x="780098" y="141923"/>
                      <a:pt x="776288" y="141923"/>
                    </a:cubicBezTo>
                    <a:cubicBezTo>
                      <a:pt x="771525" y="141923"/>
                      <a:pt x="768668" y="140970"/>
                      <a:pt x="764858" y="140970"/>
                    </a:cubicBezTo>
                    <a:cubicBezTo>
                      <a:pt x="761048" y="140970"/>
                      <a:pt x="756285" y="140017"/>
                      <a:pt x="756285" y="140017"/>
                    </a:cubicBezTo>
                    <a:lnTo>
                      <a:pt x="750570" y="135255"/>
                    </a:lnTo>
                    <a:lnTo>
                      <a:pt x="751523" y="133350"/>
                    </a:lnTo>
                    <a:cubicBezTo>
                      <a:pt x="751523" y="133350"/>
                      <a:pt x="748665" y="132398"/>
                      <a:pt x="754380" y="131445"/>
                    </a:cubicBezTo>
                    <a:cubicBezTo>
                      <a:pt x="760095" y="131445"/>
                      <a:pt x="749618" y="130492"/>
                      <a:pt x="760095" y="131445"/>
                    </a:cubicBezTo>
                    <a:cubicBezTo>
                      <a:pt x="771525" y="131445"/>
                      <a:pt x="771525" y="131445"/>
                      <a:pt x="771525" y="131445"/>
                    </a:cubicBezTo>
                    <a:cubicBezTo>
                      <a:pt x="771525" y="131445"/>
                      <a:pt x="774383" y="130492"/>
                      <a:pt x="776288" y="131445"/>
                    </a:cubicBezTo>
                    <a:cubicBezTo>
                      <a:pt x="778193" y="132398"/>
                      <a:pt x="781050" y="131445"/>
                      <a:pt x="783908" y="131445"/>
                    </a:cubicBezTo>
                    <a:cubicBezTo>
                      <a:pt x="786765" y="131445"/>
                      <a:pt x="789623" y="129540"/>
                      <a:pt x="792480" y="129540"/>
                    </a:cubicBezTo>
                    <a:cubicBezTo>
                      <a:pt x="794385" y="129540"/>
                      <a:pt x="794385" y="129540"/>
                      <a:pt x="794385" y="129540"/>
                    </a:cubicBezTo>
                    <a:cubicBezTo>
                      <a:pt x="794385" y="129540"/>
                      <a:pt x="794385" y="129540"/>
                      <a:pt x="793433" y="129540"/>
                    </a:cubicBezTo>
                    <a:cubicBezTo>
                      <a:pt x="793433" y="129540"/>
                      <a:pt x="793433" y="129540"/>
                      <a:pt x="793433" y="129540"/>
                    </a:cubicBezTo>
                    <a:cubicBezTo>
                      <a:pt x="793433" y="129540"/>
                      <a:pt x="792480" y="129540"/>
                      <a:pt x="792480" y="129540"/>
                    </a:cubicBezTo>
                    <a:cubicBezTo>
                      <a:pt x="792480" y="129540"/>
                      <a:pt x="793433" y="129540"/>
                      <a:pt x="793433" y="129540"/>
                    </a:cubicBezTo>
                    <a:cubicBezTo>
                      <a:pt x="793433" y="129540"/>
                      <a:pt x="793433" y="129540"/>
                      <a:pt x="793433" y="129540"/>
                    </a:cubicBezTo>
                    <a:cubicBezTo>
                      <a:pt x="793433" y="129540"/>
                      <a:pt x="793433" y="129540"/>
                      <a:pt x="794385" y="129540"/>
                    </a:cubicBezTo>
                    <a:cubicBezTo>
                      <a:pt x="799148" y="129540"/>
                      <a:pt x="802958" y="128587"/>
                      <a:pt x="802958" y="128587"/>
                    </a:cubicBezTo>
                    <a:cubicBezTo>
                      <a:pt x="802958" y="128587"/>
                      <a:pt x="801053" y="127635"/>
                      <a:pt x="805815" y="128587"/>
                    </a:cubicBezTo>
                    <a:cubicBezTo>
                      <a:pt x="810578" y="129540"/>
                      <a:pt x="813435" y="127635"/>
                      <a:pt x="815340" y="128587"/>
                    </a:cubicBezTo>
                    <a:cubicBezTo>
                      <a:pt x="817245" y="129540"/>
                      <a:pt x="822008" y="128587"/>
                      <a:pt x="822008" y="128587"/>
                    </a:cubicBezTo>
                    <a:lnTo>
                      <a:pt x="827723" y="129540"/>
                    </a:lnTo>
                    <a:cubicBezTo>
                      <a:pt x="827723" y="129540"/>
                      <a:pt x="832485" y="129540"/>
                      <a:pt x="832485" y="130492"/>
                    </a:cubicBezTo>
                    <a:cubicBezTo>
                      <a:pt x="832485" y="131445"/>
                      <a:pt x="830580" y="128587"/>
                      <a:pt x="832485" y="131445"/>
                    </a:cubicBezTo>
                    <a:cubicBezTo>
                      <a:pt x="834390" y="134303"/>
                      <a:pt x="837248" y="134303"/>
                      <a:pt x="840105" y="135255"/>
                    </a:cubicBezTo>
                    <a:cubicBezTo>
                      <a:pt x="842963" y="136208"/>
                      <a:pt x="838200" y="137160"/>
                      <a:pt x="842963" y="136208"/>
                    </a:cubicBezTo>
                    <a:cubicBezTo>
                      <a:pt x="847725" y="135255"/>
                      <a:pt x="850583" y="131445"/>
                      <a:pt x="852488" y="131445"/>
                    </a:cubicBezTo>
                    <a:cubicBezTo>
                      <a:pt x="854393" y="132398"/>
                      <a:pt x="857250" y="132398"/>
                      <a:pt x="857250" y="132398"/>
                    </a:cubicBezTo>
                    <a:lnTo>
                      <a:pt x="862013" y="131445"/>
                    </a:lnTo>
                    <a:lnTo>
                      <a:pt x="869633" y="132398"/>
                    </a:lnTo>
                    <a:cubicBezTo>
                      <a:pt x="869633" y="132398"/>
                      <a:pt x="871538" y="132398"/>
                      <a:pt x="872490" y="134303"/>
                    </a:cubicBezTo>
                    <a:cubicBezTo>
                      <a:pt x="873443" y="136208"/>
                      <a:pt x="873443" y="136208"/>
                      <a:pt x="873443" y="136208"/>
                    </a:cubicBezTo>
                    <a:lnTo>
                      <a:pt x="870585" y="141923"/>
                    </a:lnTo>
                    <a:close/>
                    <a:moveTo>
                      <a:pt x="1010603" y="202883"/>
                    </a:moveTo>
                    <a:cubicBezTo>
                      <a:pt x="1004888" y="205740"/>
                      <a:pt x="1008698" y="204787"/>
                      <a:pt x="1005840" y="204787"/>
                    </a:cubicBezTo>
                    <a:cubicBezTo>
                      <a:pt x="1003935" y="204787"/>
                      <a:pt x="1002983" y="206692"/>
                      <a:pt x="1000125" y="206692"/>
                    </a:cubicBezTo>
                    <a:cubicBezTo>
                      <a:pt x="997268" y="206692"/>
                      <a:pt x="992505" y="206692"/>
                      <a:pt x="992505" y="206692"/>
                    </a:cubicBezTo>
                    <a:cubicBezTo>
                      <a:pt x="992505" y="206692"/>
                      <a:pt x="987743" y="207645"/>
                      <a:pt x="984885" y="207645"/>
                    </a:cubicBezTo>
                    <a:cubicBezTo>
                      <a:pt x="982028" y="207645"/>
                      <a:pt x="980123" y="209550"/>
                      <a:pt x="977265" y="209550"/>
                    </a:cubicBezTo>
                    <a:cubicBezTo>
                      <a:pt x="975360" y="209550"/>
                      <a:pt x="972503" y="211455"/>
                      <a:pt x="969645" y="212408"/>
                    </a:cubicBezTo>
                    <a:cubicBezTo>
                      <a:pt x="966788" y="212408"/>
                      <a:pt x="965835" y="213360"/>
                      <a:pt x="963930" y="213360"/>
                    </a:cubicBezTo>
                    <a:cubicBezTo>
                      <a:pt x="962025" y="213360"/>
                      <a:pt x="961073" y="217170"/>
                      <a:pt x="961073" y="217170"/>
                    </a:cubicBezTo>
                    <a:cubicBezTo>
                      <a:pt x="961073" y="217170"/>
                      <a:pt x="956310" y="219075"/>
                      <a:pt x="953453" y="219075"/>
                    </a:cubicBezTo>
                    <a:cubicBezTo>
                      <a:pt x="950595" y="219075"/>
                      <a:pt x="948690" y="220028"/>
                      <a:pt x="943928" y="220980"/>
                    </a:cubicBezTo>
                    <a:cubicBezTo>
                      <a:pt x="939165" y="220980"/>
                      <a:pt x="938213" y="220980"/>
                      <a:pt x="935355" y="220980"/>
                    </a:cubicBezTo>
                    <a:cubicBezTo>
                      <a:pt x="933450" y="220980"/>
                      <a:pt x="929640" y="220980"/>
                      <a:pt x="925830" y="220980"/>
                    </a:cubicBezTo>
                    <a:cubicBezTo>
                      <a:pt x="922020" y="220980"/>
                      <a:pt x="917258" y="220980"/>
                      <a:pt x="917258" y="220980"/>
                    </a:cubicBezTo>
                    <a:lnTo>
                      <a:pt x="910590" y="221933"/>
                    </a:lnTo>
                    <a:cubicBezTo>
                      <a:pt x="910590" y="221933"/>
                      <a:pt x="906780" y="223837"/>
                      <a:pt x="903923" y="224790"/>
                    </a:cubicBezTo>
                    <a:cubicBezTo>
                      <a:pt x="901065" y="225742"/>
                      <a:pt x="899160" y="225742"/>
                      <a:pt x="895350" y="226695"/>
                    </a:cubicBezTo>
                    <a:cubicBezTo>
                      <a:pt x="890588" y="227648"/>
                      <a:pt x="890588" y="227648"/>
                      <a:pt x="887730" y="227648"/>
                    </a:cubicBezTo>
                    <a:cubicBezTo>
                      <a:pt x="883920" y="226695"/>
                      <a:pt x="887730" y="227648"/>
                      <a:pt x="886778" y="221933"/>
                    </a:cubicBezTo>
                    <a:cubicBezTo>
                      <a:pt x="885825" y="216217"/>
                      <a:pt x="886778" y="221933"/>
                      <a:pt x="887730" y="220980"/>
                    </a:cubicBezTo>
                    <a:cubicBezTo>
                      <a:pt x="888683" y="220028"/>
                      <a:pt x="890588" y="220980"/>
                      <a:pt x="892493" y="220028"/>
                    </a:cubicBezTo>
                    <a:cubicBezTo>
                      <a:pt x="894398" y="219075"/>
                      <a:pt x="895350" y="219075"/>
                      <a:pt x="895350" y="219075"/>
                    </a:cubicBezTo>
                    <a:cubicBezTo>
                      <a:pt x="895350" y="219075"/>
                      <a:pt x="900113" y="218123"/>
                      <a:pt x="902018" y="216217"/>
                    </a:cubicBezTo>
                    <a:cubicBezTo>
                      <a:pt x="903923" y="215265"/>
                      <a:pt x="910590" y="214312"/>
                      <a:pt x="910590" y="214312"/>
                    </a:cubicBezTo>
                    <a:lnTo>
                      <a:pt x="918210" y="211455"/>
                    </a:lnTo>
                    <a:cubicBezTo>
                      <a:pt x="918210" y="211455"/>
                      <a:pt x="922973" y="208598"/>
                      <a:pt x="922020" y="206692"/>
                    </a:cubicBezTo>
                    <a:cubicBezTo>
                      <a:pt x="921068" y="205740"/>
                      <a:pt x="928688" y="206692"/>
                      <a:pt x="928688" y="206692"/>
                    </a:cubicBezTo>
                    <a:lnTo>
                      <a:pt x="931545" y="206692"/>
                    </a:lnTo>
                    <a:lnTo>
                      <a:pt x="942975" y="205740"/>
                    </a:lnTo>
                    <a:lnTo>
                      <a:pt x="949643" y="206692"/>
                    </a:lnTo>
                    <a:lnTo>
                      <a:pt x="956310" y="206692"/>
                    </a:lnTo>
                    <a:cubicBezTo>
                      <a:pt x="956310" y="206692"/>
                      <a:pt x="963930" y="206692"/>
                      <a:pt x="965835" y="204787"/>
                    </a:cubicBezTo>
                    <a:cubicBezTo>
                      <a:pt x="967740" y="202883"/>
                      <a:pt x="969645" y="203835"/>
                      <a:pt x="971550" y="201930"/>
                    </a:cubicBezTo>
                    <a:cubicBezTo>
                      <a:pt x="973455" y="200025"/>
                      <a:pt x="975360" y="201930"/>
                      <a:pt x="977265" y="199073"/>
                    </a:cubicBezTo>
                    <a:cubicBezTo>
                      <a:pt x="979170" y="197167"/>
                      <a:pt x="982028" y="197167"/>
                      <a:pt x="982028" y="197167"/>
                    </a:cubicBezTo>
                    <a:lnTo>
                      <a:pt x="986790" y="196215"/>
                    </a:lnTo>
                    <a:cubicBezTo>
                      <a:pt x="986790" y="196215"/>
                      <a:pt x="994410" y="196215"/>
                      <a:pt x="997268" y="195262"/>
                    </a:cubicBezTo>
                    <a:cubicBezTo>
                      <a:pt x="999173" y="194310"/>
                      <a:pt x="1002030" y="193358"/>
                      <a:pt x="1002030" y="193358"/>
                    </a:cubicBezTo>
                    <a:cubicBezTo>
                      <a:pt x="1002030" y="193358"/>
                      <a:pt x="1011555" y="192405"/>
                      <a:pt x="1013460" y="192405"/>
                    </a:cubicBezTo>
                    <a:cubicBezTo>
                      <a:pt x="1015365" y="192405"/>
                      <a:pt x="1015365" y="194310"/>
                      <a:pt x="1015365" y="194310"/>
                    </a:cubicBezTo>
                    <a:cubicBezTo>
                      <a:pt x="1015365" y="194310"/>
                      <a:pt x="1016318" y="200025"/>
                      <a:pt x="1010603" y="202883"/>
                    </a:cubicBezTo>
                    <a:close/>
                    <a:moveTo>
                      <a:pt x="1220153" y="380048"/>
                    </a:moveTo>
                    <a:cubicBezTo>
                      <a:pt x="1220153" y="377190"/>
                      <a:pt x="1220153" y="379095"/>
                      <a:pt x="1218248" y="374333"/>
                    </a:cubicBezTo>
                    <a:cubicBezTo>
                      <a:pt x="1216343" y="370523"/>
                      <a:pt x="1216343" y="372427"/>
                      <a:pt x="1212533" y="371475"/>
                    </a:cubicBezTo>
                    <a:cubicBezTo>
                      <a:pt x="1209675" y="369570"/>
                      <a:pt x="1212533" y="371475"/>
                      <a:pt x="1210628" y="369570"/>
                    </a:cubicBezTo>
                    <a:cubicBezTo>
                      <a:pt x="1208723" y="367665"/>
                      <a:pt x="1210628" y="367665"/>
                      <a:pt x="1210628" y="367665"/>
                    </a:cubicBezTo>
                    <a:lnTo>
                      <a:pt x="1208723" y="364808"/>
                    </a:lnTo>
                    <a:lnTo>
                      <a:pt x="1203960" y="362903"/>
                    </a:lnTo>
                    <a:lnTo>
                      <a:pt x="1200150" y="362903"/>
                    </a:lnTo>
                    <a:cubicBezTo>
                      <a:pt x="1200150" y="362903"/>
                      <a:pt x="1195388" y="361950"/>
                      <a:pt x="1193483" y="360998"/>
                    </a:cubicBezTo>
                    <a:cubicBezTo>
                      <a:pt x="1190625" y="360045"/>
                      <a:pt x="1188720" y="358140"/>
                      <a:pt x="1188720" y="358140"/>
                    </a:cubicBezTo>
                    <a:lnTo>
                      <a:pt x="1185863" y="355283"/>
                    </a:lnTo>
                    <a:lnTo>
                      <a:pt x="1184910" y="353378"/>
                    </a:lnTo>
                    <a:lnTo>
                      <a:pt x="1185863" y="351473"/>
                    </a:lnTo>
                    <a:lnTo>
                      <a:pt x="1187768" y="347662"/>
                    </a:lnTo>
                    <a:lnTo>
                      <a:pt x="1190625" y="346710"/>
                    </a:lnTo>
                    <a:lnTo>
                      <a:pt x="1196340" y="345758"/>
                    </a:lnTo>
                    <a:lnTo>
                      <a:pt x="1200150" y="345758"/>
                    </a:lnTo>
                    <a:lnTo>
                      <a:pt x="1203960" y="345758"/>
                    </a:lnTo>
                    <a:cubicBezTo>
                      <a:pt x="1203960" y="345758"/>
                      <a:pt x="1207770" y="344805"/>
                      <a:pt x="1207770" y="343853"/>
                    </a:cubicBezTo>
                    <a:cubicBezTo>
                      <a:pt x="1207770" y="342900"/>
                      <a:pt x="1213485" y="343853"/>
                      <a:pt x="1213485" y="343853"/>
                    </a:cubicBezTo>
                    <a:lnTo>
                      <a:pt x="1218248" y="343853"/>
                    </a:lnTo>
                    <a:lnTo>
                      <a:pt x="1221105" y="344805"/>
                    </a:lnTo>
                    <a:lnTo>
                      <a:pt x="1225868" y="348615"/>
                    </a:lnTo>
                    <a:lnTo>
                      <a:pt x="1226820" y="350520"/>
                    </a:lnTo>
                    <a:lnTo>
                      <a:pt x="1227773" y="352425"/>
                    </a:lnTo>
                    <a:cubicBezTo>
                      <a:pt x="1227773" y="352425"/>
                      <a:pt x="1227773" y="352425"/>
                      <a:pt x="1226820" y="356235"/>
                    </a:cubicBezTo>
                    <a:cubicBezTo>
                      <a:pt x="1225868" y="360045"/>
                      <a:pt x="1226820" y="359093"/>
                      <a:pt x="1226820" y="359093"/>
                    </a:cubicBezTo>
                    <a:lnTo>
                      <a:pt x="1232535" y="362903"/>
                    </a:lnTo>
                    <a:cubicBezTo>
                      <a:pt x="1232535" y="362903"/>
                      <a:pt x="1237298" y="364808"/>
                      <a:pt x="1239203" y="364808"/>
                    </a:cubicBezTo>
                    <a:cubicBezTo>
                      <a:pt x="1241108" y="365760"/>
                      <a:pt x="1244918" y="368618"/>
                      <a:pt x="1244918" y="368618"/>
                    </a:cubicBezTo>
                    <a:lnTo>
                      <a:pt x="1245870" y="372427"/>
                    </a:lnTo>
                    <a:lnTo>
                      <a:pt x="1246823" y="375285"/>
                    </a:lnTo>
                    <a:lnTo>
                      <a:pt x="1249680" y="378143"/>
                    </a:lnTo>
                    <a:lnTo>
                      <a:pt x="1250633" y="380048"/>
                    </a:lnTo>
                    <a:lnTo>
                      <a:pt x="1249680" y="384810"/>
                    </a:lnTo>
                    <a:lnTo>
                      <a:pt x="1247775" y="389573"/>
                    </a:lnTo>
                    <a:lnTo>
                      <a:pt x="1244918" y="392430"/>
                    </a:lnTo>
                    <a:cubicBezTo>
                      <a:pt x="1244918" y="392430"/>
                      <a:pt x="1240155" y="392430"/>
                      <a:pt x="1237298" y="392430"/>
                    </a:cubicBezTo>
                    <a:cubicBezTo>
                      <a:pt x="1234440" y="392430"/>
                      <a:pt x="1231583" y="392430"/>
                      <a:pt x="1231583" y="392430"/>
                    </a:cubicBezTo>
                    <a:lnTo>
                      <a:pt x="1225868" y="390525"/>
                    </a:lnTo>
                    <a:cubicBezTo>
                      <a:pt x="1224915" y="391477"/>
                      <a:pt x="1220153" y="382905"/>
                      <a:pt x="1220153" y="380048"/>
                    </a:cubicBezTo>
                    <a:close/>
                  </a:path>
                </a:pathLst>
              </a:custGeom>
              <a:grpFill/>
              <a:ln w="9525" cap="flat">
                <a:noFill/>
                <a:prstDash val="solid"/>
                <a:miter/>
              </a:ln>
            </p:spPr>
            <p:txBody>
              <a:bodyPr rtlCol="0" anchor="ctr"/>
              <a:lstStyle/>
              <a:p>
                <a:endParaRPr lang="en-US" sz="1765" noProof="0"/>
              </a:p>
            </p:txBody>
          </p:sp>
          <p:sp>
            <p:nvSpPr>
              <p:cNvPr id="138" name="Freeform: Shape 137">
                <a:extLst>
                  <a:ext uri="{FF2B5EF4-FFF2-40B4-BE49-F238E27FC236}">
                    <a16:creationId xmlns:a16="http://schemas.microsoft.com/office/drawing/2014/main" id="{0A48D8CE-611E-AE6E-DF6F-AD9134CFB021}"/>
                  </a:ext>
                </a:extLst>
              </p:cNvPr>
              <p:cNvSpPr/>
              <p:nvPr/>
            </p:nvSpPr>
            <p:spPr>
              <a:xfrm>
                <a:off x="5442614" y="3186793"/>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en-US" sz="1765" noProof="0"/>
              </a:p>
            </p:txBody>
          </p:sp>
          <p:sp>
            <p:nvSpPr>
              <p:cNvPr id="139" name="Freeform: Shape 138">
                <a:extLst>
                  <a:ext uri="{FF2B5EF4-FFF2-40B4-BE49-F238E27FC236}">
                    <a16:creationId xmlns:a16="http://schemas.microsoft.com/office/drawing/2014/main" id="{27B489DA-FBB5-67FA-CC8B-CE53C642DFD4}"/>
                  </a:ext>
                </a:extLst>
              </p:cNvPr>
              <p:cNvSpPr/>
              <p:nvPr/>
            </p:nvSpPr>
            <p:spPr>
              <a:xfrm>
                <a:off x="9863258" y="4006744"/>
                <a:ext cx="178025" cy="117584"/>
              </a:xfrm>
              <a:custGeom>
                <a:avLst/>
                <a:gdLst>
                  <a:gd name="connsiteX0" fmla="*/ 38008 w 178025"/>
                  <a:gd name="connsiteY0" fmla="*/ 1105 h 117584"/>
                  <a:gd name="connsiteX1" fmla="*/ 28483 w 178025"/>
                  <a:gd name="connsiteY1" fmla="*/ 1105 h 117584"/>
                  <a:gd name="connsiteX2" fmla="*/ 20863 w 178025"/>
                  <a:gd name="connsiteY2" fmla="*/ 1105 h 117584"/>
                  <a:gd name="connsiteX3" fmla="*/ 8480 w 178025"/>
                  <a:gd name="connsiteY3" fmla="*/ 152 h 117584"/>
                  <a:gd name="connsiteX4" fmla="*/ 2765 w 178025"/>
                  <a:gd name="connsiteY4" fmla="*/ 2057 h 117584"/>
                  <a:gd name="connsiteX5" fmla="*/ 2765 w 178025"/>
                  <a:gd name="connsiteY5" fmla="*/ 10630 h 117584"/>
                  <a:gd name="connsiteX6" fmla="*/ 12290 w 178025"/>
                  <a:gd name="connsiteY6" fmla="*/ 15392 h 117584"/>
                  <a:gd name="connsiteX7" fmla="*/ 14195 w 178025"/>
                  <a:gd name="connsiteY7" fmla="*/ 17297 h 117584"/>
                  <a:gd name="connsiteX8" fmla="*/ 29435 w 178025"/>
                  <a:gd name="connsiteY8" fmla="*/ 32537 h 117584"/>
                  <a:gd name="connsiteX9" fmla="*/ 42770 w 178025"/>
                  <a:gd name="connsiteY9" fmla="*/ 38252 h 117584"/>
                  <a:gd name="connsiteX10" fmla="*/ 52295 w 178025"/>
                  <a:gd name="connsiteY10" fmla="*/ 43015 h 117584"/>
                  <a:gd name="connsiteX11" fmla="*/ 58963 w 178025"/>
                  <a:gd name="connsiteY11" fmla="*/ 50635 h 117584"/>
                  <a:gd name="connsiteX12" fmla="*/ 65630 w 178025"/>
                  <a:gd name="connsiteY12" fmla="*/ 61112 h 117584"/>
                  <a:gd name="connsiteX13" fmla="*/ 74203 w 178025"/>
                  <a:gd name="connsiteY13" fmla="*/ 70637 h 117584"/>
                  <a:gd name="connsiteX14" fmla="*/ 84680 w 178025"/>
                  <a:gd name="connsiteY14" fmla="*/ 79210 h 117584"/>
                  <a:gd name="connsiteX15" fmla="*/ 95158 w 178025"/>
                  <a:gd name="connsiteY15" fmla="*/ 84925 h 117584"/>
                  <a:gd name="connsiteX16" fmla="*/ 105635 w 178025"/>
                  <a:gd name="connsiteY16" fmla="*/ 93497 h 117584"/>
                  <a:gd name="connsiteX17" fmla="*/ 119923 w 178025"/>
                  <a:gd name="connsiteY17" fmla="*/ 105880 h 117584"/>
                  <a:gd name="connsiteX18" fmla="*/ 125638 w 178025"/>
                  <a:gd name="connsiteY18" fmla="*/ 109690 h 117584"/>
                  <a:gd name="connsiteX19" fmla="*/ 138020 w 178025"/>
                  <a:gd name="connsiteY19" fmla="*/ 112547 h 117584"/>
                  <a:gd name="connsiteX20" fmla="*/ 145640 w 178025"/>
                  <a:gd name="connsiteY20" fmla="*/ 114452 h 117584"/>
                  <a:gd name="connsiteX21" fmla="*/ 153260 w 178025"/>
                  <a:gd name="connsiteY21" fmla="*/ 116357 h 117584"/>
                  <a:gd name="connsiteX22" fmla="*/ 156118 w 178025"/>
                  <a:gd name="connsiteY22" fmla="*/ 117310 h 117584"/>
                  <a:gd name="connsiteX23" fmla="*/ 167548 w 178025"/>
                  <a:gd name="connsiteY23" fmla="*/ 117310 h 117584"/>
                  <a:gd name="connsiteX24" fmla="*/ 175168 w 178025"/>
                  <a:gd name="connsiteY24" fmla="*/ 116357 h 117584"/>
                  <a:gd name="connsiteX25" fmla="*/ 178025 w 178025"/>
                  <a:gd name="connsiteY25" fmla="*/ 106832 h 117584"/>
                  <a:gd name="connsiteX26" fmla="*/ 175168 w 178025"/>
                  <a:gd name="connsiteY26" fmla="*/ 95402 h 117584"/>
                  <a:gd name="connsiteX27" fmla="*/ 175168 w 178025"/>
                  <a:gd name="connsiteY27" fmla="*/ 90640 h 117584"/>
                  <a:gd name="connsiteX28" fmla="*/ 167548 w 178025"/>
                  <a:gd name="connsiteY28" fmla="*/ 80162 h 117584"/>
                  <a:gd name="connsiteX29" fmla="*/ 155165 w 178025"/>
                  <a:gd name="connsiteY29" fmla="*/ 73495 h 117584"/>
                  <a:gd name="connsiteX30" fmla="*/ 147545 w 178025"/>
                  <a:gd name="connsiteY30" fmla="*/ 68732 h 117584"/>
                  <a:gd name="connsiteX31" fmla="*/ 135163 w 178025"/>
                  <a:gd name="connsiteY31" fmla="*/ 63017 h 117584"/>
                  <a:gd name="connsiteX32" fmla="*/ 125638 w 178025"/>
                  <a:gd name="connsiteY32" fmla="*/ 58255 h 117584"/>
                  <a:gd name="connsiteX33" fmla="*/ 115160 w 178025"/>
                  <a:gd name="connsiteY33" fmla="*/ 51587 h 117584"/>
                  <a:gd name="connsiteX34" fmla="*/ 108493 w 178025"/>
                  <a:gd name="connsiteY34" fmla="*/ 44920 h 117584"/>
                  <a:gd name="connsiteX35" fmla="*/ 98015 w 178025"/>
                  <a:gd name="connsiteY35" fmla="*/ 38252 h 117584"/>
                  <a:gd name="connsiteX36" fmla="*/ 88490 w 178025"/>
                  <a:gd name="connsiteY36" fmla="*/ 32537 h 117584"/>
                  <a:gd name="connsiteX37" fmla="*/ 81823 w 178025"/>
                  <a:gd name="connsiteY37" fmla="*/ 26822 h 117584"/>
                  <a:gd name="connsiteX38" fmla="*/ 69440 w 178025"/>
                  <a:gd name="connsiteY38" fmla="*/ 19202 h 117584"/>
                  <a:gd name="connsiteX39" fmla="*/ 63725 w 178025"/>
                  <a:gd name="connsiteY39" fmla="*/ 17297 h 117584"/>
                  <a:gd name="connsiteX40" fmla="*/ 53248 w 178025"/>
                  <a:gd name="connsiteY40" fmla="*/ 11582 h 117584"/>
                  <a:gd name="connsiteX41" fmla="*/ 50390 w 178025"/>
                  <a:gd name="connsiteY41" fmla="*/ 8725 h 117584"/>
                  <a:gd name="connsiteX42" fmla="*/ 47533 w 178025"/>
                  <a:gd name="connsiteY42" fmla="*/ 4915 h 117584"/>
                  <a:gd name="connsiteX43" fmla="*/ 38008 w 178025"/>
                  <a:gd name="connsiteY43" fmla="*/ 1105 h 1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8025" h="117584">
                    <a:moveTo>
                      <a:pt x="38008" y="1105"/>
                    </a:moveTo>
                    <a:lnTo>
                      <a:pt x="28483" y="1105"/>
                    </a:lnTo>
                    <a:cubicBezTo>
                      <a:pt x="28483" y="1105"/>
                      <a:pt x="25625" y="1105"/>
                      <a:pt x="20863" y="1105"/>
                    </a:cubicBezTo>
                    <a:cubicBezTo>
                      <a:pt x="16100" y="1105"/>
                      <a:pt x="8480" y="152"/>
                      <a:pt x="8480" y="152"/>
                    </a:cubicBezTo>
                    <a:cubicBezTo>
                      <a:pt x="8480" y="152"/>
                      <a:pt x="3718" y="-800"/>
                      <a:pt x="2765" y="2057"/>
                    </a:cubicBezTo>
                    <a:cubicBezTo>
                      <a:pt x="1813" y="4915"/>
                      <a:pt x="-2950" y="6820"/>
                      <a:pt x="2765" y="10630"/>
                    </a:cubicBezTo>
                    <a:cubicBezTo>
                      <a:pt x="8480" y="14440"/>
                      <a:pt x="10385" y="12535"/>
                      <a:pt x="12290" y="15392"/>
                    </a:cubicBezTo>
                    <a:cubicBezTo>
                      <a:pt x="14195" y="17297"/>
                      <a:pt x="9433" y="12535"/>
                      <a:pt x="14195" y="17297"/>
                    </a:cubicBezTo>
                    <a:cubicBezTo>
                      <a:pt x="19910" y="22060"/>
                      <a:pt x="29435" y="32537"/>
                      <a:pt x="29435" y="32537"/>
                    </a:cubicBezTo>
                    <a:cubicBezTo>
                      <a:pt x="29435" y="32537"/>
                      <a:pt x="38960" y="35395"/>
                      <a:pt x="42770" y="38252"/>
                    </a:cubicBezTo>
                    <a:cubicBezTo>
                      <a:pt x="45628" y="41110"/>
                      <a:pt x="50390" y="40157"/>
                      <a:pt x="52295" y="43015"/>
                    </a:cubicBezTo>
                    <a:cubicBezTo>
                      <a:pt x="54200" y="46825"/>
                      <a:pt x="57058" y="45872"/>
                      <a:pt x="58963" y="50635"/>
                    </a:cubicBezTo>
                    <a:cubicBezTo>
                      <a:pt x="60868" y="54445"/>
                      <a:pt x="64678" y="59207"/>
                      <a:pt x="65630" y="61112"/>
                    </a:cubicBezTo>
                    <a:cubicBezTo>
                      <a:pt x="66583" y="63017"/>
                      <a:pt x="72298" y="66827"/>
                      <a:pt x="74203" y="70637"/>
                    </a:cubicBezTo>
                    <a:cubicBezTo>
                      <a:pt x="76108" y="74447"/>
                      <a:pt x="84680" y="79210"/>
                      <a:pt x="84680" y="79210"/>
                    </a:cubicBezTo>
                    <a:cubicBezTo>
                      <a:pt x="84680" y="79210"/>
                      <a:pt x="92300" y="83020"/>
                      <a:pt x="95158" y="84925"/>
                    </a:cubicBezTo>
                    <a:cubicBezTo>
                      <a:pt x="98015" y="86830"/>
                      <a:pt x="100873" y="86830"/>
                      <a:pt x="105635" y="93497"/>
                    </a:cubicBezTo>
                    <a:cubicBezTo>
                      <a:pt x="111350" y="100165"/>
                      <a:pt x="119923" y="105880"/>
                      <a:pt x="119923" y="105880"/>
                    </a:cubicBezTo>
                    <a:cubicBezTo>
                      <a:pt x="119923" y="105880"/>
                      <a:pt x="121828" y="107785"/>
                      <a:pt x="125638" y="109690"/>
                    </a:cubicBezTo>
                    <a:cubicBezTo>
                      <a:pt x="128495" y="111595"/>
                      <a:pt x="138020" y="112547"/>
                      <a:pt x="138020" y="112547"/>
                    </a:cubicBezTo>
                    <a:cubicBezTo>
                      <a:pt x="138020" y="112547"/>
                      <a:pt x="142783" y="113500"/>
                      <a:pt x="145640" y="114452"/>
                    </a:cubicBezTo>
                    <a:cubicBezTo>
                      <a:pt x="148498" y="115405"/>
                      <a:pt x="150403" y="114452"/>
                      <a:pt x="153260" y="116357"/>
                    </a:cubicBezTo>
                    <a:cubicBezTo>
                      <a:pt x="156118" y="117310"/>
                      <a:pt x="151355" y="117310"/>
                      <a:pt x="156118" y="117310"/>
                    </a:cubicBezTo>
                    <a:cubicBezTo>
                      <a:pt x="161833" y="118262"/>
                      <a:pt x="163738" y="116357"/>
                      <a:pt x="167548" y="117310"/>
                    </a:cubicBezTo>
                    <a:cubicBezTo>
                      <a:pt x="170405" y="118262"/>
                      <a:pt x="175168" y="116357"/>
                      <a:pt x="175168" y="116357"/>
                    </a:cubicBezTo>
                    <a:cubicBezTo>
                      <a:pt x="175168" y="116357"/>
                      <a:pt x="178025" y="108737"/>
                      <a:pt x="178025" y="106832"/>
                    </a:cubicBezTo>
                    <a:cubicBezTo>
                      <a:pt x="178025" y="104927"/>
                      <a:pt x="175168" y="95402"/>
                      <a:pt x="175168" y="95402"/>
                    </a:cubicBezTo>
                    <a:cubicBezTo>
                      <a:pt x="175168" y="95402"/>
                      <a:pt x="177073" y="94450"/>
                      <a:pt x="175168" y="90640"/>
                    </a:cubicBezTo>
                    <a:cubicBezTo>
                      <a:pt x="173263" y="86830"/>
                      <a:pt x="167548" y="80162"/>
                      <a:pt x="167548" y="80162"/>
                    </a:cubicBezTo>
                    <a:lnTo>
                      <a:pt x="155165" y="73495"/>
                    </a:lnTo>
                    <a:cubicBezTo>
                      <a:pt x="155165" y="73495"/>
                      <a:pt x="152308" y="71590"/>
                      <a:pt x="147545" y="68732"/>
                    </a:cubicBezTo>
                    <a:cubicBezTo>
                      <a:pt x="142783" y="66827"/>
                      <a:pt x="140878" y="65875"/>
                      <a:pt x="135163" y="63017"/>
                    </a:cubicBezTo>
                    <a:cubicBezTo>
                      <a:pt x="129448" y="60160"/>
                      <a:pt x="125638" y="58255"/>
                      <a:pt x="125638" y="58255"/>
                    </a:cubicBezTo>
                    <a:lnTo>
                      <a:pt x="115160" y="51587"/>
                    </a:lnTo>
                    <a:lnTo>
                      <a:pt x="108493" y="44920"/>
                    </a:lnTo>
                    <a:lnTo>
                      <a:pt x="98015" y="38252"/>
                    </a:lnTo>
                    <a:cubicBezTo>
                      <a:pt x="98015" y="38252"/>
                      <a:pt x="88490" y="34442"/>
                      <a:pt x="88490" y="32537"/>
                    </a:cubicBezTo>
                    <a:cubicBezTo>
                      <a:pt x="88490" y="30632"/>
                      <a:pt x="81823" y="28727"/>
                      <a:pt x="81823" y="26822"/>
                    </a:cubicBezTo>
                    <a:cubicBezTo>
                      <a:pt x="81823" y="24917"/>
                      <a:pt x="69440" y="19202"/>
                      <a:pt x="69440" y="19202"/>
                    </a:cubicBezTo>
                    <a:lnTo>
                      <a:pt x="63725" y="17297"/>
                    </a:lnTo>
                    <a:lnTo>
                      <a:pt x="53248" y="11582"/>
                    </a:lnTo>
                    <a:lnTo>
                      <a:pt x="50390" y="8725"/>
                    </a:lnTo>
                    <a:lnTo>
                      <a:pt x="47533" y="4915"/>
                    </a:lnTo>
                    <a:lnTo>
                      <a:pt x="38008" y="1105"/>
                    </a:lnTo>
                    <a:close/>
                  </a:path>
                </a:pathLst>
              </a:custGeom>
              <a:grpFill/>
              <a:ln w="9525" cap="flat">
                <a:noFill/>
                <a:prstDash val="solid"/>
                <a:miter/>
              </a:ln>
            </p:spPr>
            <p:txBody>
              <a:bodyPr rtlCol="0" anchor="ctr"/>
              <a:lstStyle/>
              <a:p>
                <a:endParaRPr lang="en-US" sz="1765" noProof="0"/>
              </a:p>
            </p:txBody>
          </p:sp>
          <p:sp>
            <p:nvSpPr>
              <p:cNvPr id="140" name="Freeform: Shape 139">
                <a:extLst>
                  <a:ext uri="{FF2B5EF4-FFF2-40B4-BE49-F238E27FC236}">
                    <a16:creationId xmlns:a16="http://schemas.microsoft.com/office/drawing/2014/main" id="{A818B78E-439A-B8DC-85E7-2CBEE3A91E92}"/>
                  </a:ext>
                </a:extLst>
              </p:cNvPr>
              <p:cNvSpPr/>
              <p:nvPr/>
            </p:nvSpPr>
            <p:spPr>
              <a:xfrm>
                <a:off x="10029642" y="4134861"/>
                <a:ext cx="180234" cy="32329"/>
              </a:xfrm>
              <a:custGeom>
                <a:avLst/>
                <a:gdLst>
                  <a:gd name="connsiteX0" fmla="*/ 68792 w 180234"/>
                  <a:gd name="connsiteY0" fmla="*/ 6337 h 32329"/>
                  <a:gd name="connsiteX1" fmla="*/ 62124 w 180234"/>
                  <a:gd name="connsiteY1" fmla="*/ 4432 h 32329"/>
                  <a:gd name="connsiteX2" fmla="*/ 34502 w 180234"/>
                  <a:gd name="connsiteY2" fmla="*/ 1575 h 32329"/>
                  <a:gd name="connsiteX3" fmla="*/ 24977 w 180234"/>
                  <a:gd name="connsiteY3" fmla="*/ 622 h 32329"/>
                  <a:gd name="connsiteX4" fmla="*/ 17357 w 180234"/>
                  <a:gd name="connsiteY4" fmla="*/ 622 h 32329"/>
                  <a:gd name="connsiteX5" fmla="*/ 5927 w 180234"/>
                  <a:gd name="connsiteY5" fmla="*/ 1575 h 32329"/>
                  <a:gd name="connsiteX6" fmla="*/ 2117 w 180234"/>
                  <a:gd name="connsiteY6" fmla="*/ 8242 h 32329"/>
                  <a:gd name="connsiteX7" fmla="*/ 2117 w 180234"/>
                  <a:gd name="connsiteY7" fmla="*/ 12052 h 32329"/>
                  <a:gd name="connsiteX8" fmla="*/ 2117 w 180234"/>
                  <a:gd name="connsiteY8" fmla="*/ 12052 h 32329"/>
                  <a:gd name="connsiteX9" fmla="*/ 10689 w 180234"/>
                  <a:gd name="connsiteY9" fmla="*/ 13957 h 32329"/>
                  <a:gd name="connsiteX10" fmla="*/ 13547 w 180234"/>
                  <a:gd name="connsiteY10" fmla="*/ 14910 h 32329"/>
                  <a:gd name="connsiteX11" fmla="*/ 26882 w 180234"/>
                  <a:gd name="connsiteY11" fmla="*/ 17767 h 32329"/>
                  <a:gd name="connsiteX12" fmla="*/ 39264 w 180234"/>
                  <a:gd name="connsiteY12" fmla="*/ 19672 h 32329"/>
                  <a:gd name="connsiteX13" fmla="*/ 60219 w 180234"/>
                  <a:gd name="connsiteY13" fmla="*/ 19672 h 32329"/>
                  <a:gd name="connsiteX14" fmla="*/ 70697 w 180234"/>
                  <a:gd name="connsiteY14" fmla="*/ 22530 h 32329"/>
                  <a:gd name="connsiteX15" fmla="*/ 86889 w 180234"/>
                  <a:gd name="connsiteY15" fmla="*/ 28245 h 32329"/>
                  <a:gd name="connsiteX16" fmla="*/ 115464 w 180234"/>
                  <a:gd name="connsiteY16" fmla="*/ 30150 h 32329"/>
                  <a:gd name="connsiteX17" fmla="*/ 127847 w 180234"/>
                  <a:gd name="connsiteY17" fmla="*/ 30150 h 32329"/>
                  <a:gd name="connsiteX18" fmla="*/ 150707 w 180234"/>
                  <a:gd name="connsiteY18" fmla="*/ 32055 h 32329"/>
                  <a:gd name="connsiteX19" fmla="*/ 164042 w 180234"/>
                  <a:gd name="connsiteY19" fmla="*/ 32055 h 32329"/>
                  <a:gd name="connsiteX20" fmla="*/ 176424 w 180234"/>
                  <a:gd name="connsiteY20" fmla="*/ 30150 h 32329"/>
                  <a:gd name="connsiteX21" fmla="*/ 179282 w 180234"/>
                  <a:gd name="connsiteY21" fmla="*/ 29197 h 32329"/>
                  <a:gd name="connsiteX22" fmla="*/ 180234 w 180234"/>
                  <a:gd name="connsiteY22" fmla="*/ 25387 h 32329"/>
                  <a:gd name="connsiteX23" fmla="*/ 180234 w 180234"/>
                  <a:gd name="connsiteY23" fmla="*/ 21577 h 32329"/>
                  <a:gd name="connsiteX24" fmla="*/ 163089 w 180234"/>
                  <a:gd name="connsiteY24" fmla="*/ 17767 h 32329"/>
                  <a:gd name="connsiteX25" fmla="*/ 151659 w 180234"/>
                  <a:gd name="connsiteY25" fmla="*/ 16814 h 32329"/>
                  <a:gd name="connsiteX26" fmla="*/ 128799 w 180234"/>
                  <a:gd name="connsiteY26" fmla="*/ 12052 h 32329"/>
                  <a:gd name="connsiteX27" fmla="*/ 117369 w 180234"/>
                  <a:gd name="connsiteY27" fmla="*/ 11100 h 32329"/>
                  <a:gd name="connsiteX28" fmla="*/ 103082 w 180234"/>
                  <a:gd name="connsiteY28" fmla="*/ 12052 h 32329"/>
                  <a:gd name="connsiteX29" fmla="*/ 68792 w 180234"/>
                  <a:gd name="connsiteY29" fmla="*/ 6337 h 3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234" h="32329">
                    <a:moveTo>
                      <a:pt x="68792" y="6337"/>
                    </a:moveTo>
                    <a:lnTo>
                      <a:pt x="62124" y="4432"/>
                    </a:lnTo>
                    <a:lnTo>
                      <a:pt x="34502" y="1575"/>
                    </a:lnTo>
                    <a:cubicBezTo>
                      <a:pt x="34502" y="1575"/>
                      <a:pt x="27834" y="-330"/>
                      <a:pt x="24977" y="622"/>
                    </a:cubicBezTo>
                    <a:cubicBezTo>
                      <a:pt x="22119" y="1575"/>
                      <a:pt x="17357" y="622"/>
                      <a:pt x="17357" y="622"/>
                    </a:cubicBezTo>
                    <a:cubicBezTo>
                      <a:pt x="17357" y="622"/>
                      <a:pt x="5927" y="-1283"/>
                      <a:pt x="5927" y="1575"/>
                    </a:cubicBezTo>
                    <a:cubicBezTo>
                      <a:pt x="5927" y="3480"/>
                      <a:pt x="2117" y="4432"/>
                      <a:pt x="2117" y="8242"/>
                    </a:cubicBezTo>
                    <a:cubicBezTo>
                      <a:pt x="2117" y="12052"/>
                      <a:pt x="2117" y="12052"/>
                      <a:pt x="2117" y="12052"/>
                    </a:cubicBezTo>
                    <a:cubicBezTo>
                      <a:pt x="2117" y="12052"/>
                      <a:pt x="-2646" y="10147"/>
                      <a:pt x="2117" y="12052"/>
                    </a:cubicBezTo>
                    <a:cubicBezTo>
                      <a:pt x="6879" y="13957"/>
                      <a:pt x="7832" y="13005"/>
                      <a:pt x="10689" y="13957"/>
                    </a:cubicBezTo>
                    <a:cubicBezTo>
                      <a:pt x="13547" y="14910"/>
                      <a:pt x="8784" y="14910"/>
                      <a:pt x="13547" y="14910"/>
                    </a:cubicBezTo>
                    <a:cubicBezTo>
                      <a:pt x="19262" y="14910"/>
                      <a:pt x="22119" y="15862"/>
                      <a:pt x="26882" y="17767"/>
                    </a:cubicBezTo>
                    <a:cubicBezTo>
                      <a:pt x="31644" y="19672"/>
                      <a:pt x="35454" y="19672"/>
                      <a:pt x="39264" y="19672"/>
                    </a:cubicBezTo>
                    <a:cubicBezTo>
                      <a:pt x="42122" y="20625"/>
                      <a:pt x="58314" y="17767"/>
                      <a:pt x="60219" y="19672"/>
                    </a:cubicBezTo>
                    <a:cubicBezTo>
                      <a:pt x="62124" y="21577"/>
                      <a:pt x="67839" y="20625"/>
                      <a:pt x="70697" y="22530"/>
                    </a:cubicBezTo>
                    <a:cubicBezTo>
                      <a:pt x="73554" y="24435"/>
                      <a:pt x="81174" y="27292"/>
                      <a:pt x="86889" y="28245"/>
                    </a:cubicBezTo>
                    <a:cubicBezTo>
                      <a:pt x="92604" y="29197"/>
                      <a:pt x="115464" y="30150"/>
                      <a:pt x="115464" y="30150"/>
                    </a:cubicBezTo>
                    <a:cubicBezTo>
                      <a:pt x="115464" y="30150"/>
                      <a:pt x="110702" y="28245"/>
                      <a:pt x="127847" y="30150"/>
                    </a:cubicBezTo>
                    <a:cubicBezTo>
                      <a:pt x="144039" y="32055"/>
                      <a:pt x="146897" y="32055"/>
                      <a:pt x="150707" y="32055"/>
                    </a:cubicBezTo>
                    <a:cubicBezTo>
                      <a:pt x="155469" y="33007"/>
                      <a:pt x="160232" y="31102"/>
                      <a:pt x="164042" y="32055"/>
                    </a:cubicBezTo>
                    <a:cubicBezTo>
                      <a:pt x="166899" y="33007"/>
                      <a:pt x="172614" y="31102"/>
                      <a:pt x="176424" y="30150"/>
                    </a:cubicBezTo>
                    <a:cubicBezTo>
                      <a:pt x="179282" y="29197"/>
                      <a:pt x="179282" y="29197"/>
                      <a:pt x="179282" y="29197"/>
                    </a:cubicBezTo>
                    <a:lnTo>
                      <a:pt x="180234" y="25387"/>
                    </a:lnTo>
                    <a:lnTo>
                      <a:pt x="180234" y="21577"/>
                    </a:lnTo>
                    <a:lnTo>
                      <a:pt x="163089" y="17767"/>
                    </a:lnTo>
                    <a:lnTo>
                      <a:pt x="151659" y="16814"/>
                    </a:lnTo>
                    <a:cubicBezTo>
                      <a:pt x="151659" y="16814"/>
                      <a:pt x="134514" y="12052"/>
                      <a:pt x="128799" y="12052"/>
                    </a:cubicBezTo>
                    <a:cubicBezTo>
                      <a:pt x="123084" y="12052"/>
                      <a:pt x="123084" y="11100"/>
                      <a:pt x="117369" y="11100"/>
                    </a:cubicBezTo>
                    <a:cubicBezTo>
                      <a:pt x="111654" y="11100"/>
                      <a:pt x="103082" y="12052"/>
                      <a:pt x="103082" y="12052"/>
                    </a:cubicBezTo>
                    <a:lnTo>
                      <a:pt x="68792" y="6337"/>
                    </a:lnTo>
                    <a:close/>
                  </a:path>
                </a:pathLst>
              </a:custGeom>
              <a:grpFill/>
              <a:ln w="9525" cap="flat">
                <a:noFill/>
                <a:prstDash val="solid"/>
                <a:miter/>
              </a:ln>
            </p:spPr>
            <p:txBody>
              <a:bodyPr rtlCol="0" anchor="ctr"/>
              <a:lstStyle/>
              <a:p>
                <a:endParaRPr lang="en-US" sz="1765" noProof="0"/>
              </a:p>
            </p:txBody>
          </p:sp>
          <p:sp>
            <p:nvSpPr>
              <p:cNvPr id="141" name="Freeform: Shape 140">
                <a:extLst>
                  <a:ext uri="{FF2B5EF4-FFF2-40B4-BE49-F238E27FC236}">
                    <a16:creationId xmlns:a16="http://schemas.microsoft.com/office/drawing/2014/main" id="{400A4699-9725-3749-C20A-D781832B87BB}"/>
                  </a:ext>
                </a:extLst>
              </p:cNvPr>
              <p:cNvSpPr/>
              <p:nvPr/>
            </p:nvSpPr>
            <p:spPr>
              <a:xfrm>
                <a:off x="10098539" y="3994514"/>
                <a:ext cx="184679" cy="121708"/>
              </a:xfrm>
              <a:custGeom>
                <a:avLst/>
                <a:gdLst>
                  <a:gd name="connsiteX0" fmla="*/ 36089 w 184679"/>
                  <a:gd name="connsiteY0" fmla="*/ 51435 h 121708"/>
                  <a:gd name="connsiteX1" fmla="*/ 20849 w 184679"/>
                  <a:gd name="connsiteY1" fmla="*/ 56198 h 121708"/>
                  <a:gd name="connsiteX2" fmla="*/ 11324 w 184679"/>
                  <a:gd name="connsiteY2" fmla="*/ 56198 h 121708"/>
                  <a:gd name="connsiteX3" fmla="*/ 8467 w 184679"/>
                  <a:gd name="connsiteY3" fmla="*/ 57150 h 121708"/>
                  <a:gd name="connsiteX4" fmla="*/ 847 w 184679"/>
                  <a:gd name="connsiteY4" fmla="*/ 67627 h 121708"/>
                  <a:gd name="connsiteX5" fmla="*/ 847 w 184679"/>
                  <a:gd name="connsiteY5" fmla="*/ 74295 h 121708"/>
                  <a:gd name="connsiteX6" fmla="*/ 2752 w 184679"/>
                  <a:gd name="connsiteY6" fmla="*/ 77152 h 121708"/>
                  <a:gd name="connsiteX7" fmla="*/ 9419 w 184679"/>
                  <a:gd name="connsiteY7" fmla="*/ 83820 h 121708"/>
                  <a:gd name="connsiteX8" fmla="*/ 12277 w 184679"/>
                  <a:gd name="connsiteY8" fmla="*/ 91440 h 121708"/>
                  <a:gd name="connsiteX9" fmla="*/ 11324 w 184679"/>
                  <a:gd name="connsiteY9" fmla="*/ 100965 h 121708"/>
                  <a:gd name="connsiteX10" fmla="*/ 17039 w 184679"/>
                  <a:gd name="connsiteY10" fmla="*/ 106680 h 121708"/>
                  <a:gd name="connsiteX11" fmla="*/ 33232 w 184679"/>
                  <a:gd name="connsiteY11" fmla="*/ 112395 h 121708"/>
                  <a:gd name="connsiteX12" fmla="*/ 38947 w 184679"/>
                  <a:gd name="connsiteY12" fmla="*/ 114300 h 121708"/>
                  <a:gd name="connsiteX13" fmla="*/ 54187 w 184679"/>
                  <a:gd name="connsiteY13" fmla="*/ 113348 h 121708"/>
                  <a:gd name="connsiteX14" fmla="*/ 57997 w 184679"/>
                  <a:gd name="connsiteY14" fmla="*/ 113348 h 121708"/>
                  <a:gd name="connsiteX15" fmla="*/ 67522 w 184679"/>
                  <a:gd name="connsiteY15" fmla="*/ 112395 h 121708"/>
                  <a:gd name="connsiteX16" fmla="*/ 80857 w 184679"/>
                  <a:gd name="connsiteY16" fmla="*/ 114300 h 121708"/>
                  <a:gd name="connsiteX17" fmla="*/ 89429 w 184679"/>
                  <a:gd name="connsiteY17" fmla="*/ 119062 h 121708"/>
                  <a:gd name="connsiteX18" fmla="*/ 95144 w 184679"/>
                  <a:gd name="connsiteY18" fmla="*/ 120015 h 121708"/>
                  <a:gd name="connsiteX19" fmla="*/ 110384 w 184679"/>
                  <a:gd name="connsiteY19" fmla="*/ 120015 h 121708"/>
                  <a:gd name="connsiteX20" fmla="*/ 116099 w 184679"/>
                  <a:gd name="connsiteY20" fmla="*/ 120015 h 121708"/>
                  <a:gd name="connsiteX21" fmla="*/ 120862 w 184679"/>
                  <a:gd name="connsiteY21" fmla="*/ 108585 h 121708"/>
                  <a:gd name="connsiteX22" fmla="*/ 120862 w 184679"/>
                  <a:gd name="connsiteY22" fmla="*/ 100965 h 121708"/>
                  <a:gd name="connsiteX23" fmla="*/ 127529 w 184679"/>
                  <a:gd name="connsiteY23" fmla="*/ 97155 h 121708"/>
                  <a:gd name="connsiteX24" fmla="*/ 141817 w 184679"/>
                  <a:gd name="connsiteY24" fmla="*/ 89535 h 121708"/>
                  <a:gd name="connsiteX25" fmla="*/ 147532 w 184679"/>
                  <a:gd name="connsiteY25" fmla="*/ 80962 h 121708"/>
                  <a:gd name="connsiteX26" fmla="*/ 148484 w 184679"/>
                  <a:gd name="connsiteY26" fmla="*/ 77152 h 121708"/>
                  <a:gd name="connsiteX27" fmla="*/ 153247 w 184679"/>
                  <a:gd name="connsiteY27" fmla="*/ 75248 h 121708"/>
                  <a:gd name="connsiteX28" fmla="*/ 159914 w 184679"/>
                  <a:gd name="connsiteY28" fmla="*/ 68580 h 121708"/>
                  <a:gd name="connsiteX29" fmla="*/ 161819 w 184679"/>
                  <a:gd name="connsiteY29" fmla="*/ 61912 h 121708"/>
                  <a:gd name="connsiteX30" fmla="*/ 160867 w 184679"/>
                  <a:gd name="connsiteY30" fmla="*/ 53340 h 121708"/>
                  <a:gd name="connsiteX31" fmla="*/ 157057 w 184679"/>
                  <a:gd name="connsiteY31" fmla="*/ 44768 h 121708"/>
                  <a:gd name="connsiteX32" fmla="*/ 155151 w 184679"/>
                  <a:gd name="connsiteY32" fmla="*/ 40005 h 121708"/>
                  <a:gd name="connsiteX33" fmla="*/ 157057 w 184679"/>
                  <a:gd name="connsiteY33" fmla="*/ 35243 h 121708"/>
                  <a:gd name="connsiteX34" fmla="*/ 162772 w 184679"/>
                  <a:gd name="connsiteY34" fmla="*/ 31432 h 121708"/>
                  <a:gd name="connsiteX35" fmla="*/ 167534 w 184679"/>
                  <a:gd name="connsiteY35" fmla="*/ 29527 h 121708"/>
                  <a:gd name="connsiteX36" fmla="*/ 175154 w 184679"/>
                  <a:gd name="connsiteY36" fmla="*/ 26670 h 121708"/>
                  <a:gd name="connsiteX37" fmla="*/ 183726 w 184679"/>
                  <a:gd name="connsiteY37" fmla="*/ 22860 h 121708"/>
                  <a:gd name="connsiteX38" fmla="*/ 184679 w 184679"/>
                  <a:gd name="connsiteY38" fmla="*/ 16193 h 121708"/>
                  <a:gd name="connsiteX39" fmla="*/ 177059 w 184679"/>
                  <a:gd name="connsiteY39" fmla="*/ 12382 h 121708"/>
                  <a:gd name="connsiteX40" fmla="*/ 169439 w 184679"/>
                  <a:gd name="connsiteY40" fmla="*/ 12382 h 121708"/>
                  <a:gd name="connsiteX41" fmla="*/ 156104 w 184679"/>
                  <a:gd name="connsiteY41" fmla="*/ 5715 h 121708"/>
                  <a:gd name="connsiteX42" fmla="*/ 154199 w 184679"/>
                  <a:gd name="connsiteY42" fmla="*/ 1905 h 121708"/>
                  <a:gd name="connsiteX43" fmla="*/ 141817 w 184679"/>
                  <a:gd name="connsiteY43" fmla="*/ 0 h 121708"/>
                  <a:gd name="connsiteX44" fmla="*/ 131339 w 184679"/>
                  <a:gd name="connsiteY44" fmla="*/ 4763 h 121708"/>
                  <a:gd name="connsiteX45" fmla="*/ 126576 w 184679"/>
                  <a:gd name="connsiteY45" fmla="*/ 8573 h 121708"/>
                  <a:gd name="connsiteX46" fmla="*/ 118957 w 184679"/>
                  <a:gd name="connsiteY46" fmla="*/ 19050 h 121708"/>
                  <a:gd name="connsiteX47" fmla="*/ 98954 w 184679"/>
                  <a:gd name="connsiteY47" fmla="*/ 27623 h 121708"/>
                  <a:gd name="connsiteX48" fmla="*/ 90382 w 184679"/>
                  <a:gd name="connsiteY48" fmla="*/ 33337 h 121708"/>
                  <a:gd name="connsiteX49" fmla="*/ 85619 w 184679"/>
                  <a:gd name="connsiteY49" fmla="*/ 36195 h 121708"/>
                  <a:gd name="connsiteX50" fmla="*/ 63712 w 184679"/>
                  <a:gd name="connsiteY50" fmla="*/ 39052 h 121708"/>
                  <a:gd name="connsiteX51" fmla="*/ 58949 w 184679"/>
                  <a:gd name="connsiteY51" fmla="*/ 42862 h 121708"/>
                  <a:gd name="connsiteX52" fmla="*/ 57997 w 184679"/>
                  <a:gd name="connsiteY52" fmla="*/ 45720 h 121708"/>
                  <a:gd name="connsiteX53" fmla="*/ 50377 w 184679"/>
                  <a:gd name="connsiteY53" fmla="*/ 52387 h 121708"/>
                  <a:gd name="connsiteX54" fmla="*/ 36089 w 184679"/>
                  <a:gd name="connsiteY54" fmla="*/ 51435 h 12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4679" h="121708">
                    <a:moveTo>
                      <a:pt x="36089" y="51435"/>
                    </a:moveTo>
                    <a:lnTo>
                      <a:pt x="20849" y="56198"/>
                    </a:lnTo>
                    <a:cubicBezTo>
                      <a:pt x="20849" y="56198"/>
                      <a:pt x="14182" y="55245"/>
                      <a:pt x="11324" y="56198"/>
                    </a:cubicBezTo>
                    <a:cubicBezTo>
                      <a:pt x="8467" y="57150"/>
                      <a:pt x="10372" y="54293"/>
                      <a:pt x="8467" y="57150"/>
                    </a:cubicBezTo>
                    <a:cubicBezTo>
                      <a:pt x="6562" y="60007"/>
                      <a:pt x="847" y="65723"/>
                      <a:pt x="847" y="67627"/>
                    </a:cubicBezTo>
                    <a:cubicBezTo>
                      <a:pt x="847" y="69532"/>
                      <a:pt x="-1058" y="71437"/>
                      <a:pt x="847" y="74295"/>
                    </a:cubicBezTo>
                    <a:cubicBezTo>
                      <a:pt x="2752" y="77152"/>
                      <a:pt x="-1058" y="72390"/>
                      <a:pt x="2752" y="77152"/>
                    </a:cubicBezTo>
                    <a:cubicBezTo>
                      <a:pt x="6562" y="80962"/>
                      <a:pt x="8467" y="80010"/>
                      <a:pt x="9419" y="83820"/>
                    </a:cubicBezTo>
                    <a:cubicBezTo>
                      <a:pt x="10372" y="87630"/>
                      <a:pt x="12277" y="86677"/>
                      <a:pt x="12277" y="91440"/>
                    </a:cubicBezTo>
                    <a:cubicBezTo>
                      <a:pt x="12277" y="96202"/>
                      <a:pt x="11324" y="100965"/>
                      <a:pt x="11324" y="100965"/>
                    </a:cubicBezTo>
                    <a:lnTo>
                      <a:pt x="17039" y="106680"/>
                    </a:lnTo>
                    <a:cubicBezTo>
                      <a:pt x="17039" y="106680"/>
                      <a:pt x="27517" y="111443"/>
                      <a:pt x="33232" y="112395"/>
                    </a:cubicBezTo>
                    <a:cubicBezTo>
                      <a:pt x="38947" y="114300"/>
                      <a:pt x="38947" y="114300"/>
                      <a:pt x="38947" y="114300"/>
                    </a:cubicBezTo>
                    <a:cubicBezTo>
                      <a:pt x="38947" y="114300"/>
                      <a:pt x="51329" y="113348"/>
                      <a:pt x="54187" y="113348"/>
                    </a:cubicBezTo>
                    <a:cubicBezTo>
                      <a:pt x="57997" y="113348"/>
                      <a:pt x="52282" y="114300"/>
                      <a:pt x="57997" y="113348"/>
                    </a:cubicBezTo>
                    <a:cubicBezTo>
                      <a:pt x="63712" y="112395"/>
                      <a:pt x="67522" y="112395"/>
                      <a:pt x="67522" y="112395"/>
                    </a:cubicBezTo>
                    <a:lnTo>
                      <a:pt x="80857" y="114300"/>
                    </a:lnTo>
                    <a:lnTo>
                      <a:pt x="89429" y="119062"/>
                    </a:lnTo>
                    <a:cubicBezTo>
                      <a:pt x="89429" y="119062"/>
                      <a:pt x="91334" y="119062"/>
                      <a:pt x="95144" y="120015"/>
                    </a:cubicBezTo>
                    <a:cubicBezTo>
                      <a:pt x="98002" y="120968"/>
                      <a:pt x="104669" y="120015"/>
                      <a:pt x="110384" y="120015"/>
                    </a:cubicBezTo>
                    <a:cubicBezTo>
                      <a:pt x="116099" y="120015"/>
                      <a:pt x="112289" y="123825"/>
                      <a:pt x="116099" y="120015"/>
                    </a:cubicBezTo>
                    <a:cubicBezTo>
                      <a:pt x="119909" y="116205"/>
                      <a:pt x="120862" y="108585"/>
                      <a:pt x="120862" y="108585"/>
                    </a:cubicBezTo>
                    <a:lnTo>
                      <a:pt x="120862" y="100965"/>
                    </a:lnTo>
                    <a:lnTo>
                      <a:pt x="127529" y="97155"/>
                    </a:lnTo>
                    <a:cubicBezTo>
                      <a:pt x="134197" y="93345"/>
                      <a:pt x="138959" y="91440"/>
                      <a:pt x="141817" y="89535"/>
                    </a:cubicBezTo>
                    <a:cubicBezTo>
                      <a:pt x="145626" y="87630"/>
                      <a:pt x="147532" y="80962"/>
                      <a:pt x="147532" y="80962"/>
                    </a:cubicBezTo>
                    <a:lnTo>
                      <a:pt x="148484" y="77152"/>
                    </a:lnTo>
                    <a:cubicBezTo>
                      <a:pt x="148484" y="77152"/>
                      <a:pt x="148484" y="76200"/>
                      <a:pt x="153247" y="75248"/>
                    </a:cubicBezTo>
                    <a:cubicBezTo>
                      <a:pt x="158009" y="74295"/>
                      <a:pt x="158962" y="70485"/>
                      <a:pt x="159914" y="68580"/>
                    </a:cubicBezTo>
                    <a:cubicBezTo>
                      <a:pt x="160867" y="66675"/>
                      <a:pt x="161819" y="64770"/>
                      <a:pt x="161819" y="61912"/>
                    </a:cubicBezTo>
                    <a:cubicBezTo>
                      <a:pt x="161819" y="59055"/>
                      <a:pt x="160867" y="53340"/>
                      <a:pt x="160867" y="53340"/>
                    </a:cubicBezTo>
                    <a:lnTo>
                      <a:pt x="157057" y="44768"/>
                    </a:lnTo>
                    <a:lnTo>
                      <a:pt x="155151" y="40005"/>
                    </a:lnTo>
                    <a:cubicBezTo>
                      <a:pt x="155151" y="40005"/>
                      <a:pt x="152294" y="38100"/>
                      <a:pt x="157057" y="35243"/>
                    </a:cubicBezTo>
                    <a:cubicBezTo>
                      <a:pt x="162772" y="31432"/>
                      <a:pt x="162772" y="31432"/>
                      <a:pt x="162772" y="31432"/>
                    </a:cubicBezTo>
                    <a:cubicBezTo>
                      <a:pt x="162772" y="31432"/>
                      <a:pt x="163724" y="30480"/>
                      <a:pt x="167534" y="29527"/>
                    </a:cubicBezTo>
                    <a:cubicBezTo>
                      <a:pt x="170392" y="28575"/>
                      <a:pt x="172297" y="26670"/>
                      <a:pt x="175154" y="26670"/>
                    </a:cubicBezTo>
                    <a:cubicBezTo>
                      <a:pt x="178012" y="26670"/>
                      <a:pt x="182774" y="26670"/>
                      <a:pt x="183726" y="22860"/>
                    </a:cubicBezTo>
                    <a:cubicBezTo>
                      <a:pt x="184679" y="19050"/>
                      <a:pt x="184679" y="16193"/>
                      <a:pt x="184679" y="16193"/>
                    </a:cubicBezTo>
                    <a:cubicBezTo>
                      <a:pt x="181822" y="13335"/>
                      <a:pt x="177059" y="12382"/>
                      <a:pt x="177059" y="12382"/>
                    </a:cubicBezTo>
                    <a:cubicBezTo>
                      <a:pt x="177059" y="12382"/>
                      <a:pt x="172297" y="12382"/>
                      <a:pt x="169439" y="12382"/>
                    </a:cubicBezTo>
                    <a:cubicBezTo>
                      <a:pt x="166582" y="12382"/>
                      <a:pt x="156104" y="5715"/>
                      <a:pt x="156104" y="5715"/>
                    </a:cubicBezTo>
                    <a:lnTo>
                      <a:pt x="154199" y="1905"/>
                    </a:lnTo>
                    <a:lnTo>
                      <a:pt x="141817" y="0"/>
                    </a:lnTo>
                    <a:lnTo>
                      <a:pt x="131339" y="4763"/>
                    </a:lnTo>
                    <a:cubicBezTo>
                      <a:pt x="131339" y="4763"/>
                      <a:pt x="126576" y="4763"/>
                      <a:pt x="126576" y="8573"/>
                    </a:cubicBezTo>
                    <a:cubicBezTo>
                      <a:pt x="126576" y="12382"/>
                      <a:pt x="125624" y="15240"/>
                      <a:pt x="118957" y="19050"/>
                    </a:cubicBezTo>
                    <a:cubicBezTo>
                      <a:pt x="112289" y="22860"/>
                      <a:pt x="98954" y="27623"/>
                      <a:pt x="98954" y="27623"/>
                    </a:cubicBezTo>
                    <a:cubicBezTo>
                      <a:pt x="97049" y="31432"/>
                      <a:pt x="94192" y="30480"/>
                      <a:pt x="90382" y="33337"/>
                    </a:cubicBezTo>
                    <a:cubicBezTo>
                      <a:pt x="85619" y="36195"/>
                      <a:pt x="98002" y="34290"/>
                      <a:pt x="85619" y="36195"/>
                    </a:cubicBezTo>
                    <a:cubicBezTo>
                      <a:pt x="73237" y="38100"/>
                      <a:pt x="63712" y="37148"/>
                      <a:pt x="63712" y="39052"/>
                    </a:cubicBezTo>
                    <a:cubicBezTo>
                      <a:pt x="63712" y="40957"/>
                      <a:pt x="60854" y="40005"/>
                      <a:pt x="58949" y="42862"/>
                    </a:cubicBezTo>
                    <a:cubicBezTo>
                      <a:pt x="57997" y="45720"/>
                      <a:pt x="65617" y="39052"/>
                      <a:pt x="57997" y="45720"/>
                    </a:cubicBezTo>
                    <a:cubicBezTo>
                      <a:pt x="50377" y="52387"/>
                      <a:pt x="50377" y="52387"/>
                      <a:pt x="50377" y="52387"/>
                    </a:cubicBezTo>
                    <a:lnTo>
                      <a:pt x="36089" y="51435"/>
                    </a:lnTo>
                    <a:close/>
                  </a:path>
                </a:pathLst>
              </a:custGeom>
              <a:grpFill/>
              <a:ln w="9525" cap="flat">
                <a:noFill/>
                <a:prstDash val="solid"/>
                <a:miter/>
              </a:ln>
            </p:spPr>
            <p:txBody>
              <a:bodyPr rtlCol="0" anchor="ctr"/>
              <a:lstStyle/>
              <a:p>
                <a:endParaRPr lang="en-US" sz="1765" noProof="0"/>
              </a:p>
            </p:txBody>
          </p:sp>
          <p:sp>
            <p:nvSpPr>
              <p:cNvPr id="142" name="Freeform: Shape 141">
                <a:extLst>
                  <a:ext uri="{FF2B5EF4-FFF2-40B4-BE49-F238E27FC236}">
                    <a16:creationId xmlns:a16="http://schemas.microsoft.com/office/drawing/2014/main" id="{EEBDC2E7-EE53-8B0B-AE27-D54725FC9FF0}"/>
                  </a:ext>
                </a:extLst>
              </p:cNvPr>
              <p:cNvSpPr/>
              <p:nvPr/>
            </p:nvSpPr>
            <p:spPr>
              <a:xfrm>
                <a:off x="10261229" y="4082144"/>
                <a:ext cx="82949" cy="53339"/>
              </a:xfrm>
              <a:custGeom>
                <a:avLst/>
                <a:gdLst>
                  <a:gd name="connsiteX0" fmla="*/ 76282 w 82949"/>
                  <a:gd name="connsiteY0" fmla="*/ 0 h 53339"/>
                  <a:gd name="connsiteX1" fmla="*/ 53422 w 82949"/>
                  <a:gd name="connsiteY1" fmla="*/ 2857 h 53339"/>
                  <a:gd name="connsiteX2" fmla="*/ 41992 w 82949"/>
                  <a:gd name="connsiteY2" fmla="*/ 3810 h 53339"/>
                  <a:gd name="connsiteX3" fmla="*/ 16274 w 82949"/>
                  <a:gd name="connsiteY3" fmla="*/ 3810 h 53339"/>
                  <a:gd name="connsiteX4" fmla="*/ 7702 w 82949"/>
                  <a:gd name="connsiteY4" fmla="*/ 8572 h 53339"/>
                  <a:gd name="connsiteX5" fmla="*/ 82 w 82949"/>
                  <a:gd name="connsiteY5" fmla="*/ 18097 h 53339"/>
                  <a:gd name="connsiteX6" fmla="*/ 1035 w 82949"/>
                  <a:gd name="connsiteY6" fmla="*/ 20002 h 53339"/>
                  <a:gd name="connsiteX7" fmla="*/ 8654 w 82949"/>
                  <a:gd name="connsiteY7" fmla="*/ 26670 h 53339"/>
                  <a:gd name="connsiteX8" fmla="*/ 10560 w 82949"/>
                  <a:gd name="connsiteY8" fmla="*/ 31432 h 53339"/>
                  <a:gd name="connsiteX9" fmla="*/ 8654 w 82949"/>
                  <a:gd name="connsiteY9" fmla="*/ 38100 h 53339"/>
                  <a:gd name="connsiteX10" fmla="*/ 4845 w 82949"/>
                  <a:gd name="connsiteY10" fmla="*/ 45720 h 53339"/>
                  <a:gd name="connsiteX11" fmla="*/ 3892 w 82949"/>
                  <a:gd name="connsiteY11" fmla="*/ 50482 h 53339"/>
                  <a:gd name="connsiteX12" fmla="*/ 10560 w 82949"/>
                  <a:gd name="connsiteY12" fmla="*/ 53340 h 53339"/>
                  <a:gd name="connsiteX13" fmla="*/ 19132 w 82949"/>
                  <a:gd name="connsiteY13" fmla="*/ 53340 h 53339"/>
                  <a:gd name="connsiteX14" fmla="*/ 23895 w 82949"/>
                  <a:gd name="connsiteY14" fmla="*/ 52388 h 53339"/>
                  <a:gd name="connsiteX15" fmla="*/ 21990 w 82949"/>
                  <a:gd name="connsiteY15" fmla="*/ 44767 h 53339"/>
                  <a:gd name="connsiteX16" fmla="*/ 24847 w 82949"/>
                  <a:gd name="connsiteY16" fmla="*/ 36195 h 53339"/>
                  <a:gd name="connsiteX17" fmla="*/ 28657 w 82949"/>
                  <a:gd name="connsiteY17" fmla="*/ 32385 h 53339"/>
                  <a:gd name="connsiteX18" fmla="*/ 37229 w 82949"/>
                  <a:gd name="connsiteY18" fmla="*/ 32385 h 53339"/>
                  <a:gd name="connsiteX19" fmla="*/ 42945 w 82949"/>
                  <a:gd name="connsiteY19" fmla="*/ 31432 h 53339"/>
                  <a:gd name="connsiteX20" fmla="*/ 45802 w 82949"/>
                  <a:gd name="connsiteY20" fmla="*/ 35242 h 53339"/>
                  <a:gd name="connsiteX21" fmla="*/ 49612 w 82949"/>
                  <a:gd name="connsiteY21" fmla="*/ 41910 h 53339"/>
                  <a:gd name="connsiteX22" fmla="*/ 57232 w 82949"/>
                  <a:gd name="connsiteY22" fmla="*/ 48577 h 53339"/>
                  <a:gd name="connsiteX23" fmla="*/ 62947 w 82949"/>
                  <a:gd name="connsiteY23" fmla="*/ 50482 h 53339"/>
                  <a:gd name="connsiteX24" fmla="*/ 67710 w 82949"/>
                  <a:gd name="connsiteY24" fmla="*/ 50482 h 53339"/>
                  <a:gd name="connsiteX25" fmla="*/ 69615 w 82949"/>
                  <a:gd name="connsiteY25" fmla="*/ 43815 h 53339"/>
                  <a:gd name="connsiteX26" fmla="*/ 75329 w 82949"/>
                  <a:gd name="connsiteY26" fmla="*/ 42863 h 53339"/>
                  <a:gd name="connsiteX27" fmla="*/ 81045 w 82949"/>
                  <a:gd name="connsiteY27" fmla="*/ 41910 h 53339"/>
                  <a:gd name="connsiteX28" fmla="*/ 81997 w 82949"/>
                  <a:gd name="connsiteY28" fmla="*/ 32385 h 53339"/>
                  <a:gd name="connsiteX29" fmla="*/ 82949 w 82949"/>
                  <a:gd name="connsiteY29" fmla="*/ 28575 h 53339"/>
                  <a:gd name="connsiteX30" fmla="*/ 81045 w 82949"/>
                  <a:gd name="connsiteY30" fmla="*/ 24765 h 53339"/>
                  <a:gd name="connsiteX31" fmla="*/ 70567 w 82949"/>
                  <a:gd name="connsiteY31" fmla="*/ 20002 h 53339"/>
                  <a:gd name="connsiteX32" fmla="*/ 64852 w 82949"/>
                  <a:gd name="connsiteY32" fmla="*/ 14288 h 53339"/>
                  <a:gd name="connsiteX33" fmla="*/ 71520 w 82949"/>
                  <a:gd name="connsiteY33" fmla="*/ 8572 h 53339"/>
                  <a:gd name="connsiteX34" fmla="*/ 76282 w 82949"/>
                  <a:gd name="connsiteY34" fmla="*/ 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2949" h="53339">
                    <a:moveTo>
                      <a:pt x="76282" y="0"/>
                    </a:moveTo>
                    <a:cubicBezTo>
                      <a:pt x="76282" y="0"/>
                      <a:pt x="56279" y="1905"/>
                      <a:pt x="53422" y="2857"/>
                    </a:cubicBezTo>
                    <a:cubicBezTo>
                      <a:pt x="49612" y="3810"/>
                      <a:pt x="41992" y="3810"/>
                      <a:pt x="41992" y="3810"/>
                    </a:cubicBezTo>
                    <a:lnTo>
                      <a:pt x="16274" y="3810"/>
                    </a:lnTo>
                    <a:cubicBezTo>
                      <a:pt x="10560" y="4763"/>
                      <a:pt x="8654" y="5715"/>
                      <a:pt x="7702" y="8572"/>
                    </a:cubicBezTo>
                    <a:cubicBezTo>
                      <a:pt x="6749" y="11430"/>
                      <a:pt x="-871" y="15240"/>
                      <a:pt x="82" y="18097"/>
                    </a:cubicBezTo>
                    <a:cubicBezTo>
                      <a:pt x="1035" y="20002"/>
                      <a:pt x="1035" y="20002"/>
                      <a:pt x="1035" y="20002"/>
                    </a:cubicBezTo>
                    <a:lnTo>
                      <a:pt x="8654" y="26670"/>
                    </a:lnTo>
                    <a:lnTo>
                      <a:pt x="10560" y="31432"/>
                    </a:lnTo>
                    <a:cubicBezTo>
                      <a:pt x="10560" y="31432"/>
                      <a:pt x="10560" y="34290"/>
                      <a:pt x="8654" y="38100"/>
                    </a:cubicBezTo>
                    <a:cubicBezTo>
                      <a:pt x="6749" y="41910"/>
                      <a:pt x="6749" y="43815"/>
                      <a:pt x="4845" y="45720"/>
                    </a:cubicBezTo>
                    <a:cubicBezTo>
                      <a:pt x="3892" y="47625"/>
                      <a:pt x="3892" y="50482"/>
                      <a:pt x="3892" y="50482"/>
                    </a:cubicBezTo>
                    <a:lnTo>
                      <a:pt x="10560" y="53340"/>
                    </a:lnTo>
                    <a:lnTo>
                      <a:pt x="19132" y="53340"/>
                    </a:lnTo>
                    <a:lnTo>
                      <a:pt x="23895" y="52388"/>
                    </a:lnTo>
                    <a:lnTo>
                      <a:pt x="21990" y="44767"/>
                    </a:lnTo>
                    <a:lnTo>
                      <a:pt x="24847" y="36195"/>
                    </a:lnTo>
                    <a:lnTo>
                      <a:pt x="28657" y="32385"/>
                    </a:lnTo>
                    <a:lnTo>
                      <a:pt x="37229" y="32385"/>
                    </a:lnTo>
                    <a:lnTo>
                      <a:pt x="42945" y="31432"/>
                    </a:lnTo>
                    <a:cubicBezTo>
                      <a:pt x="42945" y="31432"/>
                      <a:pt x="44849" y="33338"/>
                      <a:pt x="45802" y="35242"/>
                    </a:cubicBezTo>
                    <a:cubicBezTo>
                      <a:pt x="46754" y="37147"/>
                      <a:pt x="47707" y="39052"/>
                      <a:pt x="49612" y="41910"/>
                    </a:cubicBezTo>
                    <a:cubicBezTo>
                      <a:pt x="51517" y="45720"/>
                      <a:pt x="57232" y="48577"/>
                      <a:pt x="57232" y="48577"/>
                    </a:cubicBezTo>
                    <a:lnTo>
                      <a:pt x="62947" y="50482"/>
                    </a:lnTo>
                    <a:lnTo>
                      <a:pt x="67710" y="50482"/>
                    </a:lnTo>
                    <a:cubicBezTo>
                      <a:pt x="67710" y="50482"/>
                      <a:pt x="64852" y="45720"/>
                      <a:pt x="69615" y="43815"/>
                    </a:cubicBezTo>
                    <a:cubicBezTo>
                      <a:pt x="75329" y="42863"/>
                      <a:pt x="75329" y="42863"/>
                      <a:pt x="75329" y="42863"/>
                    </a:cubicBezTo>
                    <a:lnTo>
                      <a:pt x="81045" y="41910"/>
                    </a:lnTo>
                    <a:lnTo>
                      <a:pt x="81997" y="32385"/>
                    </a:lnTo>
                    <a:lnTo>
                      <a:pt x="82949" y="28575"/>
                    </a:lnTo>
                    <a:lnTo>
                      <a:pt x="81045" y="24765"/>
                    </a:lnTo>
                    <a:lnTo>
                      <a:pt x="70567" y="20002"/>
                    </a:lnTo>
                    <a:lnTo>
                      <a:pt x="64852" y="14288"/>
                    </a:lnTo>
                    <a:cubicBezTo>
                      <a:pt x="64852" y="14288"/>
                      <a:pt x="68662" y="10477"/>
                      <a:pt x="71520" y="8572"/>
                    </a:cubicBezTo>
                    <a:cubicBezTo>
                      <a:pt x="73424" y="6667"/>
                      <a:pt x="76282" y="0"/>
                      <a:pt x="76282" y="0"/>
                    </a:cubicBezTo>
                    <a:close/>
                  </a:path>
                </a:pathLst>
              </a:custGeom>
              <a:grpFill/>
              <a:ln w="9525" cap="flat">
                <a:noFill/>
                <a:prstDash val="solid"/>
                <a:miter/>
              </a:ln>
            </p:spPr>
            <p:txBody>
              <a:bodyPr rtlCol="0" anchor="ctr"/>
              <a:lstStyle/>
              <a:p>
                <a:endParaRPr lang="en-US" sz="1765" noProof="0"/>
              </a:p>
            </p:txBody>
          </p:sp>
          <p:sp>
            <p:nvSpPr>
              <p:cNvPr id="143" name="Freeform: Shape 142">
                <a:extLst>
                  <a:ext uri="{FF2B5EF4-FFF2-40B4-BE49-F238E27FC236}">
                    <a16:creationId xmlns:a16="http://schemas.microsoft.com/office/drawing/2014/main" id="{530A5026-CA1F-F95E-030E-C5C49BFD198B}"/>
                  </a:ext>
                </a:extLst>
              </p:cNvPr>
              <p:cNvSpPr/>
              <p:nvPr/>
            </p:nvSpPr>
            <p:spPr>
              <a:xfrm>
                <a:off x="10282596" y="4057140"/>
                <a:ext cx="88252" cy="16430"/>
              </a:xfrm>
              <a:custGeom>
                <a:avLst/>
                <a:gdLst>
                  <a:gd name="connsiteX0" fmla="*/ 83490 w 88252"/>
                  <a:gd name="connsiteY0" fmla="*/ 7858 h 16430"/>
                  <a:gd name="connsiteX1" fmla="*/ 69202 w 88252"/>
                  <a:gd name="connsiteY1" fmla="*/ 12621 h 16430"/>
                  <a:gd name="connsiteX2" fmla="*/ 51105 w 88252"/>
                  <a:gd name="connsiteY2" fmla="*/ 13573 h 16430"/>
                  <a:gd name="connsiteX3" fmla="*/ 34912 w 88252"/>
                  <a:gd name="connsiteY3" fmla="*/ 13573 h 16430"/>
                  <a:gd name="connsiteX4" fmla="*/ 16815 w 88252"/>
                  <a:gd name="connsiteY4" fmla="*/ 16431 h 16430"/>
                  <a:gd name="connsiteX5" fmla="*/ 4432 w 88252"/>
                  <a:gd name="connsiteY5" fmla="*/ 16431 h 16430"/>
                  <a:gd name="connsiteX6" fmla="*/ 622 w 88252"/>
                  <a:gd name="connsiteY6" fmla="*/ 10716 h 16430"/>
                  <a:gd name="connsiteX7" fmla="*/ 1574 w 88252"/>
                  <a:gd name="connsiteY7" fmla="*/ 7858 h 16430"/>
                  <a:gd name="connsiteX8" fmla="*/ 4432 w 88252"/>
                  <a:gd name="connsiteY8" fmla="*/ 7858 h 16430"/>
                  <a:gd name="connsiteX9" fmla="*/ 15862 w 88252"/>
                  <a:gd name="connsiteY9" fmla="*/ 5953 h 16430"/>
                  <a:gd name="connsiteX10" fmla="*/ 32055 w 88252"/>
                  <a:gd name="connsiteY10" fmla="*/ 4048 h 16430"/>
                  <a:gd name="connsiteX11" fmla="*/ 45390 w 88252"/>
                  <a:gd name="connsiteY11" fmla="*/ 238 h 16430"/>
                  <a:gd name="connsiteX12" fmla="*/ 53962 w 88252"/>
                  <a:gd name="connsiteY12" fmla="*/ 1191 h 16430"/>
                  <a:gd name="connsiteX13" fmla="*/ 68249 w 88252"/>
                  <a:gd name="connsiteY13" fmla="*/ 2143 h 16430"/>
                  <a:gd name="connsiteX14" fmla="*/ 80632 w 88252"/>
                  <a:gd name="connsiteY14" fmla="*/ 238 h 16430"/>
                  <a:gd name="connsiteX15" fmla="*/ 88252 w 88252"/>
                  <a:gd name="connsiteY15" fmla="*/ 238 h 16430"/>
                  <a:gd name="connsiteX16" fmla="*/ 83490 w 88252"/>
                  <a:gd name="connsiteY16" fmla="*/ 7858 h 1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252" h="16430">
                    <a:moveTo>
                      <a:pt x="83490" y="7858"/>
                    </a:moveTo>
                    <a:cubicBezTo>
                      <a:pt x="83490" y="7858"/>
                      <a:pt x="74917" y="11668"/>
                      <a:pt x="69202" y="12621"/>
                    </a:cubicBezTo>
                    <a:cubicBezTo>
                      <a:pt x="63487" y="13573"/>
                      <a:pt x="56819" y="13573"/>
                      <a:pt x="51105" y="13573"/>
                    </a:cubicBezTo>
                    <a:cubicBezTo>
                      <a:pt x="45390" y="13573"/>
                      <a:pt x="38722" y="12621"/>
                      <a:pt x="34912" y="13573"/>
                    </a:cubicBezTo>
                    <a:cubicBezTo>
                      <a:pt x="30149" y="14526"/>
                      <a:pt x="16815" y="16431"/>
                      <a:pt x="16815" y="16431"/>
                    </a:cubicBezTo>
                    <a:lnTo>
                      <a:pt x="4432" y="16431"/>
                    </a:lnTo>
                    <a:lnTo>
                      <a:pt x="622" y="10716"/>
                    </a:lnTo>
                    <a:cubicBezTo>
                      <a:pt x="622" y="10716"/>
                      <a:pt x="-1283" y="7858"/>
                      <a:pt x="1574" y="7858"/>
                    </a:cubicBezTo>
                    <a:cubicBezTo>
                      <a:pt x="4432" y="7858"/>
                      <a:pt x="622" y="8811"/>
                      <a:pt x="4432" y="7858"/>
                    </a:cubicBezTo>
                    <a:cubicBezTo>
                      <a:pt x="9194" y="6906"/>
                      <a:pt x="15862" y="5953"/>
                      <a:pt x="15862" y="5953"/>
                    </a:cubicBezTo>
                    <a:lnTo>
                      <a:pt x="32055" y="4048"/>
                    </a:lnTo>
                    <a:lnTo>
                      <a:pt x="45390" y="238"/>
                    </a:lnTo>
                    <a:cubicBezTo>
                      <a:pt x="45390" y="238"/>
                      <a:pt x="47294" y="-714"/>
                      <a:pt x="53962" y="1191"/>
                    </a:cubicBezTo>
                    <a:cubicBezTo>
                      <a:pt x="60630" y="3096"/>
                      <a:pt x="62535" y="2143"/>
                      <a:pt x="68249" y="2143"/>
                    </a:cubicBezTo>
                    <a:cubicBezTo>
                      <a:pt x="73965" y="2143"/>
                      <a:pt x="80632" y="238"/>
                      <a:pt x="80632" y="238"/>
                    </a:cubicBezTo>
                    <a:lnTo>
                      <a:pt x="88252" y="238"/>
                    </a:lnTo>
                    <a:lnTo>
                      <a:pt x="83490" y="7858"/>
                    </a:lnTo>
                    <a:close/>
                  </a:path>
                </a:pathLst>
              </a:custGeom>
              <a:grpFill/>
              <a:ln w="9525" cap="flat">
                <a:noFill/>
                <a:prstDash val="solid"/>
                <a:miter/>
              </a:ln>
            </p:spPr>
            <p:txBody>
              <a:bodyPr rtlCol="0" anchor="ctr"/>
              <a:lstStyle/>
              <a:p>
                <a:endParaRPr lang="en-US" sz="1765" noProof="0"/>
              </a:p>
            </p:txBody>
          </p:sp>
          <p:sp>
            <p:nvSpPr>
              <p:cNvPr id="144" name="Freeform: Shape 143">
                <a:extLst>
                  <a:ext uri="{FF2B5EF4-FFF2-40B4-BE49-F238E27FC236}">
                    <a16:creationId xmlns:a16="http://schemas.microsoft.com/office/drawing/2014/main" id="{760E4CC8-CF89-2002-C005-15EE74A70ABA}"/>
                  </a:ext>
                </a:extLst>
              </p:cNvPr>
              <p:cNvSpPr/>
              <p:nvPr/>
            </p:nvSpPr>
            <p:spPr>
              <a:xfrm>
                <a:off x="10345817" y="4157391"/>
                <a:ext cx="73609" cy="38100"/>
              </a:xfrm>
              <a:custGeom>
                <a:avLst/>
                <a:gdLst>
                  <a:gd name="connsiteX0" fmla="*/ 54559 w 73609"/>
                  <a:gd name="connsiteY0" fmla="*/ 4763 h 38100"/>
                  <a:gd name="connsiteX1" fmla="*/ 45986 w 73609"/>
                  <a:gd name="connsiteY1" fmla="*/ 8572 h 38100"/>
                  <a:gd name="connsiteX2" fmla="*/ 37414 w 73609"/>
                  <a:gd name="connsiteY2" fmla="*/ 10478 h 38100"/>
                  <a:gd name="connsiteX3" fmla="*/ 34557 w 73609"/>
                  <a:gd name="connsiteY3" fmla="*/ 10478 h 38100"/>
                  <a:gd name="connsiteX4" fmla="*/ 29794 w 73609"/>
                  <a:gd name="connsiteY4" fmla="*/ 14288 h 38100"/>
                  <a:gd name="connsiteX5" fmla="*/ 9792 w 73609"/>
                  <a:gd name="connsiteY5" fmla="*/ 20003 h 38100"/>
                  <a:gd name="connsiteX6" fmla="*/ 8839 w 73609"/>
                  <a:gd name="connsiteY6" fmla="*/ 21908 h 38100"/>
                  <a:gd name="connsiteX7" fmla="*/ 1219 w 73609"/>
                  <a:gd name="connsiteY7" fmla="*/ 28575 h 38100"/>
                  <a:gd name="connsiteX8" fmla="*/ 267 w 73609"/>
                  <a:gd name="connsiteY8" fmla="*/ 32385 h 38100"/>
                  <a:gd name="connsiteX9" fmla="*/ 8839 w 73609"/>
                  <a:gd name="connsiteY9" fmla="*/ 38100 h 38100"/>
                  <a:gd name="connsiteX10" fmla="*/ 17411 w 73609"/>
                  <a:gd name="connsiteY10" fmla="*/ 35242 h 38100"/>
                  <a:gd name="connsiteX11" fmla="*/ 23127 w 73609"/>
                  <a:gd name="connsiteY11" fmla="*/ 25717 h 38100"/>
                  <a:gd name="connsiteX12" fmla="*/ 29794 w 73609"/>
                  <a:gd name="connsiteY12" fmla="*/ 19050 h 38100"/>
                  <a:gd name="connsiteX13" fmla="*/ 36461 w 73609"/>
                  <a:gd name="connsiteY13" fmla="*/ 19050 h 38100"/>
                  <a:gd name="connsiteX14" fmla="*/ 55511 w 73609"/>
                  <a:gd name="connsiteY14" fmla="*/ 15240 h 38100"/>
                  <a:gd name="connsiteX15" fmla="*/ 59322 w 73609"/>
                  <a:gd name="connsiteY15" fmla="*/ 12383 h 38100"/>
                  <a:gd name="connsiteX16" fmla="*/ 72657 w 73609"/>
                  <a:gd name="connsiteY16" fmla="*/ 8572 h 38100"/>
                  <a:gd name="connsiteX17" fmla="*/ 73609 w 73609"/>
                  <a:gd name="connsiteY17" fmla="*/ 4763 h 38100"/>
                  <a:gd name="connsiteX18" fmla="*/ 66942 w 73609"/>
                  <a:gd name="connsiteY18" fmla="*/ 0 h 38100"/>
                  <a:gd name="connsiteX19" fmla="*/ 54559 w 73609"/>
                  <a:gd name="connsiteY19"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609" h="38100">
                    <a:moveTo>
                      <a:pt x="54559" y="4763"/>
                    </a:moveTo>
                    <a:cubicBezTo>
                      <a:pt x="54559" y="4763"/>
                      <a:pt x="47892" y="5715"/>
                      <a:pt x="45986" y="8572"/>
                    </a:cubicBezTo>
                    <a:cubicBezTo>
                      <a:pt x="44082" y="10478"/>
                      <a:pt x="40272" y="10478"/>
                      <a:pt x="37414" y="10478"/>
                    </a:cubicBezTo>
                    <a:cubicBezTo>
                      <a:pt x="34557" y="10478"/>
                      <a:pt x="38367" y="6667"/>
                      <a:pt x="34557" y="10478"/>
                    </a:cubicBezTo>
                    <a:cubicBezTo>
                      <a:pt x="29794" y="14288"/>
                      <a:pt x="41224" y="12383"/>
                      <a:pt x="29794" y="14288"/>
                    </a:cubicBezTo>
                    <a:cubicBezTo>
                      <a:pt x="18364" y="17145"/>
                      <a:pt x="10744" y="18097"/>
                      <a:pt x="9792" y="20003"/>
                    </a:cubicBezTo>
                    <a:cubicBezTo>
                      <a:pt x="8839" y="21908"/>
                      <a:pt x="12649" y="19050"/>
                      <a:pt x="8839" y="21908"/>
                    </a:cubicBezTo>
                    <a:cubicBezTo>
                      <a:pt x="4077" y="24765"/>
                      <a:pt x="1219" y="28575"/>
                      <a:pt x="1219" y="28575"/>
                    </a:cubicBezTo>
                    <a:cubicBezTo>
                      <a:pt x="1219" y="28575"/>
                      <a:pt x="-686" y="28575"/>
                      <a:pt x="267" y="32385"/>
                    </a:cubicBezTo>
                    <a:cubicBezTo>
                      <a:pt x="1219" y="36195"/>
                      <a:pt x="8839" y="38100"/>
                      <a:pt x="8839" y="38100"/>
                    </a:cubicBezTo>
                    <a:cubicBezTo>
                      <a:pt x="8839" y="38100"/>
                      <a:pt x="15507" y="38100"/>
                      <a:pt x="17411" y="35242"/>
                    </a:cubicBezTo>
                    <a:cubicBezTo>
                      <a:pt x="19317" y="32385"/>
                      <a:pt x="21222" y="29528"/>
                      <a:pt x="23127" y="25717"/>
                    </a:cubicBezTo>
                    <a:cubicBezTo>
                      <a:pt x="25032" y="21908"/>
                      <a:pt x="29794" y="19050"/>
                      <a:pt x="29794" y="19050"/>
                    </a:cubicBezTo>
                    <a:lnTo>
                      <a:pt x="36461" y="19050"/>
                    </a:lnTo>
                    <a:lnTo>
                      <a:pt x="55511" y="15240"/>
                    </a:lnTo>
                    <a:lnTo>
                      <a:pt x="59322" y="12383"/>
                    </a:lnTo>
                    <a:lnTo>
                      <a:pt x="72657" y="8572"/>
                    </a:lnTo>
                    <a:lnTo>
                      <a:pt x="73609" y="4763"/>
                    </a:lnTo>
                    <a:lnTo>
                      <a:pt x="66942" y="0"/>
                    </a:lnTo>
                    <a:lnTo>
                      <a:pt x="54559" y="4763"/>
                    </a:lnTo>
                    <a:close/>
                  </a:path>
                </a:pathLst>
              </a:custGeom>
              <a:grpFill/>
              <a:ln w="9525" cap="flat">
                <a:noFill/>
                <a:prstDash val="solid"/>
                <a:miter/>
              </a:ln>
            </p:spPr>
            <p:txBody>
              <a:bodyPr rtlCol="0" anchor="ctr"/>
              <a:lstStyle/>
              <a:p>
                <a:endParaRPr lang="en-US" sz="1765" noProof="0"/>
              </a:p>
            </p:txBody>
          </p:sp>
          <p:sp>
            <p:nvSpPr>
              <p:cNvPr id="145" name="Freeform: Shape 144">
                <a:extLst>
                  <a:ext uri="{FF2B5EF4-FFF2-40B4-BE49-F238E27FC236}">
                    <a16:creationId xmlns:a16="http://schemas.microsoft.com/office/drawing/2014/main" id="{01AEDFB6-FC07-3BCB-AFFE-A88512A62A6C}"/>
                  </a:ext>
                </a:extLst>
              </p:cNvPr>
              <p:cNvSpPr/>
              <p:nvPr/>
            </p:nvSpPr>
            <p:spPr>
              <a:xfrm>
                <a:off x="10318778" y="3951228"/>
                <a:ext cx="81597" cy="61383"/>
              </a:xfrm>
              <a:custGeom>
                <a:avLst/>
                <a:gdLst>
                  <a:gd name="connsiteX0" fmla="*/ 79692 w 81597"/>
                  <a:gd name="connsiteY0" fmla="*/ 49001 h 61383"/>
                  <a:gd name="connsiteX1" fmla="*/ 74930 w 81597"/>
                  <a:gd name="connsiteY1" fmla="*/ 53763 h 61383"/>
                  <a:gd name="connsiteX2" fmla="*/ 70167 w 81597"/>
                  <a:gd name="connsiteY2" fmla="*/ 59478 h 61383"/>
                  <a:gd name="connsiteX3" fmla="*/ 56833 w 81597"/>
                  <a:gd name="connsiteY3" fmla="*/ 61383 h 61383"/>
                  <a:gd name="connsiteX4" fmla="*/ 50165 w 81597"/>
                  <a:gd name="connsiteY4" fmla="*/ 58526 h 61383"/>
                  <a:gd name="connsiteX5" fmla="*/ 49212 w 81597"/>
                  <a:gd name="connsiteY5" fmla="*/ 54716 h 61383"/>
                  <a:gd name="connsiteX6" fmla="*/ 45403 w 81597"/>
                  <a:gd name="connsiteY6" fmla="*/ 49001 h 61383"/>
                  <a:gd name="connsiteX7" fmla="*/ 42545 w 81597"/>
                  <a:gd name="connsiteY7" fmla="*/ 43286 h 61383"/>
                  <a:gd name="connsiteX8" fmla="*/ 37783 w 81597"/>
                  <a:gd name="connsiteY8" fmla="*/ 41381 h 61383"/>
                  <a:gd name="connsiteX9" fmla="*/ 31115 w 81597"/>
                  <a:gd name="connsiteY9" fmla="*/ 41381 h 61383"/>
                  <a:gd name="connsiteX10" fmla="*/ 23495 w 81597"/>
                  <a:gd name="connsiteY10" fmla="*/ 44238 h 61383"/>
                  <a:gd name="connsiteX11" fmla="*/ 12065 w 81597"/>
                  <a:gd name="connsiteY11" fmla="*/ 44238 h 61383"/>
                  <a:gd name="connsiteX12" fmla="*/ 2540 w 81597"/>
                  <a:gd name="connsiteY12" fmla="*/ 40428 h 61383"/>
                  <a:gd name="connsiteX13" fmla="*/ 2540 w 81597"/>
                  <a:gd name="connsiteY13" fmla="*/ 30903 h 61383"/>
                  <a:gd name="connsiteX14" fmla="*/ 14923 w 81597"/>
                  <a:gd name="connsiteY14" fmla="*/ 28998 h 61383"/>
                  <a:gd name="connsiteX15" fmla="*/ 20637 w 81597"/>
                  <a:gd name="connsiteY15" fmla="*/ 28998 h 61383"/>
                  <a:gd name="connsiteX16" fmla="*/ 19685 w 81597"/>
                  <a:gd name="connsiteY16" fmla="*/ 19473 h 61383"/>
                  <a:gd name="connsiteX17" fmla="*/ 13017 w 81597"/>
                  <a:gd name="connsiteY17" fmla="*/ 12806 h 61383"/>
                  <a:gd name="connsiteX18" fmla="*/ 2540 w 81597"/>
                  <a:gd name="connsiteY18" fmla="*/ 6138 h 61383"/>
                  <a:gd name="connsiteX19" fmla="*/ 1587 w 81597"/>
                  <a:gd name="connsiteY19" fmla="*/ 2328 h 61383"/>
                  <a:gd name="connsiteX20" fmla="*/ 9208 w 81597"/>
                  <a:gd name="connsiteY20" fmla="*/ 423 h 61383"/>
                  <a:gd name="connsiteX21" fmla="*/ 13970 w 81597"/>
                  <a:gd name="connsiteY21" fmla="*/ 423 h 61383"/>
                  <a:gd name="connsiteX22" fmla="*/ 29210 w 81597"/>
                  <a:gd name="connsiteY22" fmla="*/ 1376 h 61383"/>
                  <a:gd name="connsiteX23" fmla="*/ 31115 w 81597"/>
                  <a:gd name="connsiteY23" fmla="*/ 5186 h 61383"/>
                  <a:gd name="connsiteX24" fmla="*/ 40640 w 81597"/>
                  <a:gd name="connsiteY24" fmla="*/ 13758 h 61383"/>
                  <a:gd name="connsiteX25" fmla="*/ 54928 w 81597"/>
                  <a:gd name="connsiteY25" fmla="*/ 15663 h 61383"/>
                  <a:gd name="connsiteX26" fmla="*/ 64453 w 81597"/>
                  <a:gd name="connsiteY26" fmla="*/ 15663 h 61383"/>
                  <a:gd name="connsiteX27" fmla="*/ 72073 w 81597"/>
                  <a:gd name="connsiteY27" fmla="*/ 16616 h 61383"/>
                  <a:gd name="connsiteX28" fmla="*/ 81598 w 81597"/>
                  <a:gd name="connsiteY28" fmla="*/ 24236 h 61383"/>
                  <a:gd name="connsiteX29" fmla="*/ 81598 w 81597"/>
                  <a:gd name="connsiteY29" fmla="*/ 29951 h 61383"/>
                  <a:gd name="connsiteX30" fmla="*/ 81598 w 81597"/>
                  <a:gd name="connsiteY30" fmla="*/ 33761 h 61383"/>
                  <a:gd name="connsiteX31" fmla="*/ 79692 w 81597"/>
                  <a:gd name="connsiteY31" fmla="*/ 39476 h 61383"/>
                  <a:gd name="connsiteX32" fmla="*/ 79692 w 81597"/>
                  <a:gd name="connsiteY32" fmla="*/ 49001 h 6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1597" h="61383">
                    <a:moveTo>
                      <a:pt x="79692" y="49001"/>
                    </a:moveTo>
                    <a:cubicBezTo>
                      <a:pt x="79692" y="49001"/>
                      <a:pt x="74930" y="50906"/>
                      <a:pt x="74930" y="53763"/>
                    </a:cubicBezTo>
                    <a:cubicBezTo>
                      <a:pt x="74930" y="56621"/>
                      <a:pt x="76835" y="57573"/>
                      <a:pt x="70167" y="59478"/>
                    </a:cubicBezTo>
                    <a:cubicBezTo>
                      <a:pt x="63500" y="61383"/>
                      <a:pt x="56833" y="61383"/>
                      <a:pt x="56833" y="61383"/>
                    </a:cubicBezTo>
                    <a:lnTo>
                      <a:pt x="50165" y="58526"/>
                    </a:lnTo>
                    <a:lnTo>
                      <a:pt x="49212" y="54716"/>
                    </a:lnTo>
                    <a:lnTo>
                      <a:pt x="45403" y="49001"/>
                    </a:lnTo>
                    <a:lnTo>
                      <a:pt x="42545" y="43286"/>
                    </a:lnTo>
                    <a:lnTo>
                      <a:pt x="37783" y="41381"/>
                    </a:lnTo>
                    <a:lnTo>
                      <a:pt x="31115" y="41381"/>
                    </a:lnTo>
                    <a:lnTo>
                      <a:pt x="23495" y="44238"/>
                    </a:lnTo>
                    <a:lnTo>
                      <a:pt x="12065" y="44238"/>
                    </a:lnTo>
                    <a:cubicBezTo>
                      <a:pt x="12065" y="44238"/>
                      <a:pt x="2540" y="42333"/>
                      <a:pt x="2540" y="40428"/>
                    </a:cubicBezTo>
                    <a:cubicBezTo>
                      <a:pt x="2540" y="38523"/>
                      <a:pt x="-3175" y="30903"/>
                      <a:pt x="2540" y="30903"/>
                    </a:cubicBezTo>
                    <a:cubicBezTo>
                      <a:pt x="8255" y="30903"/>
                      <a:pt x="9208" y="28998"/>
                      <a:pt x="14923" y="28998"/>
                    </a:cubicBezTo>
                    <a:cubicBezTo>
                      <a:pt x="20637" y="28998"/>
                      <a:pt x="20637" y="28998"/>
                      <a:pt x="20637" y="28998"/>
                    </a:cubicBezTo>
                    <a:lnTo>
                      <a:pt x="19685" y="19473"/>
                    </a:lnTo>
                    <a:lnTo>
                      <a:pt x="13017" y="12806"/>
                    </a:lnTo>
                    <a:lnTo>
                      <a:pt x="2540" y="6138"/>
                    </a:lnTo>
                    <a:lnTo>
                      <a:pt x="1587" y="2328"/>
                    </a:lnTo>
                    <a:lnTo>
                      <a:pt x="9208" y="423"/>
                    </a:lnTo>
                    <a:cubicBezTo>
                      <a:pt x="9208" y="423"/>
                      <a:pt x="8255" y="-529"/>
                      <a:pt x="13970" y="423"/>
                    </a:cubicBezTo>
                    <a:cubicBezTo>
                      <a:pt x="19685" y="1376"/>
                      <a:pt x="29210" y="1376"/>
                      <a:pt x="29210" y="1376"/>
                    </a:cubicBezTo>
                    <a:cubicBezTo>
                      <a:pt x="29210" y="1376"/>
                      <a:pt x="28258" y="2328"/>
                      <a:pt x="31115" y="5186"/>
                    </a:cubicBezTo>
                    <a:cubicBezTo>
                      <a:pt x="33973" y="8043"/>
                      <a:pt x="36830" y="12806"/>
                      <a:pt x="40640" y="13758"/>
                    </a:cubicBezTo>
                    <a:cubicBezTo>
                      <a:pt x="45403" y="14711"/>
                      <a:pt x="54928" y="15663"/>
                      <a:pt x="54928" y="15663"/>
                    </a:cubicBezTo>
                    <a:lnTo>
                      <a:pt x="64453" y="15663"/>
                    </a:lnTo>
                    <a:cubicBezTo>
                      <a:pt x="64453" y="15663"/>
                      <a:pt x="65405" y="13758"/>
                      <a:pt x="72073" y="16616"/>
                    </a:cubicBezTo>
                    <a:cubicBezTo>
                      <a:pt x="78740" y="19473"/>
                      <a:pt x="81598" y="21378"/>
                      <a:pt x="81598" y="24236"/>
                    </a:cubicBezTo>
                    <a:cubicBezTo>
                      <a:pt x="81598" y="27093"/>
                      <a:pt x="81598" y="25188"/>
                      <a:pt x="81598" y="29951"/>
                    </a:cubicBezTo>
                    <a:cubicBezTo>
                      <a:pt x="81598" y="33761"/>
                      <a:pt x="81598" y="33761"/>
                      <a:pt x="81598" y="33761"/>
                    </a:cubicBezTo>
                    <a:cubicBezTo>
                      <a:pt x="81598" y="33761"/>
                      <a:pt x="79692" y="37571"/>
                      <a:pt x="79692" y="39476"/>
                    </a:cubicBezTo>
                    <a:cubicBezTo>
                      <a:pt x="79692" y="40428"/>
                      <a:pt x="79692" y="49001"/>
                      <a:pt x="79692" y="49001"/>
                    </a:cubicBezTo>
                    <a:close/>
                  </a:path>
                </a:pathLst>
              </a:custGeom>
              <a:grpFill/>
              <a:ln w="9525" cap="flat">
                <a:noFill/>
                <a:prstDash val="solid"/>
                <a:miter/>
              </a:ln>
            </p:spPr>
            <p:txBody>
              <a:bodyPr rtlCol="0" anchor="ctr"/>
              <a:lstStyle/>
              <a:p>
                <a:endParaRPr lang="en-US" sz="1765" noProof="0"/>
              </a:p>
            </p:txBody>
          </p:sp>
          <p:sp>
            <p:nvSpPr>
              <p:cNvPr id="146" name="Freeform: Shape 145">
                <a:extLst>
                  <a:ext uri="{FF2B5EF4-FFF2-40B4-BE49-F238E27FC236}">
                    <a16:creationId xmlns:a16="http://schemas.microsoft.com/office/drawing/2014/main" id="{86F525D2-EE44-DF6F-7640-E4DC4DD14BB6}"/>
                  </a:ext>
                </a:extLst>
              </p:cNvPr>
              <p:cNvSpPr/>
              <p:nvPr/>
            </p:nvSpPr>
            <p:spPr>
              <a:xfrm>
                <a:off x="10338390" y="3909741"/>
                <a:ext cx="57223" cy="41910"/>
              </a:xfrm>
              <a:custGeom>
                <a:avLst/>
                <a:gdLst>
                  <a:gd name="connsiteX0" fmla="*/ 57224 w 57223"/>
                  <a:gd name="connsiteY0" fmla="*/ 40958 h 41910"/>
                  <a:gd name="connsiteX1" fmla="*/ 57224 w 57223"/>
                  <a:gd name="connsiteY1" fmla="*/ 34290 h 41910"/>
                  <a:gd name="connsiteX2" fmla="*/ 57224 w 57223"/>
                  <a:gd name="connsiteY2" fmla="*/ 27623 h 41910"/>
                  <a:gd name="connsiteX3" fmla="*/ 52461 w 57223"/>
                  <a:gd name="connsiteY3" fmla="*/ 22860 h 41910"/>
                  <a:gd name="connsiteX4" fmla="*/ 41984 w 57223"/>
                  <a:gd name="connsiteY4" fmla="*/ 18098 h 41910"/>
                  <a:gd name="connsiteX5" fmla="*/ 38174 w 57223"/>
                  <a:gd name="connsiteY5" fmla="*/ 11430 h 41910"/>
                  <a:gd name="connsiteX6" fmla="*/ 38174 w 57223"/>
                  <a:gd name="connsiteY6" fmla="*/ 8573 h 41910"/>
                  <a:gd name="connsiteX7" fmla="*/ 29601 w 57223"/>
                  <a:gd name="connsiteY7" fmla="*/ 1905 h 41910"/>
                  <a:gd name="connsiteX8" fmla="*/ 21981 w 57223"/>
                  <a:gd name="connsiteY8" fmla="*/ 0 h 41910"/>
                  <a:gd name="connsiteX9" fmla="*/ 12456 w 57223"/>
                  <a:gd name="connsiteY9" fmla="*/ 952 h 41910"/>
                  <a:gd name="connsiteX10" fmla="*/ 7694 w 57223"/>
                  <a:gd name="connsiteY10" fmla="*/ 3810 h 41910"/>
                  <a:gd name="connsiteX11" fmla="*/ 74 w 57223"/>
                  <a:gd name="connsiteY11" fmla="*/ 4763 h 41910"/>
                  <a:gd name="connsiteX12" fmla="*/ 10551 w 57223"/>
                  <a:gd name="connsiteY12" fmla="*/ 15240 h 41910"/>
                  <a:gd name="connsiteX13" fmla="*/ 11504 w 57223"/>
                  <a:gd name="connsiteY13" fmla="*/ 19050 h 41910"/>
                  <a:gd name="connsiteX14" fmla="*/ 11504 w 57223"/>
                  <a:gd name="connsiteY14" fmla="*/ 25717 h 41910"/>
                  <a:gd name="connsiteX15" fmla="*/ 18172 w 57223"/>
                  <a:gd name="connsiteY15" fmla="*/ 27623 h 41910"/>
                  <a:gd name="connsiteX16" fmla="*/ 21029 w 57223"/>
                  <a:gd name="connsiteY16" fmla="*/ 31433 h 41910"/>
                  <a:gd name="connsiteX17" fmla="*/ 24839 w 57223"/>
                  <a:gd name="connsiteY17" fmla="*/ 39052 h 41910"/>
                  <a:gd name="connsiteX18" fmla="*/ 29601 w 57223"/>
                  <a:gd name="connsiteY18" fmla="*/ 40958 h 41910"/>
                  <a:gd name="connsiteX19" fmla="*/ 38174 w 57223"/>
                  <a:gd name="connsiteY19" fmla="*/ 41910 h 41910"/>
                  <a:gd name="connsiteX20" fmla="*/ 44841 w 57223"/>
                  <a:gd name="connsiteY20" fmla="*/ 41910 h 41910"/>
                  <a:gd name="connsiteX21" fmla="*/ 57224 w 57223"/>
                  <a:gd name="connsiteY21" fmla="*/ 40958 h 4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223" h="41910">
                    <a:moveTo>
                      <a:pt x="57224" y="40958"/>
                    </a:moveTo>
                    <a:lnTo>
                      <a:pt x="57224" y="34290"/>
                    </a:lnTo>
                    <a:lnTo>
                      <a:pt x="57224" y="27623"/>
                    </a:lnTo>
                    <a:lnTo>
                      <a:pt x="52461" y="22860"/>
                    </a:lnTo>
                    <a:lnTo>
                      <a:pt x="41984" y="18098"/>
                    </a:lnTo>
                    <a:lnTo>
                      <a:pt x="38174" y="11430"/>
                    </a:lnTo>
                    <a:lnTo>
                      <a:pt x="38174" y="8573"/>
                    </a:lnTo>
                    <a:lnTo>
                      <a:pt x="29601" y="1905"/>
                    </a:lnTo>
                    <a:lnTo>
                      <a:pt x="21981" y="0"/>
                    </a:lnTo>
                    <a:lnTo>
                      <a:pt x="12456" y="952"/>
                    </a:lnTo>
                    <a:lnTo>
                      <a:pt x="7694" y="3810"/>
                    </a:lnTo>
                    <a:cubicBezTo>
                      <a:pt x="7694" y="3810"/>
                      <a:pt x="-878" y="-952"/>
                      <a:pt x="74" y="4763"/>
                    </a:cubicBezTo>
                    <a:cubicBezTo>
                      <a:pt x="1026" y="10477"/>
                      <a:pt x="10551" y="15240"/>
                      <a:pt x="10551" y="15240"/>
                    </a:cubicBezTo>
                    <a:cubicBezTo>
                      <a:pt x="10551" y="15240"/>
                      <a:pt x="11504" y="16192"/>
                      <a:pt x="11504" y="19050"/>
                    </a:cubicBezTo>
                    <a:cubicBezTo>
                      <a:pt x="11504" y="21908"/>
                      <a:pt x="4836" y="22860"/>
                      <a:pt x="11504" y="25717"/>
                    </a:cubicBezTo>
                    <a:cubicBezTo>
                      <a:pt x="18172" y="27623"/>
                      <a:pt x="18172" y="27623"/>
                      <a:pt x="18172" y="27623"/>
                    </a:cubicBezTo>
                    <a:cubicBezTo>
                      <a:pt x="18172" y="27623"/>
                      <a:pt x="20076" y="29527"/>
                      <a:pt x="21029" y="31433"/>
                    </a:cubicBezTo>
                    <a:cubicBezTo>
                      <a:pt x="21981" y="33338"/>
                      <a:pt x="24839" y="39052"/>
                      <a:pt x="24839" y="39052"/>
                    </a:cubicBezTo>
                    <a:lnTo>
                      <a:pt x="29601" y="40958"/>
                    </a:lnTo>
                    <a:lnTo>
                      <a:pt x="38174" y="41910"/>
                    </a:lnTo>
                    <a:lnTo>
                      <a:pt x="44841" y="41910"/>
                    </a:lnTo>
                    <a:lnTo>
                      <a:pt x="57224" y="40958"/>
                    </a:lnTo>
                    <a:close/>
                  </a:path>
                </a:pathLst>
              </a:custGeom>
              <a:grpFill/>
              <a:ln w="9525" cap="flat">
                <a:noFill/>
                <a:prstDash val="solid"/>
                <a:miter/>
              </a:ln>
            </p:spPr>
            <p:txBody>
              <a:bodyPr rtlCol="0" anchor="ctr"/>
              <a:lstStyle/>
              <a:p>
                <a:endParaRPr lang="en-US" sz="1765" noProof="0"/>
              </a:p>
            </p:txBody>
          </p:sp>
          <p:sp>
            <p:nvSpPr>
              <p:cNvPr id="147" name="Freeform: Shape 146">
                <a:extLst>
                  <a:ext uri="{FF2B5EF4-FFF2-40B4-BE49-F238E27FC236}">
                    <a16:creationId xmlns:a16="http://schemas.microsoft.com/office/drawing/2014/main" id="{92AB04F3-61D2-8471-3790-9D3A197323CF}"/>
                  </a:ext>
                </a:extLst>
              </p:cNvPr>
              <p:cNvSpPr/>
              <p:nvPr/>
            </p:nvSpPr>
            <p:spPr>
              <a:xfrm>
                <a:off x="10279408" y="3862116"/>
                <a:ext cx="55244" cy="53339"/>
              </a:xfrm>
              <a:custGeom>
                <a:avLst/>
                <a:gdLst>
                  <a:gd name="connsiteX0" fmla="*/ 34290 w 55244"/>
                  <a:gd name="connsiteY0" fmla="*/ 53340 h 53339"/>
                  <a:gd name="connsiteX1" fmla="*/ 40005 w 55244"/>
                  <a:gd name="connsiteY1" fmla="*/ 50483 h 53339"/>
                  <a:gd name="connsiteX2" fmla="*/ 40957 w 55244"/>
                  <a:gd name="connsiteY2" fmla="*/ 44767 h 53339"/>
                  <a:gd name="connsiteX3" fmla="*/ 48578 w 55244"/>
                  <a:gd name="connsiteY3" fmla="*/ 35242 h 53339"/>
                  <a:gd name="connsiteX4" fmla="*/ 51435 w 55244"/>
                  <a:gd name="connsiteY4" fmla="*/ 24765 h 53339"/>
                  <a:gd name="connsiteX5" fmla="*/ 51435 w 55244"/>
                  <a:gd name="connsiteY5" fmla="*/ 19050 h 53339"/>
                  <a:gd name="connsiteX6" fmla="*/ 55245 w 55244"/>
                  <a:gd name="connsiteY6" fmla="*/ 7620 h 53339"/>
                  <a:gd name="connsiteX7" fmla="*/ 54293 w 55244"/>
                  <a:gd name="connsiteY7" fmla="*/ 3810 h 53339"/>
                  <a:gd name="connsiteX8" fmla="*/ 44768 w 55244"/>
                  <a:gd name="connsiteY8" fmla="*/ 0 h 53339"/>
                  <a:gd name="connsiteX9" fmla="*/ 36195 w 55244"/>
                  <a:gd name="connsiteY9" fmla="*/ 0 h 53339"/>
                  <a:gd name="connsiteX10" fmla="*/ 19050 w 55244"/>
                  <a:gd name="connsiteY10" fmla="*/ 13335 h 53339"/>
                  <a:gd name="connsiteX11" fmla="*/ 14288 w 55244"/>
                  <a:gd name="connsiteY11" fmla="*/ 20002 h 53339"/>
                  <a:gd name="connsiteX12" fmla="*/ 5715 w 55244"/>
                  <a:gd name="connsiteY12" fmla="*/ 23813 h 53339"/>
                  <a:gd name="connsiteX13" fmla="*/ 3810 w 55244"/>
                  <a:gd name="connsiteY13" fmla="*/ 27623 h 53339"/>
                  <a:gd name="connsiteX14" fmla="*/ 0 w 55244"/>
                  <a:gd name="connsiteY14" fmla="*/ 34290 h 53339"/>
                  <a:gd name="connsiteX15" fmla="*/ 2857 w 55244"/>
                  <a:gd name="connsiteY15" fmla="*/ 40005 h 53339"/>
                  <a:gd name="connsiteX16" fmla="*/ 10478 w 55244"/>
                  <a:gd name="connsiteY16" fmla="*/ 41910 h 53339"/>
                  <a:gd name="connsiteX17" fmla="*/ 19050 w 55244"/>
                  <a:gd name="connsiteY17" fmla="*/ 43815 h 53339"/>
                  <a:gd name="connsiteX18" fmla="*/ 21907 w 55244"/>
                  <a:gd name="connsiteY18" fmla="*/ 47625 h 53339"/>
                  <a:gd name="connsiteX19" fmla="*/ 34290 w 55244"/>
                  <a:gd name="connsiteY19" fmla="*/ 53340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244" h="53339">
                    <a:moveTo>
                      <a:pt x="34290" y="53340"/>
                    </a:moveTo>
                    <a:lnTo>
                      <a:pt x="40005" y="50483"/>
                    </a:lnTo>
                    <a:cubicBezTo>
                      <a:pt x="40005" y="50483"/>
                      <a:pt x="38100" y="46673"/>
                      <a:pt x="40957" y="44767"/>
                    </a:cubicBezTo>
                    <a:cubicBezTo>
                      <a:pt x="43815" y="43815"/>
                      <a:pt x="48578" y="35242"/>
                      <a:pt x="48578" y="35242"/>
                    </a:cubicBezTo>
                    <a:cubicBezTo>
                      <a:pt x="48578" y="35242"/>
                      <a:pt x="48578" y="26670"/>
                      <a:pt x="51435" y="24765"/>
                    </a:cubicBezTo>
                    <a:cubicBezTo>
                      <a:pt x="53340" y="22860"/>
                      <a:pt x="49530" y="20955"/>
                      <a:pt x="51435" y="19050"/>
                    </a:cubicBezTo>
                    <a:cubicBezTo>
                      <a:pt x="53340" y="17145"/>
                      <a:pt x="55245" y="7620"/>
                      <a:pt x="55245" y="7620"/>
                    </a:cubicBezTo>
                    <a:lnTo>
                      <a:pt x="54293" y="3810"/>
                    </a:lnTo>
                    <a:lnTo>
                      <a:pt x="44768" y="0"/>
                    </a:lnTo>
                    <a:lnTo>
                      <a:pt x="36195" y="0"/>
                    </a:lnTo>
                    <a:cubicBezTo>
                      <a:pt x="27623" y="9525"/>
                      <a:pt x="19050" y="9525"/>
                      <a:pt x="19050" y="13335"/>
                    </a:cubicBezTo>
                    <a:cubicBezTo>
                      <a:pt x="19050" y="17145"/>
                      <a:pt x="14288" y="17145"/>
                      <a:pt x="14288" y="20002"/>
                    </a:cubicBezTo>
                    <a:cubicBezTo>
                      <a:pt x="14288" y="22860"/>
                      <a:pt x="5715" y="23813"/>
                      <a:pt x="5715" y="23813"/>
                    </a:cubicBezTo>
                    <a:cubicBezTo>
                      <a:pt x="3810" y="27623"/>
                      <a:pt x="6668" y="22860"/>
                      <a:pt x="3810" y="27623"/>
                    </a:cubicBezTo>
                    <a:cubicBezTo>
                      <a:pt x="0" y="31433"/>
                      <a:pt x="0" y="31433"/>
                      <a:pt x="0" y="34290"/>
                    </a:cubicBezTo>
                    <a:cubicBezTo>
                      <a:pt x="0" y="37148"/>
                      <a:pt x="2857" y="40005"/>
                      <a:pt x="2857" y="40005"/>
                    </a:cubicBezTo>
                    <a:lnTo>
                      <a:pt x="10478" y="41910"/>
                    </a:lnTo>
                    <a:lnTo>
                      <a:pt x="19050" y="43815"/>
                    </a:lnTo>
                    <a:cubicBezTo>
                      <a:pt x="21907" y="47625"/>
                      <a:pt x="21907" y="43815"/>
                      <a:pt x="21907" y="47625"/>
                    </a:cubicBezTo>
                    <a:cubicBezTo>
                      <a:pt x="21907" y="49530"/>
                      <a:pt x="34290" y="53340"/>
                      <a:pt x="34290" y="53340"/>
                    </a:cubicBezTo>
                    <a:close/>
                  </a:path>
                </a:pathLst>
              </a:custGeom>
              <a:grpFill/>
              <a:ln w="9525" cap="flat">
                <a:noFill/>
                <a:prstDash val="solid"/>
                <a:miter/>
              </a:ln>
            </p:spPr>
            <p:txBody>
              <a:bodyPr rtlCol="0" anchor="ctr"/>
              <a:lstStyle/>
              <a:p>
                <a:endParaRPr lang="en-US" sz="1765" noProof="0"/>
              </a:p>
            </p:txBody>
          </p:sp>
          <p:sp>
            <p:nvSpPr>
              <p:cNvPr id="148" name="Freeform: Shape 147">
                <a:extLst>
                  <a:ext uri="{FF2B5EF4-FFF2-40B4-BE49-F238E27FC236}">
                    <a16:creationId xmlns:a16="http://schemas.microsoft.com/office/drawing/2014/main" id="{A0BBA908-CEFA-29B5-54A0-F6BD7E2D109D}"/>
                  </a:ext>
                </a:extLst>
              </p:cNvPr>
              <p:cNvSpPr/>
              <p:nvPr/>
            </p:nvSpPr>
            <p:spPr>
              <a:xfrm>
                <a:off x="10294158" y="3778011"/>
                <a:ext cx="34890" cy="41242"/>
              </a:xfrm>
              <a:custGeom>
                <a:avLst/>
                <a:gdLst>
                  <a:gd name="connsiteX0" fmla="*/ 32875 w 34890"/>
                  <a:gd name="connsiteY0" fmla="*/ 16477 h 41242"/>
                  <a:gd name="connsiteX1" fmla="*/ 29066 w 34890"/>
                  <a:gd name="connsiteY1" fmla="*/ 24097 h 41242"/>
                  <a:gd name="connsiteX2" fmla="*/ 25255 w 34890"/>
                  <a:gd name="connsiteY2" fmla="*/ 29812 h 41242"/>
                  <a:gd name="connsiteX3" fmla="*/ 23350 w 34890"/>
                  <a:gd name="connsiteY3" fmla="*/ 31717 h 41242"/>
                  <a:gd name="connsiteX4" fmla="*/ 16683 w 34890"/>
                  <a:gd name="connsiteY4" fmla="*/ 41242 h 41242"/>
                  <a:gd name="connsiteX5" fmla="*/ 7158 w 34890"/>
                  <a:gd name="connsiteY5" fmla="*/ 40290 h 41242"/>
                  <a:gd name="connsiteX6" fmla="*/ 491 w 34890"/>
                  <a:gd name="connsiteY6" fmla="*/ 27907 h 41242"/>
                  <a:gd name="connsiteX7" fmla="*/ 1443 w 34890"/>
                  <a:gd name="connsiteY7" fmla="*/ 20287 h 41242"/>
                  <a:gd name="connsiteX8" fmla="*/ 2395 w 34890"/>
                  <a:gd name="connsiteY8" fmla="*/ 11715 h 41242"/>
                  <a:gd name="connsiteX9" fmla="*/ 11920 w 34890"/>
                  <a:gd name="connsiteY9" fmla="*/ 8857 h 41242"/>
                  <a:gd name="connsiteX10" fmla="*/ 23350 w 34890"/>
                  <a:gd name="connsiteY10" fmla="*/ 2190 h 41242"/>
                  <a:gd name="connsiteX11" fmla="*/ 30970 w 34890"/>
                  <a:gd name="connsiteY11" fmla="*/ 1237 h 41242"/>
                  <a:gd name="connsiteX12" fmla="*/ 33828 w 34890"/>
                  <a:gd name="connsiteY12" fmla="*/ 9810 h 41242"/>
                  <a:gd name="connsiteX13" fmla="*/ 32875 w 34890"/>
                  <a:gd name="connsiteY13" fmla="*/ 16477 h 4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90" h="41242">
                    <a:moveTo>
                      <a:pt x="32875" y="16477"/>
                    </a:moveTo>
                    <a:cubicBezTo>
                      <a:pt x="32875" y="16477"/>
                      <a:pt x="29066" y="22192"/>
                      <a:pt x="29066" y="24097"/>
                    </a:cubicBezTo>
                    <a:cubicBezTo>
                      <a:pt x="29066" y="26002"/>
                      <a:pt x="28113" y="27907"/>
                      <a:pt x="25255" y="29812"/>
                    </a:cubicBezTo>
                    <a:cubicBezTo>
                      <a:pt x="23350" y="31717"/>
                      <a:pt x="25255" y="26002"/>
                      <a:pt x="23350" y="31717"/>
                    </a:cubicBezTo>
                    <a:cubicBezTo>
                      <a:pt x="21445" y="38385"/>
                      <a:pt x="16683" y="41242"/>
                      <a:pt x="16683" y="41242"/>
                    </a:cubicBezTo>
                    <a:lnTo>
                      <a:pt x="7158" y="40290"/>
                    </a:lnTo>
                    <a:cubicBezTo>
                      <a:pt x="4300" y="37432"/>
                      <a:pt x="491" y="27907"/>
                      <a:pt x="491" y="27907"/>
                    </a:cubicBezTo>
                    <a:lnTo>
                      <a:pt x="1443" y="20287"/>
                    </a:lnTo>
                    <a:cubicBezTo>
                      <a:pt x="1443" y="20287"/>
                      <a:pt x="-2367" y="13620"/>
                      <a:pt x="2395" y="11715"/>
                    </a:cubicBezTo>
                    <a:cubicBezTo>
                      <a:pt x="8111" y="10762"/>
                      <a:pt x="11920" y="8857"/>
                      <a:pt x="11920" y="8857"/>
                    </a:cubicBezTo>
                    <a:cubicBezTo>
                      <a:pt x="11920" y="8857"/>
                      <a:pt x="15730" y="4095"/>
                      <a:pt x="23350" y="2190"/>
                    </a:cubicBezTo>
                    <a:cubicBezTo>
                      <a:pt x="30970" y="1237"/>
                      <a:pt x="28113" y="-1620"/>
                      <a:pt x="30970" y="1237"/>
                    </a:cubicBezTo>
                    <a:cubicBezTo>
                      <a:pt x="33828" y="4095"/>
                      <a:pt x="32875" y="5047"/>
                      <a:pt x="33828" y="9810"/>
                    </a:cubicBezTo>
                    <a:cubicBezTo>
                      <a:pt x="36686" y="13620"/>
                      <a:pt x="32875" y="16477"/>
                      <a:pt x="32875" y="16477"/>
                    </a:cubicBezTo>
                    <a:close/>
                  </a:path>
                </a:pathLst>
              </a:custGeom>
              <a:grpFill/>
              <a:ln w="9525" cap="flat">
                <a:noFill/>
                <a:prstDash val="solid"/>
                <a:miter/>
              </a:ln>
            </p:spPr>
            <p:txBody>
              <a:bodyPr rtlCol="0" anchor="ctr"/>
              <a:lstStyle/>
              <a:p>
                <a:endParaRPr lang="en-US" sz="1765" noProof="0"/>
              </a:p>
            </p:txBody>
          </p:sp>
          <p:sp>
            <p:nvSpPr>
              <p:cNvPr id="149" name="Freeform: Shape 148">
                <a:extLst>
                  <a:ext uri="{FF2B5EF4-FFF2-40B4-BE49-F238E27FC236}">
                    <a16:creationId xmlns:a16="http://schemas.microsoft.com/office/drawing/2014/main" id="{03596AE5-AF95-54B2-5184-9EF74AC3E13C}"/>
                  </a:ext>
                </a:extLst>
              </p:cNvPr>
              <p:cNvSpPr/>
              <p:nvPr/>
            </p:nvSpPr>
            <p:spPr>
              <a:xfrm>
                <a:off x="10418474" y="4045949"/>
                <a:ext cx="23134" cy="26670"/>
              </a:xfrm>
              <a:custGeom>
                <a:avLst/>
                <a:gdLst>
                  <a:gd name="connsiteX0" fmla="*/ 22860 w 23134"/>
                  <a:gd name="connsiteY0" fmla="*/ 26670 h 26670"/>
                  <a:gd name="connsiteX1" fmla="*/ 8572 w 23134"/>
                  <a:gd name="connsiteY1" fmla="*/ 26670 h 26670"/>
                  <a:gd name="connsiteX2" fmla="*/ 0 w 23134"/>
                  <a:gd name="connsiteY2" fmla="*/ 21908 h 26670"/>
                  <a:gd name="connsiteX3" fmla="*/ 952 w 23134"/>
                  <a:gd name="connsiteY3" fmla="*/ 16192 h 26670"/>
                  <a:gd name="connsiteX4" fmla="*/ 1905 w 23134"/>
                  <a:gd name="connsiteY4" fmla="*/ 7620 h 26670"/>
                  <a:gd name="connsiteX5" fmla="*/ 1905 w 23134"/>
                  <a:gd name="connsiteY5" fmla="*/ 1905 h 26670"/>
                  <a:gd name="connsiteX6" fmla="*/ 14288 w 23134"/>
                  <a:gd name="connsiteY6" fmla="*/ 0 h 26670"/>
                  <a:gd name="connsiteX7" fmla="*/ 20002 w 23134"/>
                  <a:gd name="connsiteY7" fmla="*/ 2858 h 26670"/>
                  <a:gd name="connsiteX8" fmla="*/ 22860 w 23134"/>
                  <a:gd name="connsiteY8" fmla="*/ 6667 h 26670"/>
                  <a:gd name="connsiteX9" fmla="*/ 22860 w 23134"/>
                  <a:gd name="connsiteY9" fmla="*/ 12383 h 26670"/>
                  <a:gd name="connsiteX10" fmla="*/ 21907 w 23134"/>
                  <a:gd name="connsiteY10" fmla="*/ 18097 h 26670"/>
                  <a:gd name="connsiteX11" fmla="*/ 22860 w 23134"/>
                  <a:gd name="connsiteY11" fmla="*/ 26670 h 2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4" h="26670">
                    <a:moveTo>
                      <a:pt x="22860" y="26670"/>
                    </a:moveTo>
                    <a:lnTo>
                      <a:pt x="8572" y="26670"/>
                    </a:lnTo>
                    <a:lnTo>
                      <a:pt x="0" y="21908"/>
                    </a:lnTo>
                    <a:lnTo>
                      <a:pt x="952" y="16192"/>
                    </a:lnTo>
                    <a:lnTo>
                      <a:pt x="1905" y="7620"/>
                    </a:lnTo>
                    <a:lnTo>
                      <a:pt x="1905" y="1905"/>
                    </a:lnTo>
                    <a:lnTo>
                      <a:pt x="14288" y="0"/>
                    </a:lnTo>
                    <a:lnTo>
                      <a:pt x="20002" y="2858"/>
                    </a:lnTo>
                    <a:cubicBezTo>
                      <a:pt x="20002" y="2858"/>
                      <a:pt x="21907" y="3810"/>
                      <a:pt x="22860" y="6667"/>
                    </a:cubicBezTo>
                    <a:cubicBezTo>
                      <a:pt x="23813" y="9525"/>
                      <a:pt x="21907" y="9525"/>
                      <a:pt x="22860" y="12383"/>
                    </a:cubicBezTo>
                    <a:cubicBezTo>
                      <a:pt x="23813" y="15240"/>
                      <a:pt x="21907" y="18097"/>
                      <a:pt x="21907" y="18097"/>
                    </a:cubicBezTo>
                    <a:lnTo>
                      <a:pt x="22860" y="26670"/>
                    </a:lnTo>
                    <a:close/>
                  </a:path>
                </a:pathLst>
              </a:custGeom>
              <a:grpFill/>
              <a:ln w="9525" cap="flat">
                <a:noFill/>
                <a:prstDash val="solid"/>
                <a:miter/>
              </a:ln>
            </p:spPr>
            <p:txBody>
              <a:bodyPr rtlCol="0" anchor="ctr"/>
              <a:lstStyle/>
              <a:p>
                <a:endParaRPr lang="en-US" sz="1765" noProof="0"/>
              </a:p>
            </p:txBody>
          </p:sp>
          <p:sp>
            <p:nvSpPr>
              <p:cNvPr id="150" name="Freeform: Shape 149">
                <a:extLst>
                  <a:ext uri="{FF2B5EF4-FFF2-40B4-BE49-F238E27FC236}">
                    <a16:creationId xmlns:a16="http://schemas.microsoft.com/office/drawing/2014/main" id="{159140EA-80C0-E54E-D12A-A38B4B9D75FD}"/>
                  </a:ext>
                </a:extLst>
              </p:cNvPr>
              <p:cNvSpPr/>
              <p:nvPr/>
            </p:nvSpPr>
            <p:spPr>
              <a:xfrm>
                <a:off x="10452340" y="3586843"/>
                <a:ext cx="219608" cy="131445"/>
              </a:xfrm>
              <a:custGeom>
                <a:avLst/>
                <a:gdLst>
                  <a:gd name="connsiteX0" fmla="*/ 39475 w 219608"/>
                  <a:gd name="connsiteY0" fmla="*/ 98108 h 131445"/>
                  <a:gd name="connsiteX1" fmla="*/ 28046 w 219608"/>
                  <a:gd name="connsiteY1" fmla="*/ 99060 h 131445"/>
                  <a:gd name="connsiteX2" fmla="*/ 20425 w 219608"/>
                  <a:gd name="connsiteY2" fmla="*/ 99060 h 131445"/>
                  <a:gd name="connsiteX3" fmla="*/ 15663 w 219608"/>
                  <a:gd name="connsiteY3" fmla="*/ 100013 h 131445"/>
                  <a:gd name="connsiteX4" fmla="*/ 4233 w 219608"/>
                  <a:gd name="connsiteY4" fmla="*/ 103823 h 131445"/>
                  <a:gd name="connsiteX5" fmla="*/ 423 w 219608"/>
                  <a:gd name="connsiteY5" fmla="*/ 108585 h 131445"/>
                  <a:gd name="connsiteX6" fmla="*/ 423 w 219608"/>
                  <a:gd name="connsiteY6" fmla="*/ 111443 h 131445"/>
                  <a:gd name="connsiteX7" fmla="*/ 8996 w 219608"/>
                  <a:gd name="connsiteY7" fmla="*/ 118110 h 131445"/>
                  <a:gd name="connsiteX8" fmla="*/ 13758 w 219608"/>
                  <a:gd name="connsiteY8" fmla="*/ 120015 h 131445"/>
                  <a:gd name="connsiteX9" fmla="*/ 20425 w 219608"/>
                  <a:gd name="connsiteY9" fmla="*/ 130493 h 131445"/>
                  <a:gd name="connsiteX10" fmla="*/ 28046 w 219608"/>
                  <a:gd name="connsiteY10" fmla="*/ 131445 h 131445"/>
                  <a:gd name="connsiteX11" fmla="*/ 37571 w 219608"/>
                  <a:gd name="connsiteY11" fmla="*/ 130493 h 131445"/>
                  <a:gd name="connsiteX12" fmla="*/ 43286 w 219608"/>
                  <a:gd name="connsiteY12" fmla="*/ 127635 h 131445"/>
                  <a:gd name="connsiteX13" fmla="*/ 45191 w 219608"/>
                  <a:gd name="connsiteY13" fmla="*/ 120968 h 131445"/>
                  <a:gd name="connsiteX14" fmla="*/ 46143 w 219608"/>
                  <a:gd name="connsiteY14" fmla="*/ 114300 h 131445"/>
                  <a:gd name="connsiteX15" fmla="*/ 49953 w 219608"/>
                  <a:gd name="connsiteY15" fmla="*/ 109538 h 131445"/>
                  <a:gd name="connsiteX16" fmla="*/ 50906 w 219608"/>
                  <a:gd name="connsiteY16" fmla="*/ 105727 h 131445"/>
                  <a:gd name="connsiteX17" fmla="*/ 54716 w 219608"/>
                  <a:gd name="connsiteY17" fmla="*/ 104775 h 131445"/>
                  <a:gd name="connsiteX18" fmla="*/ 60431 w 219608"/>
                  <a:gd name="connsiteY18" fmla="*/ 103823 h 131445"/>
                  <a:gd name="connsiteX19" fmla="*/ 73766 w 219608"/>
                  <a:gd name="connsiteY19" fmla="*/ 104775 h 131445"/>
                  <a:gd name="connsiteX20" fmla="*/ 87101 w 219608"/>
                  <a:gd name="connsiteY20" fmla="*/ 104775 h 131445"/>
                  <a:gd name="connsiteX21" fmla="*/ 94721 w 219608"/>
                  <a:gd name="connsiteY21" fmla="*/ 103823 h 131445"/>
                  <a:gd name="connsiteX22" fmla="*/ 96626 w 219608"/>
                  <a:gd name="connsiteY22" fmla="*/ 100013 h 131445"/>
                  <a:gd name="connsiteX23" fmla="*/ 100436 w 219608"/>
                  <a:gd name="connsiteY23" fmla="*/ 96202 h 131445"/>
                  <a:gd name="connsiteX24" fmla="*/ 108056 w 219608"/>
                  <a:gd name="connsiteY24" fmla="*/ 96202 h 131445"/>
                  <a:gd name="connsiteX25" fmla="*/ 109008 w 219608"/>
                  <a:gd name="connsiteY25" fmla="*/ 100013 h 131445"/>
                  <a:gd name="connsiteX26" fmla="*/ 123296 w 219608"/>
                  <a:gd name="connsiteY26" fmla="*/ 101918 h 131445"/>
                  <a:gd name="connsiteX27" fmla="*/ 130916 w 219608"/>
                  <a:gd name="connsiteY27" fmla="*/ 98108 h 131445"/>
                  <a:gd name="connsiteX28" fmla="*/ 134726 w 219608"/>
                  <a:gd name="connsiteY28" fmla="*/ 89535 h 131445"/>
                  <a:gd name="connsiteX29" fmla="*/ 140441 w 219608"/>
                  <a:gd name="connsiteY29" fmla="*/ 87630 h 131445"/>
                  <a:gd name="connsiteX30" fmla="*/ 144251 w 219608"/>
                  <a:gd name="connsiteY30" fmla="*/ 87630 h 131445"/>
                  <a:gd name="connsiteX31" fmla="*/ 180446 w 219608"/>
                  <a:gd name="connsiteY31" fmla="*/ 89535 h 131445"/>
                  <a:gd name="connsiteX32" fmla="*/ 189971 w 219608"/>
                  <a:gd name="connsiteY32" fmla="*/ 89535 h 131445"/>
                  <a:gd name="connsiteX33" fmla="*/ 201401 w 219608"/>
                  <a:gd name="connsiteY33" fmla="*/ 86677 h 131445"/>
                  <a:gd name="connsiteX34" fmla="*/ 207116 w 219608"/>
                  <a:gd name="connsiteY34" fmla="*/ 84773 h 131445"/>
                  <a:gd name="connsiteX35" fmla="*/ 208068 w 219608"/>
                  <a:gd name="connsiteY35" fmla="*/ 72390 h 131445"/>
                  <a:gd name="connsiteX36" fmla="*/ 209021 w 219608"/>
                  <a:gd name="connsiteY36" fmla="*/ 65723 h 131445"/>
                  <a:gd name="connsiteX37" fmla="*/ 211878 w 219608"/>
                  <a:gd name="connsiteY37" fmla="*/ 59055 h 131445"/>
                  <a:gd name="connsiteX38" fmla="*/ 213783 w 219608"/>
                  <a:gd name="connsiteY38" fmla="*/ 54293 h 131445"/>
                  <a:gd name="connsiteX39" fmla="*/ 218546 w 219608"/>
                  <a:gd name="connsiteY39" fmla="*/ 38100 h 131445"/>
                  <a:gd name="connsiteX40" fmla="*/ 217593 w 219608"/>
                  <a:gd name="connsiteY40" fmla="*/ 19050 h 131445"/>
                  <a:gd name="connsiteX41" fmla="*/ 216641 w 219608"/>
                  <a:gd name="connsiteY41" fmla="*/ 15240 h 131445"/>
                  <a:gd name="connsiteX42" fmla="*/ 212831 w 219608"/>
                  <a:gd name="connsiteY42" fmla="*/ 952 h 131445"/>
                  <a:gd name="connsiteX43" fmla="*/ 207116 w 219608"/>
                  <a:gd name="connsiteY43" fmla="*/ 0 h 131445"/>
                  <a:gd name="connsiteX44" fmla="*/ 198543 w 219608"/>
                  <a:gd name="connsiteY44" fmla="*/ 6668 h 131445"/>
                  <a:gd name="connsiteX45" fmla="*/ 189971 w 219608"/>
                  <a:gd name="connsiteY45" fmla="*/ 13335 h 131445"/>
                  <a:gd name="connsiteX46" fmla="*/ 189018 w 219608"/>
                  <a:gd name="connsiteY46" fmla="*/ 16193 h 131445"/>
                  <a:gd name="connsiteX47" fmla="*/ 185208 w 219608"/>
                  <a:gd name="connsiteY47" fmla="*/ 20955 h 131445"/>
                  <a:gd name="connsiteX48" fmla="*/ 174731 w 219608"/>
                  <a:gd name="connsiteY48" fmla="*/ 30480 h 131445"/>
                  <a:gd name="connsiteX49" fmla="*/ 172826 w 219608"/>
                  <a:gd name="connsiteY49" fmla="*/ 34290 h 131445"/>
                  <a:gd name="connsiteX50" fmla="*/ 170921 w 219608"/>
                  <a:gd name="connsiteY50" fmla="*/ 36195 h 131445"/>
                  <a:gd name="connsiteX51" fmla="*/ 170921 w 219608"/>
                  <a:gd name="connsiteY51" fmla="*/ 36195 h 131445"/>
                  <a:gd name="connsiteX52" fmla="*/ 169016 w 219608"/>
                  <a:gd name="connsiteY52" fmla="*/ 41910 h 131445"/>
                  <a:gd name="connsiteX53" fmla="*/ 165206 w 219608"/>
                  <a:gd name="connsiteY53" fmla="*/ 48577 h 131445"/>
                  <a:gd name="connsiteX54" fmla="*/ 153776 w 219608"/>
                  <a:gd name="connsiteY54" fmla="*/ 50483 h 131445"/>
                  <a:gd name="connsiteX55" fmla="*/ 135678 w 219608"/>
                  <a:gd name="connsiteY55" fmla="*/ 54293 h 131445"/>
                  <a:gd name="connsiteX56" fmla="*/ 130916 w 219608"/>
                  <a:gd name="connsiteY56" fmla="*/ 55245 h 131445"/>
                  <a:gd name="connsiteX57" fmla="*/ 123296 w 219608"/>
                  <a:gd name="connsiteY57" fmla="*/ 60008 h 131445"/>
                  <a:gd name="connsiteX58" fmla="*/ 123296 w 219608"/>
                  <a:gd name="connsiteY58" fmla="*/ 63818 h 131445"/>
                  <a:gd name="connsiteX59" fmla="*/ 116628 w 219608"/>
                  <a:gd name="connsiteY59" fmla="*/ 67627 h 131445"/>
                  <a:gd name="connsiteX60" fmla="*/ 106151 w 219608"/>
                  <a:gd name="connsiteY60" fmla="*/ 73343 h 131445"/>
                  <a:gd name="connsiteX61" fmla="*/ 97578 w 219608"/>
                  <a:gd name="connsiteY61" fmla="*/ 74295 h 131445"/>
                  <a:gd name="connsiteX62" fmla="*/ 84243 w 219608"/>
                  <a:gd name="connsiteY62" fmla="*/ 74295 h 131445"/>
                  <a:gd name="connsiteX63" fmla="*/ 71861 w 219608"/>
                  <a:gd name="connsiteY63" fmla="*/ 75248 h 131445"/>
                  <a:gd name="connsiteX64" fmla="*/ 63288 w 219608"/>
                  <a:gd name="connsiteY64" fmla="*/ 75248 h 131445"/>
                  <a:gd name="connsiteX65" fmla="*/ 59478 w 219608"/>
                  <a:gd name="connsiteY65" fmla="*/ 77152 h 131445"/>
                  <a:gd name="connsiteX66" fmla="*/ 50906 w 219608"/>
                  <a:gd name="connsiteY66" fmla="*/ 78105 h 131445"/>
                  <a:gd name="connsiteX67" fmla="*/ 49000 w 219608"/>
                  <a:gd name="connsiteY67" fmla="*/ 80963 h 131445"/>
                  <a:gd name="connsiteX68" fmla="*/ 49000 w 219608"/>
                  <a:gd name="connsiteY68" fmla="*/ 83820 h 131445"/>
                  <a:gd name="connsiteX69" fmla="*/ 49000 w 219608"/>
                  <a:gd name="connsiteY69" fmla="*/ 87630 h 131445"/>
                  <a:gd name="connsiteX70" fmla="*/ 45191 w 219608"/>
                  <a:gd name="connsiteY70" fmla="*/ 94298 h 131445"/>
                  <a:gd name="connsiteX71" fmla="*/ 39475 w 219608"/>
                  <a:gd name="connsiteY71" fmla="*/ 98108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9608" h="131445">
                    <a:moveTo>
                      <a:pt x="39475" y="98108"/>
                    </a:moveTo>
                    <a:lnTo>
                      <a:pt x="28046" y="99060"/>
                    </a:lnTo>
                    <a:lnTo>
                      <a:pt x="20425" y="99060"/>
                    </a:lnTo>
                    <a:cubicBezTo>
                      <a:pt x="20425" y="99060"/>
                      <a:pt x="18521" y="97155"/>
                      <a:pt x="15663" y="100013"/>
                    </a:cubicBezTo>
                    <a:cubicBezTo>
                      <a:pt x="13758" y="102870"/>
                      <a:pt x="8996" y="98108"/>
                      <a:pt x="4233" y="103823"/>
                    </a:cubicBezTo>
                    <a:cubicBezTo>
                      <a:pt x="423" y="108585"/>
                      <a:pt x="423" y="105727"/>
                      <a:pt x="423" y="108585"/>
                    </a:cubicBezTo>
                    <a:cubicBezTo>
                      <a:pt x="423" y="111443"/>
                      <a:pt x="-529" y="108585"/>
                      <a:pt x="423" y="111443"/>
                    </a:cubicBezTo>
                    <a:cubicBezTo>
                      <a:pt x="1375" y="114300"/>
                      <a:pt x="8996" y="118110"/>
                      <a:pt x="8996" y="118110"/>
                    </a:cubicBezTo>
                    <a:cubicBezTo>
                      <a:pt x="8996" y="118110"/>
                      <a:pt x="10900" y="117158"/>
                      <a:pt x="13758" y="120015"/>
                    </a:cubicBezTo>
                    <a:cubicBezTo>
                      <a:pt x="15663" y="122873"/>
                      <a:pt x="20425" y="130493"/>
                      <a:pt x="20425" y="130493"/>
                    </a:cubicBezTo>
                    <a:cubicBezTo>
                      <a:pt x="20425" y="130493"/>
                      <a:pt x="22331" y="131445"/>
                      <a:pt x="28046" y="131445"/>
                    </a:cubicBezTo>
                    <a:cubicBezTo>
                      <a:pt x="33761" y="131445"/>
                      <a:pt x="37571" y="130493"/>
                      <a:pt x="37571" y="130493"/>
                    </a:cubicBezTo>
                    <a:lnTo>
                      <a:pt x="43286" y="127635"/>
                    </a:lnTo>
                    <a:lnTo>
                      <a:pt x="45191" y="120968"/>
                    </a:lnTo>
                    <a:lnTo>
                      <a:pt x="46143" y="114300"/>
                    </a:lnTo>
                    <a:lnTo>
                      <a:pt x="49953" y="109538"/>
                    </a:lnTo>
                    <a:cubicBezTo>
                      <a:pt x="49953" y="109538"/>
                      <a:pt x="48048" y="105727"/>
                      <a:pt x="50906" y="105727"/>
                    </a:cubicBezTo>
                    <a:cubicBezTo>
                      <a:pt x="54716" y="104775"/>
                      <a:pt x="54716" y="104775"/>
                      <a:pt x="54716" y="104775"/>
                    </a:cubicBezTo>
                    <a:cubicBezTo>
                      <a:pt x="54716" y="104775"/>
                      <a:pt x="56621" y="103823"/>
                      <a:pt x="60431" y="103823"/>
                    </a:cubicBezTo>
                    <a:cubicBezTo>
                      <a:pt x="63288" y="103823"/>
                      <a:pt x="73766" y="104775"/>
                      <a:pt x="73766" y="104775"/>
                    </a:cubicBezTo>
                    <a:lnTo>
                      <a:pt x="87101" y="104775"/>
                    </a:lnTo>
                    <a:lnTo>
                      <a:pt x="94721" y="103823"/>
                    </a:lnTo>
                    <a:lnTo>
                      <a:pt x="96626" y="100013"/>
                    </a:lnTo>
                    <a:lnTo>
                      <a:pt x="100436" y="96202"/>
                    </a:lnTo>
                    <a:cubicBezTo>
                      <a:pt x="100436" y="96202"/>
                      <a:pt x="107103" y="92393"/>
                      <a:pt x="108056" y="96202"/>
                    </a:cubicBezTo>
                    <a:cubicBezTo>
                      <a:pt x="109008" y="100013"/>
                      <a:pt x="109008" y="100013"/>
                      <a:pt x="109008" y="100013"/>
                    </a:cubicBezTo>
                    <a:lnTo>
                      <a:pt x="123296" y="101918"/>
                    </a:lnTo>
                    <a:lnTo>
                      <a:pt x="130916" y="98108"/>
                    </a:lnTo>
                    <a:lnTo>
                      <a:pt x="134726" y="89535"/>
                    </a:lnTo>
                    <a:cubicBezTo>
                      <a:pt x="134726" y="89535"/>
                      <a:pt x="136631" y="87630"/>
                      <a:pt x="140441" y="87630"/>
                    </a:cubicBezTo>
                    <a:cubicBezTo>
                      <a:pt x="144251" y="87630"/>
                      <a:pt x="135678" y="87630"/>
                      <a:pt x="144251" y="87630"/>
                    </a:cubicBezTo>
                    <a:cubicBezTo>
                      <a:pt x="151871" y="87630"/>
                      <a:pt x="175683" y="89535"/>
                      <a:pt x="180446" y="89535"/>
                    </a:cubicBezTo>
                    <a:cubicBezTo>
                      <a:pt x="185208" y="89535"/>
                      <a:pt x="186161" y="89535"/>
                      <a:pt x="189971" y="89535"/>
                    </a:cubicBezTo>
                    <a:cubicBezTo>
                      <a:pt x="194733" y="89535"/>
                      <a:pt x="201401" y="86677"/>
                      <a:pt x="201401" y="86677"/>
                    </a:cubicBezTo>
                    <a:lnTo>
                      <a:pt x="207116" y="84773"/>
                    </a:lnTo>
                    <a:lnTo>
                      <a:pt x="208068" y="72390"/>
                    </a:lnTo>
                    <a:cubicBezTo>
                      <a:pt x="208068" y="72390"/>
                      <a:pt x="208068" y="67627"/>
                      <a:pt x="209021" y="65723"/>
                    </a:cubicBezTo>
                    <a:cubicBezTo>
                      <a:pt x="209973" y="63818"/>
                      <a:pt x="211878" y="59055"/>
                      <a:pt x="211878" y="59055"/>
                    </a:cubicBezTo>
                    <a:lnTo>
                      <a:pt x="213783" y="54293"/>
                    </a:lnTo>
                    <a:cubicBezTo>
                      <a:pt x="213783" y="54293"/>
                      <a:pt x="215688" y="49530"/>
                      <a:pt x="218546" y="38100"/>
                    </a:cubicBezTo>
                    <a:cubicBezTo>
                      <a:pt x="221403" y="26670"/>
                      <a:pt x="217593" y="19050"/>
                      <a:pt x="217593" y="19050"/>
                    </a:cubicBezTo>
                    <a:cubicBezTo>
                      <a:pt x="217593" y="19050"/>
                      <a:pt x="216641" y="17145"/>
                      <a:pt x="216641" y="15240"/>
                    </a:cubicBezTo>
                    <a:cubicBezTo>
                      <a:pt x="216641" y="13335"/>
                      <a:pt x="212831" y="952"/>
                      <a:pt x="212831" y="952"/>
                    </a:cubicBezTo>
                    <a:lnTo>
                      <a:pt x="207116" y="0"/>
                    </a:lnTo>
                    <a:cubicBezTo>
                      <a:pt x="207116" y="0"/>
                      <a:pt x="198543" y="3810"/>
                      <a:pt x="198543" y="6668"/>
                    </a:cubicBezTo>
                    <a:cubicBezTo>
                      <a:pt x="198543" y="8573"/>
                      <a:pt x="190923" y="10477"/>
                      <a:pt x="189971" y="13335"/>
                    </a:cubicBezTo>
                    <a:cubicBezTo>
                      <a:pt x="189018" y="16193"/>
                      <a:pt x="191876" y="11430"/>
                      <a:pt x="189018" y="16193"/>
                    </a:cubicBezTo>
                    <a:cubicBezTo>
                      <a:pt x="185208" y="20955"/>
                      <a:pt x="188066" y="14288"/>
                      <a:pt x="185208" y="20955"/>
                    </a:cubicBezTo>
                    <a:cubicBezTo>
                      <a:pt x="183303" y="27623"/>
                      <a:pt x="177588" y="26670"/>
                      <a:pt x="174731" y="30480"/>
                    </a:cubicBezTo>
                    <a:cubicBezTo>
                      <a:pt x="172826" y="34290"/>
                      <a:pt x="174731" y="32385"/>
                      <a:pt x="172826" y="34290"/>
                    </a:cubicBezTo>
                    <a:cubicBezTo>
                      <a:pt x="170921" y="36195"/>
                      <a:pt x="170921" y="36195"/>
                      <a:pt x="170921" y="36195"/>
                    </a:cubicBezTo>
                    <a:cubicBezTo>
                      <a:pt x="170921" y="36195"/>
                      <a:pt x="172826" y="30480"/>
                      <a:pt x="170921" y="36195"/>
                    </a:cubicBezTo>
                    <a:cubicBezTo>
                      <a:pt x="169016" y="41910"/>
                      <a:pt x="171873" y="35243"/>
                      <a:pt x="169016" y="41910"/>
                    </a:cubicBezTo>
                    <a:cubicBezTo>
                      <a:pt x="165206" y="48577"/>
                      <a:pt x="165206" y="48577"/>
                      <a:pt x="165206" y="48577"/>
                    </a:cubicBezTo>
                    <a:cubicBezTo>
                      <a:pt x="165206" y="48577"/>
                      <a:pt x="171873" y="46673"/>
                      <a:pt x="153776" y="50483"/>
                    </a:cubicBezTo>
                    <a:cubicBezTo>
                      <a:pt x="135678" y="54293"/>
                      <a:pt x="135678" y="54293"/>
                      <a:pt x="135678" y="54293"/>
                    </a:cubicBezTo>
                    <a:lnTo>
                      <a:pt x="130916" y="55245"/>
                    </a:lnTo>
                    <a:cubicBezTo>
                      <a:pt x="130916" y="55245"/>
                      <a:pt x="123296" y="56198"/>
                      <a:pt x="123296" y="60008"/>
                    </a:cubicBezTo>
                    <a:cubicBezTo>
                      <a:pt x="123296" y="63818"/>
                      <a:pt x="123296" y="63818"/>
                      <a:pt x="123296" y="63818"/>
                    </a:cubicBezTo>
                    <a:lnTo>
                      <a:pt x="116628" y="67627"/>
                    </a:lnTo>
                    <a:cubicBezTo>
                      <a:pt x="116628" y="67627"/>
                      <a:pt x="109961" y="71438"/>
                      <a:pt x="106151" y="73343"/>
                    </a:cubicBezTo>
                    <a:cubicBezTo>
                      <a:pt x="103293" y="74295"/>
                      <a:pt x="103293" y="73343"/>
                      <a:pt x="97578" y="74295"/>
                    </a:cubicBezTo>
                    <a:cubicBezTo>
                      <a:pt x="91863" y="75248"/>
                      <a:pt x="84243" y="74295"/>
                      <a:pt x="84243" y="74295"/>
                    </a:cubicBezTo>
                    <a:lnTo>
                      <a:pt x="71861" y="75248"/>
                    </a:lnTo>
                    <a:cubicBezTo>
                      <a:pt x="71861" y="75248"/>
                      <a:pt x="66146" y="73343"/>
                      <a:pt x="63288" y="75248"/>
                    </a:cubicBezTo>
                    <a:cubicBezTo>
                      <a:pt x="59478" y="77152"/>
                      <a:pt x="59478" y="77152"/>
                      <a:pt x="59478" y="77152"/>
                    </a:cubicBezTo>
                    <a:lnTo>
                      <a:pt x="50906" y="78105"/>
                    </a:lnTo>
                    <a:cubicBezTo>
                      <a:pt x="50906" y="78105"/>
                      <a:pt x="49000" y="78105"/>
                      <a:pt x="49000" y="80963"/>
                    </a:cubicBezTo>
                    <a:cubicBezTo>
                      <a:pt x="49000" y="83820"/>
                      <a:pt x="49000" y="80010"/>
                      <a:pt x="49000" y="83820"/>
                    </a:cubicBezTo>
                    <a:cubicBezTo>
                      <a:pt x="49000" y="87630"/>
                      <a:pt x="52811" y="81915"/>
                      <a:pt x="49000" y="87630"/>
                    </a:cubicBezTo>
                    <a:cubicBezTo>
                      <a:pt x="45191" y="94298"/>
                      <a:pt x="45191" y="94298"/>
                      <a:pt x="45191" y="94298"/>
                    </a:cubicBezTo>
                    <a:lnTo>
                      <a:pt x="39475" y="98108"/>
                    </a:lnTo>
                    <a:close/>
                  </a:path>
                </a:pathLst>
              </a:custGeom>
              <a:grpFill/>
              <a:ln w="9525" cap="flat">
                <a:noFill/>
                <a:prstDash val="solid"/>
                <a:miter/>
              </a:ln>
            </p:spPr>
            <p:txBody>
              <a:bodyPr rtlCol="0" anchor="ctr"/>
              <a:lstStyle/>
              <a:p>
                <a:endParaRPr lang="en-US" sz="1765" noProof="0"/>
              </a:p>
            </p:txBody>
          </p:sp>
          <p:sp>
            <p:nvSpPr>
              <p:cNvPr id="151" name="Freeform: Shape 150">
                <a:extLst>
                  <a:ext uri="{FF2B5EF4-FFF2-40B4-BE49-F238E27FC236}">
                    <a16:creationId xmlns:a16="http://schemas.microsoft.com/office/drawing/2014/main" id="{4C9CD674-4D16-3FCE-46E8-BF4A7E91ACEE}"/>
                  </a:ext>
                </a:extLst>
              </p:cNvPr>
              <p:cNvSpPr/>
              <p:nvPr/>
            </p:nvSpPr>
            <p:spPr>
              <a:xfrm>
                <a:off x="10638501" y="3539007"/>
                <a:ext cx="108254" cy="38311"/>
              </a:xfrm>
              <a:custGeom>
                <a:avLst/>
                <a:gdLst>
                  <a:gd name="connsiteX0" fmla="*/ 54293 w 108254"/>
                  <a:gd name="connsiteY0" fmla="*/ 7832 h 38311"/>
                  <a:gd name="connsiteX1" fmla="*/ 49530 w 108254"/>
                  <a:gd name="connsiteY1" fmla="*/ 4022 h 38311"/>
                  <a:gd name="connsiteX2" fmla="*/ 44768 w 108254"/>
                  <a:gd name="connsiteY2" fmla="*/ 2117 h 38311"/>
                  <a:gd name="connsiteX3" fmla="*/ 32385 w 108254"/>
                  <a:gd name="connsiteY3" fmla="*/ 2117 h 38311"/>
                  <a:gd name="connsiteX4" fmla="*/ 28575 w 108254"/>
                  <a:gd name="connsiteY4" fmla="*/ 6879 h 38311"/>
                  <a:gd name="connsiteX5" fmla="*/ 23813 w 108254"/>
                  <a:gd name="connsiteY5" fmla="*/ 16404 h 38311"/>
                  <a:gd name="connsiteX6" fmla="*/ 19050 w 108254"/>
                  <a:gd name="connsiteY6" fmla="*/ 18309 h 38311"/>
                  <a:gd name="connsiteX7" fmla="*/ 11430 w 108254"/>
                  <a:gd name="connsiteY7" fmla="*/ 20214 h 38311"/>
                  <a:gd name="connsiteX8" fmla="*/ 6668 w 108254"/>
                  <a:gd name="connsiteY8" fmla="*/ 21167 h 38311"/>
                  <a:gd name="connsiteX9" fmla="*/ 1905 w 108254"/>
                  <a:gd name="connsiteY9" fmla="*/ 22119 h 38311"/>
                  <a:gd name="connsiteX10" fmla="*/ 0 w 108254"/>
                  <a:gd name="connsiteY10" fmla="*/ 28787 h 38311"/>
                  <a:gd name="connsiteX11" fmla="*/ 0 w 108254"/>
                  <a:gd name="connsiteY11" fmla="*/ 31644 h 38311"/>
                  <a:gd name="connsiteX12" fmla="*/ 4763 w 108254"/>
                  <a:gd name="connsiteY12" fmla="*/ 35454 h 38311"/>
                  <a:gd name="connsiteX13" fmla="*/ 9525 w 108254"/>
                  <a:gd name="connsiteY13" fmla="*/ 36407 h 38311"/>
                  <a:gd name="connsiteX14" fmla="*/ 22860 w 108254"/>
                  <a:gd name="connsiteY14" fmla="*/ 33549 h 38311"/>
                  <a:gd name="connsiteX15" fmla="*/ 34290 w 108254"/>
                  <a:gd name="connsiteY15" fmla="*/ 32597 h 38311"/>
                  <a:gd name="connsiteX16" fmla="*/ 40005 w 108254"/>
                  <a:gd name="connsiteY16" fmla="*/ 34502 h 38311"/>
                  <a:gd name="connsiteX17" fmla="*/ 44768 w 108254"/>
                  <a:gd name="connsiteY17" fmla="*/ 36407 h 38311"/>
                  <a:gd name="connsiteX18" fmla="*/ 60960 w 108254"/>
                  <a:gd name="connsiteY18" fmla="*/ 38312 h 38311"/>
                  <a:gd name="connsiteX19" fmla="*/ 68580 w 108254"/>
                  <a:gd name="connsiteY19" fmla="*/ 35454 h 38311"/>
                  <a:gd name="connsiteX20" fmla="*/ 72390 w 108254"/>
                  <a:gd name="connsiteY20" fmla="*/ 32597 h 38311"/>
                  <a:gd name="connsiteX21" fmla="*/ 78105 w 108254"/>
                  <a:gd name="connsiteY21" fmla="*/ 28787 h 38311"/>
                  <a:gd name="connsiteX22" fmla="*/ 90488 w 108254"/>
                  <a:gd name="connsiteY22" fmla="*/ 25929 h 38311"/>
                  <a:gd name="connsiteX23" fmla="*/ 99060 w 108254"/>
                  <a:gd name="connsiteY23" fmla="*/ 25929 h 38311"/>
                  <a:gd name="connsiteX24" fmla="*/ 105727 w 108254"/>
                  <a:gd name="connsiteY24" fmla="*/ 24024 h 38311"/>
                  <a:gd name="connsiteX25" fmla="*/ 107632 w 108254"/>
                  <a:gd name="connsiteY25" fmla="*/ 20214 h 38311"/>
                  <a:gd name="connsiteX26" fmla="*/ 107632 w 108254"/>
                  <a:gd name="connsiteY26" fmla="*/ 15452 h 38311"/>
                  <a:gd name="connsiteX27" fmla="*/ 107632 w 108254"/>
                  <a:gd name="connsiteY27" fmla="*/ 11642 h 38311"/>
                  <a:gd name="connsiteX28" fmla="*/ 106680 w 108254"/>
                  <a:gd name="connsiteY28" fmla="*/ 7832 h 38311"/>
                  <a:gd name="connsiteX29" fmla="*/ 91440 w 108254"/>
                  <a:gd name="connsiteY29" fmla="*/ 6879 h 38311"/>
                  <a:gd name="connsiteX30" fmla="*/ 83820 w 108254"/>
                  <a:gd name="connsiteY30" fmla="*/ 7832 h 38311"/>
                  <a:gd name="connsiteX31" fmla="*/ 69532 w 108254"/>
                  <a:gd name="connsiteY31" fmla="*/ 8784 h 38311"/>
                  <a:gd name="connsiteX32" fmla="*/ 63818 w 108254"/>
                  <a:gd name="connsiteY32" fmla="*/ 8784 h 38311"/>
                  <a:gd name="connsiteX33" fmla="*/ 54293 w 108254"/>
                  <a:gd name="connsiteY33" fmla="*/ 7832 h 3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254" h="38311">
                    <a:moveTo>
                      <a:pt x="54293" y="7832"/>
                    </a:moveTo>
                    <a:lnTo>
                      <a:pt x="49530" y="4022"/>
                    </a:lnTo>
                    <a:lnTo>
                      <a:pt x="44768" y="2117"/>
                    </a:lnTo>
                    <a:cubicBezTo>
                      <a:pt x="44768" y="2117"/>
                      <a:pt x="36195" y="-2646"/>
                      <a:pt x="32385" y="2117"/>
                    </a:cubicBezTo>
                    <a:cubicBezTo>
                      <a:pt x="28575" y="6879"/>
                      <a:pt x="31432" y="2117"/>
                      <a:pt x="28575" y="6879"/>
                    </a:cubicBezTo>
                    <a:cubicBezTo>
                      <a:pt x="26670" y="11642"/>
                      <a:pt x="23813" y="16404"/>
                      <a:pt x="23813" y="16404"/>
                    </a:cubicBezTo>
                    <a:lnTo>
                      <a:pt x="19050" y="18309"/>
                    </a:lnTo>
                    <a:lnTo>
                      <a:pt x="11430" y="20214"/>
                    </a:lnTo>
                    <a:lnTo>
                      <a:pt x="6668" y="21167"/>
                    </a:lnTo>
                    <a:cubicBezTo>
                      <a:pt x="6668" y="21167"/>
                      <a:pt x="1905" y="20214"/>
                      <a:pt x="1905" y="22119"/>
                    </a:cubicBezTo>
                    <a:cubicBezTo>
                      <a:pt x="1905" y="24024"/>
                      <a:pt x="0" y="28787"/>
                      <a:pt x="0" y="28787"/>
                    </a:cubicBezTo>
                    <a:lnTo>
                      <a:pt x="0" y="31644"/>
                    </a:lnTo>
                    <a:lnTo>
                      <a:pt x="4763" y="35454"/>
                    </a:lnTo>
                    <a:cubicBezTo>
                      <a:pt x="4763" y="35454"/>
                      <a:pt x="5715" y="36407"/>
                      <a:pt x="9525" y="36407"/>
                    </a:cubicBezTo>
                    <a:cubicBezTo>
                      <a:pt x="12382" y="36407"/>
                      <a:pt x="22860" y="33549"/>
                      <a:pt x="22860" y="33549"/>
                    </a:cubicBezTo>
                    <a:lnTo>
                      <a:pt x="34290" y="32597"/>
                    </a:lnTo>
                    <a:lnTo>
                      <a:pt x="40005" y="34502"/>
                    </a:lnTo>
                    <a:lnTo>
                      <a:pt x="44768" y="36407"/>
                    </a:lnTo>
                    <a:cubicBezTo>
                      <a:pt x="52388" y="37359"/>
                      <a:pt x="60960" y="38312"/>
                      <a:pt x="60960" y="38312"/>
                    </a:cubicBezTo>
                    <a:lnTo>
                      <a:pt x="68580" y="35454"/>
                    </a:lnTo>
                    <a:lnTo>
                      <a:pt x="72390" y="32597"/>
                    </a:lnTo>
                    <a:cubicBezTo>
                      <a:pt x="72390" y="32597"/>
                      <a:pt x="73343" y="28787"/>
                      <a:pt x="78105" y="28787"/>
                    </a:cubicBezTo>
                    <a:cubicBezTo>
                      <a:pt x="82868" y="28787"/>
                      <a:pt x="85725" y="25929"/>
                      <a:pt x="90488" y="25929"/>
                    </a:cubicBezTo>
                    <a:cubicBezTo>
                      <a:pt x="95250" y="25929"/>
                      <a:pt x="99060" y="25929"/>
                      <a:pt x="99060" y="25929"/>
                    </a:cubicBezTo>
                    <a:lnTo>
                      <a:pt x="105727" y="24024"/>
                    </a:lnTo>
                    <a:lnTo>
                      <a:pt x="107632" y="20214"/>
                    </a:lnTo>
                    <a:lnTo>
                      <a:pt x="107632" y="15452"/>
                    </a:lnTo>
                    <a:lnTo>
                      <a:pt x="107632" y="11642"/>
                    </a:lnTo>
                    <a:cubicBezTo>
                      <a:pt x="107632" y="11642"/>
                      <a:pt x="109538" y="7832"/>
                      <a:pt x="106680" y="7832"/>
                    </a:cubicBezTo>
                    <a:cubicBezTo>
                      <a:pt x="103823" y="8784"/>
                      <a:pt x="91440" y="6879"/>
                      <a:pt x="91440" y="6879"/>
                    </a:cubicBezTo>
                    <a:lnTo>
                      <a:pt x="83820" y="7832"/>
                    </a:lnTo>
                    <a:lnTo>
                      <a:pt x="69532" y="8784"/>
                    </a:lnTo>
                    <a:lnTo>
                      <a:pt x="63818" y="8784"/>
                    </a:lnTo>
                    <a:lnTo>
                      <a:pt x="54293" y="7832"/>
                    </a:lnTo>
                    <a:close/>
                  </a:path>
                </a:pathLst>
              </a:custGeom>
              <a:grpFill/>
              <a:ln w="9525" cap="flat">
                <a:noFill/>
                <a:prstDash val="solid"/>
                <a:miter/>
              </a:ln>
            </p:spPr>
            <p:txBody>
              <a:bodyPr rtlCol="0" anchor="ctr"/>
              <a:lstStyle/>
              <a:p>
                <a:endParaRPr lang="en-US" sz="1765" noProof="0"/>
              </a:p>
            </p:txBody>
          </p:sp>
          <p:sp>
            <p:nvSpPr>
              <p:cNvPr id="152" name="Freeform: Shape 151">
                <a:extLst>
                  <a:ext uri="{FF2B5EF4-FFF2-40B4-BE49-F238E27FC236}">
                    <a16:creationId xmlns:a16="http://schemas.microsoft.com/office/drawing/2014/main" id="{1B78AAFF-24D7-4D56-F1FC-81B997831938}"/>
                  </a:ext>
                </a:extLst>
              </p:cNvPr>
              <p:cNvSpPr/>
              <p:nvPr/>
            </p:nvSpPr>
            <p:spPr>
              <a:xfrm>
                <a:off x="10664219" y="3419204"/>
                <a:ext cx="51434" cy="105727"/>
              </a:xfrm>
              <a:custGeom>
                <a:avLst/>
                <a:gdLst>
                  <a:gd name="connsiteX0" fmla="*/ 0 w 51434"/>
                  <a:gd name="connsiteY0" fmla="*/ 20002 h 105727"/>
                  <a:gd name="connsiteX1" fmla="*/ 7620 w 51434"/>
                  <a:gd name="connsiteY1" fmla="*/ 29527 h 105727"/>
                  <a:gd name="connsiteX2" fmla="*/ 7620 w 51434"/>
                  <a:gd name="connsiteY2" fmla="*/ 39052 h 105727"/>
                  <a:gd name="connsiteX3" fmla="*/ 7620 w 51434"/>
                  <a:gd name="connsiteY3" fmla="*/ 45720 h 105727"/>
                  <a:gd name="connsiteX4" fmla="*/ 6668 w 51434"/>
                  <a:gd name="connsiteY4" fmla="*/ 53340 h 105727"/>
                  <a:gd name="connsiteX5" fmla="*/ 13335 w 51434"/>
                  <a:gd name="connsiteY5" fmla="*/ 65723 h 105727"/>
                  <a:gd name="connsiteX6" fmla="*/ 13335 w 51434"/>
                  <a:gd name="connsiteY6" fmla="*/ 72390 h 105727"/>
                  <a:gd name="connsiteX7" fmla="*/ 10477 w 51434"/>
                  <a:gd name="connsiteY7" fmla="*/ 81915 h 105727"/>
                  <a:gd name="connsiteX8" fmla="*/ 13335 w 51434"/>
                  <a:gd name="connsiteY8" fmla="*/ 96202 h 105727"/>
                  <a:gd name="connsiteX9" fmla="*/ 18097 w 51434"/>
                  <a:gd name="connsiteY9" fmla="*/ 100965 h 105727"/>
                  <a:gd name="connsiteX10" fmla="*/ 35243 w 51434"/>
                  <a:gd name="connsiteY10" fmla="*/ 105727 h 105727"/>
                  <a:gd name="connsiteX11" fmla="*/ 44768 w 51434"/>
                  <a:gd name="connsiteY11" fmla="*/ 104775 h 105727"/>
                  <a:gd name="connsiteX12" fmla="*/ 48577 w 51434"/>
                  <a:gd name="connsiteY12" fmla="*/ 98108 h 105727"/>
                  <a:gd name="connsiteX13" fmla="*/ 44768 w 51434"/>
                  <a:gd name="connsiteY13" fmla="*/ 85725 h 105727"/>
                  <a:gd name="connsiteX14" fmla="*/ 40005 w 51434"/>
                  <a:gd name="connsiteY14" fmla="*/ 80963 h 105727"/>
                  <a:gd name="connsiteX15" fmla="*/ 37147 w 51434"/>
                  <a:gd name="connsiteY15" fmla="*/ 71438 h 105727"/>
                  <a:gd name="connsiteX16" fmla="*/ 42863 w 51434"/>
                  <a:gd name="connsiteY16" fmla="*/ 66675 h 105727"/>
                  <a:gd name="connsiteX17" fmla="*/ 47625 w 51434"/>
                  <a:gd name="connsiteY17" fmla="*/ 62865 h 105727"/>
                  <a:gd name="connsiteX18" fmla="*/ 51435 w 51434"/>
                  <a:gd name="connsiteY18" fmla="*/ 58102 h 105727"/>
                  <a:gd name="connsiteX19" fmla="*/ 51435 w 51434"/>
                  <a:gd name="connsiteY19" fmla="*/ 48577 h 105727"/>
                  <a:gd name="connsiteX20" fmla="*/ 45720 w 51434"/>
                  <a:gd name="connsiteY20" fmla="*/ 38100 h 105727"/>
                  <a:gd name="connsiteX21" fmla="*/ 39052 w 51434"/>
                  <a:gd name="connsiteY21" fmla="*/ 27623 h 105727"/>
                  <a:gd name="connsiteX22" fmla="*/ 35243 w 51434"/>
                  <a:gd name="connsiteY22" fmla="*/ 13335 h 105727"/>
                  <a:gd name="connsiteX23" fmla="*/ 33338 w 51434"/>
                  <a:gd name="connsiteY23" fmla="*/ 6667 h 105727"/>
                  <a:gd name="connsiteX24" fmla="*/ 34290 w 51434"/>
                  <a:gd name="connsiteY24" fmla="*/ 4763 h 105727"/>
                  <a:gd name="connsiteX25" fmla="*/ 25718 w 51434"/>
                  <a:gd name="connsiteY25" fmla="*/ 0 h 105727"/>
                  <a:gd name="connsiteX26" fmla="*/ 19050 w 51434"/>
                  <a:gd name="connsiteY26" fmla="*/ 0 h 105727"/>
                  <a:gd name="connsiteX27" fmla="*/ 12382 w 51434"/>
                  <a:gd name="connsiteY27" fmla="*/ 0 h 105727"/>
                  <a:gd name="connsiteX28" fmla="*/ 5715 w 51434"/>
                  <a:gd name="connsiteY28" fmla="*/ 3810 h 105727"/>
                  <a:gd name="connsiteX29" fmla="*/ 2857 w 51434"/>
                  <a:gd name="connsiteY29" fmla="*/ 9525 h 105727"/>
                  <a:gd name="connsiteX30" fmla="*/ 0 w 51434"/>
                  <a:gd name="connsiteY30" fmla="*/ 2000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434" h="105727">
                    <a:moveTo>
                      <a:pt x="0" y="20002"/>
                    </a:moveTo>
                    <a:cubicBezTo>
                      <a:pt x="0" y="20002"/>
                      <a:pt x="6668" y="26670"/>
                      <a:pt x="7620" y="29527"/>
                    </a:cubicBezTo>
                    <a:cubicBezTo>
                      <a:pt x="8572" y="33338"/>
                      <a:pt x="6668" y="35242"/>
                      <a:pt x="7620" y="39052"/>
                    </a:cubicBezTo>
                    <a:cubicBezTo>
                      <a:pt x="8572" y="42863"/>
                      <a:pt x="8572" y="42863"/>
                      <a:pt x="7620" y="45720"/>
                    </a:cubicBezTo>
                    <a:cubicBezTo>
                      <a:pt x="6668" y="48577"/>
                      <a:pt x="6668" y="51435"/>
                      <a:pt x="6668" y="53340"/>
                    </a:cubicBezTo>
                    <a:cubicBezTo>
                      <a:pt x="6668" y="55245"/>
                      <a:pt x="12382" y="62865"/>
                      <a:pt x="13335" y="65723"/>
                    </a:cubicBezTo>
                    <a:cubicBezTo>
                      <a:pt x="14288" y="68580"/>
                      <a:pt x="12382" y="69533"/>
                      <a:pt x="13335" y="72390"/>
                    </a:cubicBezTo>
                    <a:cubicBezTo>
                      <a:pt x="14288" y="75248"/>
                      <a:pt x="11430" y="79058"/>
                      <a:pt x="10477" y="81915"/>
                    </a:cubicBezTo>
                    <a:cubicBezTo>
                      <a:pt x="10477" y="84773"/>
                      <a:pt x="9525" y="91440"/>
                      <a:pt x="13335" y="96202"/>
                    </a:cubicBezTo>
                    <a:cubicBezTo>
                      <a:pt x="18097" y="100965"/>
                      <a:pt x="18097" y="100965"/>
                      <a:pt x="18097" y="100965"/>
                    </a:cubicBezTo>
                    <a:lnTo>
                      <a:pt x="35243" y="105727"/>
                    </a:lnTo>
                    <a:lnTo>
                      <a:pt x="44768" y="104775"/>
                    </a:lnTo>
                    <a:cubicBezTo>
                      <a:pt x="44768" y="104775"/>
                      <a:pt x="46672" y="100965"/>
                      <a:pt x="48577" y="98108"/>
                    </a:cubicBezTo>
                    <a:cubicBezTo>
                      <a:pt x="49530" y="95250"/>
                      <a:pt x="44768" y="85725"/>
                      <a:pt x="44768" y="85725"/>
                    </a:cubicBezTo>
                    <a:cubicBezTo>
                      <a:pt x="44768" y="85725"/>
                      <a:pt x="39052" y="83820"/>
                      <a:pt x="40005" y="80963"/>
                    </a:cubicBezTo>
                    <a:cubicBezTo>
                      <a:pt x="40957" y="78105"/>
                      <a:pt x="37147" y="71438"/>
                      <a:pt x="37147" y="71438"/>
                    </a:cubicBezTo>
                    <a:lnTo>
                      <a:pt x="42863" y="66675"/>
                    </a:lnTo>
                    <a:lnTo>
                      <a:pt x="47625" y="62865"/>
                    </a:lnTo>
                    <a:cubicBezTo>
                      <a:pt x="47625" y="62865"/>
                      <a:pt x="50482" y="66675"/>
                      <a:pt x="51435" y="58102"/>
                    </a:cubicBezTo>
                    <a:cubicBezTo>
                      <a:pt x="51435" y="48577"/>
                      <a:pt x="51435" y="53340"/>
                      <a:pt x="51435" y="48577"/>
                    </a:cubicBezTo>
                    <a:cubicBezTo>
                      <a:pt x="51435" y="44767"/>
                      <a:pt x="47625" y="40005"/>
                      <a:pt x="45720" y="38100"/>
                    </a:cubicBezTo>
                    <a:cubicBezTo>
                      <a:pt x="44768" y="36195"/>
                      <a:pt x="38100" y="29527"/>
                      <a:pt x="39052" y="27623"/>
                    </a:cubicBezTo>
                    <a:cubicBezTo>
                      <a:pt x="40005" y="25717"/>
                      <a:pt x="34290" y="15240"/>
                      <a:pt x="35243" y="13335"/>
                    </a:cubicBezTo>
                    <a:cubicBezTo>
                      <a:pt x="36195" y="11430"/>
                      <a:pt x="32385" y="8573"/>
                      <a:pt x="33338" y="6667"/>
                    </a:cubicBezTo>
                    <a:cubicBezTo>
                      <a:pt x="34290" y="4763"/>
                      <a:pt x="34290" y="4763"/>
                      <a:pt x="34290" y="4763"/>
                    </a:cubicBezTo>
                    <a:lnTo>
                      <a:pt x="25718" y="0"/>
                    </a:lnTo>
                    <a:lnTo>
                      <a:pt x="19050" y="0"/>
                    </a:lnTo>
                    <a:lnTo>
                      <a:pt x="12382" y="0"/>
                    </a:lnTo>
                    <a:cubicBezTo>
                      <a:pt x="12382" y="0"/>
                      <a:pt x="6668" y="1905"/>
                      <a:pt x="5715" y="3810"/>
                    </a:cubicBezTo>
                    <a:cubicBezTo>
                      <a:pt x="4763" y="5715"/>
                      <a:pt x="5715" y="7620"/>
                      <a:pt x="2857" y="9525"/>
                    </a:cubicBezTo>
                    <a:cubicBezTo>
                      <a:pt x="952" y="10477"/>
                      <a:pt x="0" y="20002"/>
                      <a:pt x="0" y="20002"/>
                    </a:cubicBezTo>
                    <a:close/>
                  </a:path>
                </a:pathLst>
              </a:custGeom>
              <a:grpFill/>
              <a:ln w="9525" cap="flat">
                <a:noFill/>
                <a:prstDash val="solid"/>
                <a:miter/>
              </a:ln>
            </p:spPr>
            <p:txBody>
              <a:bodyPr rtlCol="0" anchor="ctr"/>
              <a:lstStyle/>
              <a:p>
                <a:endParaRPr lang="en-US" sz="1765" noProof="0"/>
              </a:p>
            </p:txBody>
          </p:sp>
          <p:sp>
            <p:nvSpPr>
              <p:cNvPr id="153" name="Freeform: Shape 152">
                <a:extLst>
                  <a:ext uri="{FF2B5EF4-FFF2-40B4-BE49-F238E27FC236}">
                    <a16:creationId xmlns:a16="http://schemas.microsoft.com/office/drawing/2014/main" id="{029A68EA-74B8-F2A4-957B-046E7140C546}"/>
                  </a:ext>
                </a:extLst>
              </p:cNvPr>
              <p:cNvSpPr/>
              <p:nvPr/>
            </p:nvSpPr>
            <p:spPr>
              <a:xfrm>
                <a:off x="10452354" y="4072619"/>
                <a:ext cx="355903" cy="121919"/>
              </a:xfrm>
              <a:custGeom>
                <a:avLst/>
                <a:gdLst>
                  <a:gd name="connsiteX0" fmla="*/ 101374 w 355903"/>
                  <a:gd name="connsiteY0" fmla="*/ 29527 h 121919"/>
                  <a:gd name="connsiteX1" fmla="*/ 96612 w 355903"/>
                  <a:gd name="connsiteY1" fmla="*/ 30480 h 121919"/>
                  <a:gd name="connsiteX2" fmla="*/ 83277 w 355903"/>
                  <a:gd name="connsiteY2" fmla="*/ 29527 h 121919"/>
                  <a:gd name="connsiteX3" fmla="*/ 78515 w 355903"/>
                  <a:gd name="connsiteY3" fmla="*/ 26670 h 121919"/>
                  <a:gd name="connsiteX4" fmla="*/ 73752 w 355903"/>
                  <a:gd name="connsiteY4" fmla="*/ 22860 h 121919"/>
                  <a:gd name="connsiteX5" fmla="*/ 72799 w 355903"/>
                  <a:gd name="connsiteY5" fmla="*/ 14288 h 121919"/>
                  <a:gd name="connsiteX6" fmla="*/ 72799 w 355903"/>
                  <a:gd name="connsiteY6" fmla="*/ 10477 h 121919"/>
                  <a:gd name="connsiteX7" fmla="*/ 72799 w 355903"/>
                  <a:gd name="connsiteY7" fmla="*/ 2857 h 121919"/>
                  <a:gd name="connsiteX8" fmla="*/ 67085 w 355903"/>
                  <a:gd name="connsiteY8" fmla="*/ 0 h 121919"/>
                  <a:gd name="connsiteX9" fmla="*/ 54702 w 355903"/>
                  <a:gd name="connsiteY9" fmla="*/ 952 h 121919"/>
                  <a:gd name="connsiteX10" fmla="*/ 48035 w 355903"/>
                  <a:gd name="connsiteY10" fmla="*/ 1905 h 121919"/>
                  <a:gd name="connsiteX11" fmla="*/ 35652 w 355903"/>
                  <a:gd name="connsiteY11" fmla="*/ 4763 h 121919"/>
                  <a:gd name="connsiteX12" fmla="*/ 24222 w 355903"/>
                  <a:gd name="connsiteY12" fmla="*/ 3810 h 121919"/>
                  <a:gd name="connsiteX13" fmla="*/ 17555 w 355903"/>
                  <a:gd name="connsiteY13" fmla="*/ 5715 h 121919"/>
                  <a:gd name="connsiteX14" fmla="*/ 5172 w 355903"/>
                  <a:gd name="connsiteY14" fmla="*/ 9525 h 121919"/>
                  <a:gd name="connsiteX15" fmla="*/ 3267 w 355903"/>
                  <a:gd name="connsiteY15" fmla="*/ 12382 h 121919"/>
                  <a:gd name="connsiteX16" fmla="*/ 2315 w 355903"/>
                  <a:gd name="connsiteY16" fmla="*/ 15240 h 121919"/>
                  <a:gd name="connsiteX17" fmla="*/ 13745 w 355903"/>
                  <a:gd name="connsiteY17" fmla="*/ 17145 h 121919"/>
                  <a:gd name="connsiteX18" fmla="*/ 22317 w 355903"/>
                  <a:gd name="connsiteY18" fmla="*/ 14288 h 121919"/>
                  <a:gd name="connsiteX19" fmla="*/ 38510 w 355903"/>
                  <a:gd name="connsiteY19" fmla="*/ 20002 h 121919"/>
                  <a:gd name="connsiteX20" fmla="*/ 39462 w 355903"/>
                  <a:gd name="connsiteY20" fmla="*/ 31432 h 121919"/>
                  <a:gd name="connsiteX21" fmla="*/ 37557 w 355903"/>
                  <a:gd name="connsiteY21" fmla="*/ 38100 h 121919"/>
                  <a:gd name="connsiteX22" fmla="*/ 50892 w 355903"/>
                  <a:gd name="connsiteY22" fmla="*/ 45720 h 121919"/>
                  <a:gd name="connsiteX23" fmla="*/ 57560 w 355903"/>
                  <a:gd name="connsiteY23" fmla="*/ 45720 h 121919"/>
                  <a:gd name="connsiteX24" fmla="*/ 58512 w 355903"/>
                  <a:gd name="connsiteY24" fmla="*/ 47625 h 121919"/>
                  <a:gd name="connsiteX25" fmla="*/ 79467 w 355903"/>
                  <a:gd name="connsiteY25" fmla="*/ 49530 h 121919"/>
                  <a:gd name="connsiteX26" fmla="*/ 93755 w 355903"/>
                  <a:gd name="connsiteY26" fmla="*/ 48577 h 121919"/>
                  <a:gd name="connsiteX27" fmla="*/ 108995 w 355903"/>
                  <a:gd name="connsiteY27" fmla="*/ 50482 h 121919"/>
                  <a:gd name="connsiteX28" fmla="*/ 115662 w 355903"/>
                  <a:gd name="connsiteY28" fmla="*/ 49530 h 121919"/>
                  <a:gd name="connsiteX29" fmla="*/ 118520 w 355903"/>
                  <a:gd name="connsiteY29" fmla="*/ 51435 h 121919"/>
                  <a:gd name="connsiteX30" fmla="*/ 128045 w 355903"/>
                  <a:gd name="connsiteY30" fmla="*/ 57150 h 121919"/>
                  <a:gd name="connsiteX31" fmla="*/ 137570 w 355903"/>
                  <a:gd name="connsiteY31" fmla="*/ 61913 h 121919"/>
                  <a:gd name="connsiteX32" fmla="*/ 147095 w 355903"/>
                  <a:gd name="connsiteY32" fmla="*/ 70485 h 121919"/>
                  <a:gd name="connsiteX33" fmla="*/ 147095 w 355903"/>
                  <a:gd name="connsiteY33" fmla="*/ 77152 h 121919"/>
                  <a:gd name="connsiteX34" fmla="*/ 142332 w 355903"/>
                  <a:gd name="connsiteY34" fmla="*/ 81915 h 121919"/>
                  <a:gd name="connsiteX35" fmla="*/ 141380 w 355903"/>
                  <a:gd name="connsiteY35" fmla="*/ 84772 h 121919"/>
                  <a:gd name="connsiteX36" fmla="*/ 135665 w 355903"/>
                  <a:gd name="connsiteY36" fmla="*/ 85725 h 121919"/>
                  <a:gd name="connsiteX37" fmla="*/ 134712 w 355903"/>
                  <a:gd name="connsiteY37" fmla="*/ 87630 h 121919"/>
                  <a:gd name="connsiteX38" fmla="*/ 128997 w 355903"/>
                  <a:gd name="connsiteY38" fmla="*/ 94297 h 121919"/>
                  <a:gd name="connsiteX39" fmla="*/ 148047 w 355903"/>
                  <a:gd name="connsiteY39" fmla="*/ 99060 h 121919"/>
                  <a:gd name="connsiteX40" fmla="*/ 150905 w 355903"/>
                  <a:gd name="connsiteY40" fmla="*/ 99060 h 121919"/>
                  <a:gd name="connsiteX41" fmla="*/ 159477 w 355903"/>
                  <a:gd name="connsiteY41" fmla="*/ 93345 h 121919"/>
                  <a:gd name="connsiteX42" fmla="*/ 175670 w 355903"/>
                  <a:gd name="connsiteY42" fmla="*/ 95250 h 121919"/>
                  <a:gd name="connsiteX43" fmla="*/ 183290 w 355903"/>
                  <a:gd name="connsiteY43" fmla="*/ 99060 h 121919"/>
                  <a:gd name="connsiteX44" fmla="*/ 186147 w 355903"/>
                  <a:gd name="connsiteY44" fmla="*/ 104775 h 121919"/>
                  <a:gd name="connsiteX45" fmla="*/ 189005 w 355903"/>
                  <a:gd name="connsiteY45" fmla="*/ 109538 h 121919"/>
                  <a:gd name="connsiteX46" fmla="*/ 209007 w 355903"/>
                  <a:gd name="connsiteY46" fmla="*/ 112395 h 121919"/>
                  <a:gd name="connsiteX47" fmla="*/ 217580 w 355903"/>
                  <a:gd name="connsiteY47" fmla="*/ 110490 h 121919"/>
                  <a:gd name="connsiteX48" fmla="*/ 226152 w 355903"/>
                  <a:gd name="connsiteY48" fmla="*/ 109538 h 121919"/>
                  <a:gd name="connsiteX49" fmla="*/ 233772 w 355903"/>
                  <a:gd name="connsiteY49" fmla="*/ 105727 h 121919"/>
                  <a:gd name="connsiteX50" fmla="*/ 237582 w 355903"/>
                  <a:gd name="connsiteY50" fmla="*/ 97155 h 121919"/>
                  <a:gd name="connsiteX51" fmla="*/ 239487 w 355903"/>
                  <a:gd name="connsiteY51" fmla="*/ 93345 h 121919"/>
                  <a:gd name="connsiteX52" fmla="*/ 259490 w 355903"/>
                  <a:gd name="connsiteY52" fmla="*/ 90488 h 121919"/>
                  <a:gd name="connsiteX53" fmla="*/ 270920 w 355903"/>
                  <a:gd name="connsiteY53" fmla="*/ 90488 h 121919"/>
                  <a:gd name="connsiteX54" fmla="*/ 275682 w 355903"/>
                  <a:gd name="connsiteY54" fmla="*/ 93345 h 121919"/>
                  <a:gd name="connsiteX55" fmla="*/ 283302 w 355903"/>
                  <a:gd name="connsiteY55" fmla="*/ 100013 h 121919"/>
                  <a:gd name="connsiteX56" fmla="*/ 289017 w 355903"/>
                  <a:gd name="connsiteY56" fmla="*/ 105727 h 121919"/>
                  <a:gd name="connsiteX57" fmla="*/ 295685 w 355903"/>
                  <a:gd name="connsiteY57" fmla="*/ 109538 h 121919"/>
                  <a:gd name="connsiteX58" fmla="*/ 297590 w 355903"/>
                  <a:gd name="connsiteY58" fmla="*/ 112395 h 121919"/>
                  <a:gd name="connsiteX59" fmla="*/ 313782 w 355903"/>
                  <a:gd name="connsiteY59" fmla="*/ 120015 h 121919"/>
                  <a:gd name="connsiteX60" fmla="*/ 319497 w 355903"/>
                  <a:gd name="connsiteY60" fmla="*/ 121920 h 121919"/>
                  <a:gd name="connsiteX61" fmla="*/ 324260 w 355903"/>
                  <a:gd name="connsiteY61" fmla="*/ 121920 h 121919"/>
                  <a:gd name="connsiteX62" fmla="*/ 340452 w 355903"/>
                  <a:gd name="connsiteY62" fmla="*/ 121920 h 121919"/>
                  <a:gd name="connsiteX63" fmla="*/ 346167 w 355903"/>
                  <a:gd name="connsiteY63" fmla="*/ 119063 h 121919"/>
                  <a:gd name="connsiteX64" fmla="*/ 349977 w 355903"/>
                  <a:gd name="connsiteY64" fmla="*/ 119063 h 121919"/>
                  <a:gd name="connsiteX65" fmla="*/ 353787 w 355903"/>
                  <a:gd name="connsiteY65" fmla="*/ 115252 h 121919"/>
                  <a:gd name="connsiteX66" fmla="*/ 353787 w 355903"/>
                  <a:gd name="connsiteY66" fmla="*/ 111442 h 121919"/>
                  <a:gd name="connsiteX67" fmla="*/ 349024 w 355903"/>
                  <a:gd name="connsiteY67" fmla="*/ 109538 h 121919"/>
                  <a:gd name="connsiteX68" fmla="*/ 338547 w 355903"/>
                  <a:gd name="connsiteY68" fmla="*/ 101917 h 121919"/>
                  <a:gd name="connsiteX69" fmla="*/ 332832 w 355903"/>
                  <a:gd name="connsiteY69" fmla="*/ 94297 h 121919"/>
                  <a:gd name="connsiteX70" fmla="*/ 329022 w 355903"/>
                  <a:gd name="connsiteY70" fmla="*/ 89535 h 121919"/>
                  <a:gd name="connsiteX71" fmla="*/ 317592 w 355903"/>
                  <a:gd name="connsiteY71" fmla="*/ 84772 h 121919"/>
                  <a:gd name="connsiteX72" fmla="*/ 301399 w 355903"/>
                  <a:gd name="connsiteY72" fmla="*/ 76200 h 121919"/>
                  <a:gd name="connsiteX73" fmla="*/ 293780 w 355903"/>
                  <a:gd name="connsiteY73" fmla="*/ 68580 h 121919"/>
                  <a:gd name="connsiteX74" fmla="*/ 284255 w 355903"/>
                  <a:gd name="connsiteY74" fmla="*/ 60960 h 121919"/>
                  <a:gd name="connsiteX75" fmla="*/ 273777 w 355903"/>
                  <a:gd name="connsiteY75" fmla="*/ 56197 h 121919"/>
                  <a:gd name="connsiteX76" fmla="*/ 251870 w 355903"/>
                  <a:gd name="connsiteY76" fmla="*/ 49530 h 121919"/>
                  <a:gd name="connsiteX77" fmla="*/ 242345 w 355903"/>
                  <a:gd name="connsiteY77" fmla="*/ 44767 h 121919"/>
                  <a:gd name="connsiteX78" fmla="*/ 229962 w 355903"/>
                  <a:gd name="connsiteY78" fmla="*/ 37147 h 121919"/>
                  <a:gd name="connsiteX79" fmla="*/ 220437 w 355903"/>
                  <a:gd name="connsiteY79" fmla="*/ 32385 h 121919"/>
                  <a:gd name="connsiteX80" fmla="*/ 203292 w 355903"/>
                  <a:gd name="connsiteY80" fmla="*/ 26670 h 121919"/>
                  <a:gd name="connsiteX81" fmla="*/ 187099 w 355903"/>
                  <a:gd name="connsiteY81" fmla="*/ 22860 h 121919"/>
                  <a:gd name="connsiteX82" fmla="*/ 168049 w 355903"/>
                  <a:gd name="connsiteY82" fmla="*/ 19050 h 121919"/>
                  <a:gd name="connsiteX83" fmla="*/ 153762 w 355903"/>
                  <a:gd name="connsiteY83" fmla="*/ 19050 h 121919"/>
                  <a:gd name="connsiteX84" fmla="*/ 142332 w 355903"/>
                  <a:gd name="connsiteY84" fmla="*/ 17145 h 121919"/>
                  <a:gd name="connsiteX85" fmla="*/ 128045 w 355903"/>
                  <a:gd name="connsiteY85" fmla="*/ 18097 h 121919"/>
                  <a:gd name="connsiteX86" fmla="*/ 118520 w 355903"/>
                  <a:gd name="connsiteY86" fmla="*/ 20002 h 121919"/>
                  <a:gd name="connsiteX87" fmla="*/ 116615 w 355903"/>
                  <a:gd name="connsiteY87" fmla="*/ 21907 h 121919"/>
                  <a:gd name="connsiteX88" fmla="*/ 101374 w 355903"/>
                  <a:gd name="connsiteY88" fmla="*/ 29527 h 12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5903" h="121919">
                    <a:moveTo>
                      <a:pt x="101374" y="29527"/>
                    </a:moveTo>
                    <a:cubicBezTo>
                      <a:pt x="101374" y="29527"/>
                      <a:pt x="100422" y="30480"/>
                      <a:pt x="96612" y="30480"/>
                    </a:cubicBezTo>
                    <a:cubicBezTo>
                      <a:pt x="93755" y="30480"/>
                      <a:pt x="83277" y="29527"/>
                      <a:pt x="83277" y="29527"/>
                    </a:cubicBezTo>
                    <a:lnTo>
                      <a:pt x="78515" y="26670"/>
                    </a:lnTo>
                    <a:lnTo>
                      <a:pt x="73752" y="22860"/>
                    </a:lnTo>
                    <a:lnTo>
                      <a:pt x="72799" y="14288"/>
                    </a:lnTo>
                    <a:lnTo>
                      <a:pt x="72799" y="10477"/>
                    </a:lnTo>
                    <a:lnTo>
                      <a:pt x="72799" y="2857"/>
                    </a:lnTo>
                    <a:lnTo>
                      <a:pt x="67085" y="0"/>
                    </a:lnTo>
                    <a:lnTo>
                      <a:pt x="54702" y="952"/>
                    </a:lnTo>
                    <a:cubicBezTo>
                      <a:pt x="54702" y="952"/>
                      <a:pt x="51845" y="-953"/>
                      <a:pt x="48035" y="1905"/>
                    </a:cubicBezTo>
                    <a:cubicBezTo>
                      <a:pt x="44224" y="4763"/>
                      <a:pt x="40415" y="3810"/>
                      <a:pt x="35652" y="4763"/>
                    </a:cubicBezTo>
                    <a:cubicBezTo>
                      <a:pt x="30890" y="5715"/>
                      <a:pt x="24222" y="3810"/>
                      <a:pt x="24222" y="3810"/>
                    </a:cubicBezTo>
                    <a:lnTo>
                      <a:pt x="17555" y="5715"/>
                    </a:lnTo>
                    <a:lnTo>
                      <a:pt x="5172" y="9525"/>
                    </a:lnTo>
                    <a:lnTo>
                      <a:pt x="3267" y="12382"/>
                    </a:lnTo>
                    <a:cubicBezTo>
                      <a:pt x="3267" y="12382"/>
                      <a:pt x="-3401" y="13335"/>
                      <a:pt x="2315" y="15240"/>
                    </a:cubicBezTo>
                    <a:cubicBezTo>
                      <a:pt x="8030" y="17145"/>
                      <a:pt x="13745" y="17145"/>
                      <a:pt x="13745" y="17145"/>
                    </a:cubicBezTo>
                    <a:lnTo>
                      <a:pt x="22317" y="14288"/>
                    </a:lnTo>
                    <a:cubicBezTo>
                      <a:pt x="28985" y="19050"/>
                      <a:pt x="37557" y="8572"/>
                      <a:pt x="38510" y="20002"/>
                    </a:cubicBezTo>
                    <a:cubicBezTo>
                      <a:pt x="39462" y="31432"/>
                      <a:pt x="40415" y="27622"/>
                      <a:pt x="39462" y="31432"/>
                    </a:cubicBezTo>
                    <a:cubicBezTo>
                      <a:pt x="38510" y="35242"/>
                      <a:pt x="37557" y="38100"/>
                      <a:pt x="37557" y="38100"/>
                    </a:cubicBezTo>
                    <a:lnTo>
                      <a:pt x="50892" y="45720"/>
                    </a:lnTo>
                    <a:cubicBezTo>
                      <a:pt x="50892" y="45720"/>
                      <a:pt x="56607" y="43815"/>
                      <a:pt x="57560" y="45720"/>
                    </a:cubicBezTo>
                    <a:cubicBezTo>
                      <a:pt x="58512" y="47625"/>
                      <a:pt x="58512" y="47625"/>
                      <a:pt x="58512" y="47625"/>
                    </a:cubicBezTo>
                    <a:lnTo>
                      <a:pt x="79467" y="49530"/>
                    </a:lnTo>
                    <a:lnTo>
                      <a:pt x="93755" y="48577"/>
                    </a:lnTo>
                    <a:lnTo>
                      <a:pt x="108995" y="50482"/>
                    </a:lnTo>
                    <a:cubicBezTo>
                      <a:pt x="108995" y="50482"/>
                      <a:pt x="111852" y="48577"/>
                      <a:pt x="115662" y="49530"/>
                    </a:cubicBezTo>
                    <a:cubicBezTo>
                      <a:pt x="118520" y="51435"/>
                      <a:pt x="115662" y="48577"/>
                      <a:pt x="118520" y="51435"/>
                    </a:cubicBezTo>
                    <a:cubicBezTo>
                      <a:pt x="121377" y="54292"/>
                      <a:pt x="127092" y="53340"/>
                      <a:pt x="128045" y="57150"/>
                    </a:cubicBezTo>
                    <a:cubicBezTo>
                      <a:pt x="128997" y="60960"/>
                      <a:pt x="128045" y="53340"/>
                      <a:pt x="137570" y="61913"/>
                    </a:cubicBezTo>
                    <a:cubicBezTo>
                      <a:pt x="147095" y="70485"/>
                      <a:pt x="147095" y="66675"/>
                      <a:pt x="147095" y="70485"/>
                    </a:cubicBezTo>
                    <a:cubicBezTo>
                      <a:pt x="147095" y="74295"/>
                      <a:pt x="147095" y="77152"/>
                      <a:pt x="147095" y="77152"/>
                    </a:cubicBezTo>
                    <a:cubicBezTo>
                      <a:pt x="147095" y="77152"/>
                      <a:pt x="143285" y="79057"/>
                      <a:pt x="142332" y="81915"/>
                    </a:cubicBezTo>
                    <a:cubicBezTo>
                      <a:pt x="141380" y="84772"/>
                      <a:pt x="141380" y="84772"/>
                      <a:pt x="141380" y="84772"/>
                    </a:cubicBezTo>
                    <a:cubicBezTo>
                      <a:pt x="141380" y="84772"/>
                      <a:pt x="136617" y="83820"/>
                      <a:pt x="135665" y="85725"/>
                    </a:cubicBezTo>
                    <a:cubicBezTo>
                      <a:pt x="134712" y="87630"/>
                      <a:pt x="140427" y="80963"/>
                      <a:pt x="134712" y="87630"/>
                    </a:cubicBezTo>
                    <a:cubicBezTo>
                      <a:pt x="128997" y="94297"/>
                      <a:pt x="128997" y="94297"/>
                      <a:pt x="128997" y="94297"/>
                    </a:cubicBezTo>
                    <a:cubicBezTo>
                      <a:pt x="128997" y="94297"/>
                      <a:pt x="144237" y="99060"/>
                      <a:pt x="148047" y="99060"/>
                    </a:cubicBezTo>
                    <a:cubicBezTo>
                      <a:pt x="150905" y="99060"/>
                      <a:pt x="150905" y="99060"/>
                      <a:pt x="150905" y="99060"/>
                    </a:cubicBezTo>
                    <a:cubicBezTo>
                      <a:pt x="150905" y="99060"/>
                      <a:pt x="143285" y="91440"/>
                      <a:pt x="159477" y="93345"/>
                    </a:cubicBezTo>
                    <a:cubicBezTo>
                      <a:pt x="175670" y="95250"/>
                      <a:pt x="175670" y="95250"/>
                      <a:pt x="175670" y="95250"/>
                    </a:cubicBezTo>
                    <a:lnTo>
                      <a:pt x="183290" y="99060"/>
                    </a:lnTo>
                    <a:cubicBezTo>
                      <a:pt x="183290" y="99060"/>
                      <a:pt x="183290" y="100013"/>
                      <a:pt x="186147" y="104775"/>
                    </a:cubicBezTo>
                    <a:cubicBezTo>
                      <a:pt x="189005" y="109538"/>
                      <a:pt x="177574" y="104775"/>
                      <a:pt x="189005" y="109538"/>
                    </a:cubicBezTo>
                    <a:cubicBezTo>
                      <a:pt x="201387" y="114300"/>
                      <a:pt x="205197" y="112395"/>
                      <a:pt x="209007" y="112395"/>
                    </a:cubicBezTo>
                    <a:cubicBezTo>
                      <a:pt x="211865" y="112395"/>
                      <a:pt x="217580" y="110490"/>
                      <a:pt x="217580" y="110490"/>
                    </a:cubicBezTo>
                    <a:cubicBezTo>
                      <a:pt x="217580" y="110490"/>
                      <a:pt x="219485" y="108585"/>
                      <a:pt x="226152" y="109538"/>
                    </a:cubicBezTo>
                    <a:cubicBezTo>
                      <a:pt x="232820" y="110490"/>
                      <a:pt x="233772" y="105727"/>
                      <a:pt x="233772" y="105727"/>
                    </a:cubicBezTo>
                    <a:lnTo>
                      <a:pt x="237582" y="97155"/>
                    </a:lnTo>
                    <a:lnTo>
                      <a:pt x="239487" y="93345"/>
                    </a:lnTo>
                    <a:cubicBezTo>
                      <a:pt x="254727" y="91440"/>
                      <a:pt x="259490" y="90488"/>
                      <a:pt x="259490" y="90488"/>
                    </a:cubicBezTo>
                    <a:lnTo>
                      <a:pt x="270920" y="90488"/>
                    </a:lnTo>
                    <a:cubicBezTo>
                      <a:pt x="270920" y="90488"/>
                      <a:pt x="273777" y="91440"/>
                      <a:pt x="275682" y="93345"/>
                    </a:cubicBezTo>
                    <a:cubicBezTo>
                      <a:pt x="276635" y="95250"/>
                      <a:pt x="282349" y="98107"/>
                      <a:pt x="283302" y="100013"/>
                    </a:cubicBezTo>
                    <a:cubicBezTo>
                      <a:pt x="284255" y="101917"/>
                      <a:pt x="289017" y="105727"/>
                      <a:pt x="289017" y="105727"/>
                    </a:cubicBezTo>
                    <a:cubicBezTo>
                      <a:pt x="289017" y="105727"/>
                      <a:pt x="293780" y="106680"/>
                      <a:pt x="295685" y="109538"/>
                    </a:cubicBezTo>
                    <a:cubicBezTo>
                      <a:pt x="297590" y="112395"/>
                      <a:pt x="290922" y="109538"/>
                      <a:pt x="297590" y="112395"/>
                    </a:cubicBezTo>
                    <a:cubicBezTo>
                      <a:pt x="304257" y="115252"/>
                      <a:pt x="308067" y="117157"/>
                      <a:pt x="313782" y="120015"/>
                    </a:cubicBezTo>
                    <a:cubicBezTo>
                      <a:pt x="319497" y="121920"/>
                      <a:pt x="314735" y="121920"/>
                      <a:pt x="319497" y="121920"/>
                    </a:cubicBezTo>
                    <a:cubicBezTo>
                      <a:pt x="324260" y="121920"/>
                      <a:pt x="317592" y="121920"/>
                      <a:pt x="324260" y="121920"/>
                    </a:cubicBezTo>
                    <a:cubicBezTo>
                      <a:pt x="330927" y="121920"/>
                      <a:pt x="340452" y="121920"/>
                      <a:pt x="340452" y="121920"/>
                    </a:cubicBezTo>
                    <a:cubicBezTo>
                      <a:pt x="340452" y="121920"/>
                      <a:pt x="342357" y="119063"/>
                      <a:pt x="346167" y="119063"/>
                    </a:cubicBezTo>
                    <a:cubicBezTo>
                      <a:pt x="349977" y="119063"/>
                      <a:pt x="349977" y="119063"/>
                      <a:pt x="349977" y="119063"/>
                    </a:cubicBezTo>
                    <a:lnTo>
                      <a:pt x="353787" y="115252"/>
                    </a:lnTo>
                    <a:cubicBezTo>
                      <a:pt x="353787" y="115252"/>
                      <a:pt x="358549" y="112395"/>
                      <a:pt x="353787" y="111442"/>
                    </a:cubicBezTo>
                    <a:cubicBezTo>
                      <a:pt x="349024" y="109538"/>
                      <a:pt x="354740" y="112395"/>
                      <a:pt x="349024" y="109538"/>
                    </a:cubicBezTo>
                    <a:cubicBezTo>
                      <a:pt x="343310" y="106680"/>
                      <a:pt x="338547" y="104775"/>
                      <a:pt x="338547" y="101917"/>
                    </a:cubicBezTo>
                    <a:cubicBezTo>
                      <a:pt x="338547" y="100013"/>
                      <a:pt x="335690" y="96202"/>
                      <a:pt x="332832" y="94297"/>
                    </a:cubicBezTo>
                    <a:cubicBezTo>
                      <a:pt x="330927" y="92392"/>
                      <a:pt x="333785" y="90488"/>
                      <a:pt x="329022" y="89535"/>
                    </a:cubicBezTo>
                    <a:cubicBezTo>
                      <a:pt x="323307" y="87630"/>
                      <a:pt x="321402" y="85725"/>
                      <a:pt x="317592" y="84772"/>
                    </a:cubicBezTo>
                    <a:cubicBezTo>
                      <a:pt x="314735" y="83820"/>
                      <a:pt x="301399" y="76200"/>
                      <a:pt x="301399" y="76200"/>
                    </a:cubicBezTo>
                    <a:lnTo>
                      <a:pt x="293780" y="68580"/>
                    </a:lnTo>
                    <a:lnTo>
                      <a:pt x="284255" y="60960"/>
                    </a:lnTo>
                    <a:cubicBezTo>
                      <a:pt x="284255" y="60960"/>
                      <a:pt x="276635" y="56197"/>
                      <a:pt x="273777" y="56197"/>
                    </a:cubicBezTo>
                    <a:cubicBezTo>
                      <a:pt x="270920" y="56197"/>
                      <a:pt x="256632" y="50482"/>
                      <a:pt x="251870" y="49530"/>
                    </a:cubicBezTo>
                    <a:cubicBezTo>
                      <a:pt x="247107" y="48577"/>
                      <a:pt x="242345" y="44767"/>
                      <a:pt x="242345" y="44767"/>
                    </a:cubicBezTo>
                    <a:lnTo>
                      <a:pt x="229962" y="37147"/>
                    </a:lnTo>
                    <a:lnTo>
                      <a:pt x="220437" y="32385"/>
                    </a:lnTo>
                    <a:cubicBezTo>
                      <a:pt x="220437" y="32385"/>
                      <a:pt x="207102" y="27622"/>
                      <a:pt x="203292" y="26670"/>
                    </a:cubicBezTo>
                    <a:cubicBezTo>
                      <a:pt x="198530" y="25717"/>
                      <a:pt x="187099" y="22860"/>
                      <a:pt x="187099" y="22860"/>
                    </a:cubicBezTo>
                    <a:lnTo>
                      <a:pt x="168049" y="19050"/>
                    </a:lnTo>
                    <a:lnTo>
                      <a:pt x="153762" y="19050"/>
                    </a:lnTo>
                    <a:cubicBezTo>
                      <a:pt x="153762" y="19050"/>
                      <a:pt x="151857" y="17145"/>
                      <a:pt x="142332" y="17145"/>
                    </a:cubicBezTo>
                    <a:cubicBezTo>
                      <a:pt x="133760" y="18097"/>
                      <a:pt x="128045" y="18097"/>
                      <a:pt x="128045" y="18097"/>
                    </a:cubicBezTo>
                    <a:cubicBezTo>
                      <a:pt x="128045" y="18097"/>
                      <a:pt x="120424" y="18097"/>
                      <a:pt x="118520" y="20002"/>
                    </a:cubicBezTo>
                    <a:cubicBezTo>
                      <a:pt x="116615" y="21907"/>
                      <a:pt x="116615" y="21907"/>
                      <a:pt x="116615" y="21907"/>
                    </a:cubicBezTo>
                    <a:lnTo>
                      <a:pt x="101374" y="29527"/>
                    </a:lnTo>
                    <a:close/>
                  </a:path>
                </a:pathLst>
              </a:custGeom>
              <a:grpFill/>
              <a:ln w="9525" cap="flat">
                <a:noFill/>
                <a:prstDash val="solid"/>
                <a:miter/>
              </a:ln>
            </p:spPr>
            <p:txBody>
              <a:bodyPr rtlCol="0" anchor="ctr"/>
              <a:lstStyle/>
              <a:p>
                <a:endParaRPr lang="en-US" sz="1765" noProof="0"/>
              </a:p>
            </p:txBody>
          </p:sp>
          <p:sp>
            <p:nvSpPr>
              <p:cNvPr id="154" name="Freeform: Shape 153">
                <a:extLst>
                  <a:ext uri="{FF2B5EF4-FFF2-40B4-BE49-F238E27FC236}">
                    <a16:creationId xmlns:a16="http://schemas.microsoft.com/office/drawing/2014/main" id="{263242CE-2531-F98D-E864-BA45B5C2D13A}"/>
                  </a:ext>
                </a:extLst>
              </p:cNvPr>
              <p:cNvSpPr/>
              <p:nvPr/>
            </p:nvSpPr>
            <p:spPr>
              <a:xfrm>
                <a:off x="10779471" y="4121196"/>
                <a:ext cx="65722" cy="27622"/>
              </a:xfrm>
              <a:custGeom>
                <a:avLst/>
                <a:gdLst>
                  <a:gd name="connsiteX0" fmla="*/ 65723 w 65722"/>
                  <a:gd name="connsiteY0" fmla="*/ 4763 h 27622"/>
                  <a:gd name="connsiteX1" fmla="*/ 58103 w 65722"/>
                  <a:gd name="connsiteY1" fmla="*/ 16192 h 27622"/>
                  <a:gd name="connsiteX2" fmla="*/ 56198 w 65722"/>
                  <a:gd name="connsiteY2" fmla="*/ 20003 h 27622"/>
                  <a:gd name="connsiteX3" fmla="*/ 44768 w 65722"/>
                  <a:gd name="connsiteY3" fmla="*/ 27623 h 27622"/>
                  <a:gd name="connsiteX4" fmla="*/ 36195 w 65722"/>
                  <a:gd name="connsiteY4" fmla="*/ 26670 h 27622"/>
                  <a:gd name="connsiteX5" fmla="*/ 31432 w 65722"/>
                  <a:gd name="connsiteY5" fmla="*/ 24765 h 27622"/>
                  <a:gd name="connsiteX6" fmla="*/ 24765 w 65722"/>
                  <a:gd name="connsiteY6" fmla="*/ 24765 h 27622"/>
                  <a:gd name="connsiteX7" fmla="*/ 15240 w 65722"/>
                  <a:gd name="connsiteY7" fmla="*/ 25717 h 27622"/>
                  <a:gd name="connsiteX8" fmla="*/ 8573 w 65722"/>
                  <a:gd name="connsiteY8" fmla="*/ 26670 h 27622"/>
                  <a:gd name="connsiteX9" fmla="*/ 0 w 65722"/>
                  <a:gd name="connsiteY9" fmla="*/ 18098 h 27622"/>
                  <a:gd name="connsiteX10" fmla="*/ 5715 w 65722"/>
                  <a:gd name="connsiteY10" fmla="*/ 16192 h 27622"/>
                  <a:gd name="connsiteX11" fmla="*/ 18098 w 65722"/>
                  <a:gd name="connsiteY11" fmla="*/ 16192 h 27622"/>
                  <a:gd name="connsiteX12" fmla="*/ 29528 w 65722"/>
                  <a:gd name="connsiteY12" fmla="*/ 16192 h 27622"/>
                  <a:gd name="connsiteX13" fmla="*/ 38100 w 65722"/>
                  <a:gd name="connsiteY13" fmla="*/ 13335 h 27622"/>
                  <a:gd name="connsiteX14" fmla="*/ 48578 w 65722"/>
                  <a:gd name="connsiteY14" fmla="*/ 7620 h 27622"/>
                  <a:gd name="connsiteX15" fmla="*/ 49530 w 65722"/>
                  <a:gd name="connsiteY15" fmla="*/ 3810 h 27622"/>
                  <a:gd name="connsiteX16" fmla="*/ 53340 w 65722"/>
                  <a:gd name="connsiteY16" fmla="*/ 0 h 27622"/>
                  <a:gd name="connsiteX17" fmla="*/ 65723 w 65722"/>
                  <a:gd name="connsiteY17" fmla="*/ 4763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722" h="27622">
                    <a:moveTo>
                      <a:pt x="65723" y="4763"/>
                    </a:moveTo>
                    <a:lnTo>
                      <a:pt x="58103" y="16192"/>
                    </a:lnTo>
                    <a:cubicBezTo>
                      <a:pt x="58103" y="16192"/>
                      <a:pt x="56198" y="12383"/>
                      <a:pt x="56198" y="20003"/>
                    </a:cubicBezTo>
                    <a:cubicBezTo>
                      <a:pt x="56198" y="27623"/>
                      <a:pt x="44768" y="27623"/>
                      <a:pt x="44768" y="27623"/>
                    </a:cubicBezTo>
                    <a:lnTo>
                      <a:pt x="36195" y="26670"/>
                    </a:lnTo>
                    <a:lnTo>
                      <a:pt x="31432" y="24765"/>
                    </a:lnTo>
                    <a:lnTo>
                      <a:pt x="24765" y="24765"/>
                    </a:lnTo>
                    <a:lnTo>
                      <a:pt x="15240" y="25717"/>
                    </a:lnTo>
                    <a:lnTo>
                      <a:pt x="8573" y="26670"/>
                    </a:lnTo>
                    <a:lnTo>
                      <a:pt x="0" y="18098"/>
                    </a:lnTo>
                    <a:lnTo>
                      <a:pt x="5715" y="16192"/>
                    </a:lnTo>
                    <a:lnTo>
                      <a:pt x="18098" y="16192"/>
                    </a:lnTo>
                    <a:cubicBezTo>
                      <a:pt x="18098" y="16192"/>
                      <a:pt x="23813" y="16192"/>
                      <a:pt x="29528" y="16192"/>
                    </a:cubicBezTo>
                    <a:cubicBezTo>
                      <a:pt x="35243" y="16192"/>
                      <a:pt x="34290" y="13335"/>
                      <a:pt x="38100" y="13335"/>
                    </a:cubicBezTo>
                    <a:cubicBezTo>
                      <a:pt x="42863" y="13335"/>
                      <a:pt x="48578" y="7620"/>
                      <a:pt x="48578" y="7620"/>
                    </a:cubicBezTo>
                    <a:lnTo>
                      <a:pt x="49530" y="3810"/>
                    </a:lnTo>
                    <a:lnTo>
                      <a:pt x="53340" y="0"/>
                    </a:lnTo>
                    <a:lnTo>
                      <a:pt x="65723" y="4763"/>
                    </a:lnTo>
                    <a:close/>
                  </a:path>
                </a:pathLst>
              </a:custGeom>
              <a:grpFill/>
              <a:ln w="9525" cap="flat">
                <a:noFill/>
                <a:prstDash val="solid"/>
                <a:miter/>
              </a:ln>
            </p:spPr>
            <p:txBody>
              <a:bodyPr rtlCol="0" anchor="ctr"/>
              <a:lstStyle/>
              <a:p>
                <a:endParaRPr lang="en-US" sz="1765" noProof="0"/>
              </a:p>
            </p:txBody>
          </p:sp>
          <p:sp>
            <p:nvSpPr>
              <p:cNvPr id="155" name="Freeform: Shape 154">
                <a:extLst>
                  <a:ext uri="{FF2B5EF4-FFF2-40B4-BE49-F238E27FC236}">
                    <a16:creationId xmlns:a16="http://schemas.microsoft.com/office/drawing/2014/main" id="{0E7C07CC-DA46-8327-3B47-DFA5104E84DB}"/>
                  </a:ext>
                </a:extLst>
              </p:cNvPr>
              <p:cNvSpPr/>
              <p:nvPr/>
            </p:nvSpPr>
            <p:spPr>
              <a:xfrm>
                <a:off x="10158723" y="4197694"/>
                <a:ext cx="696948" cy="329267"/>
              </a:xfrm>
              <a:custGeom>
                <a:avLst/>
                <a:gdLst>
                  <a:gd name="connsiteX0" fmla="*/ 495018 w 696948"/>
                  <a:gd name="connsiteY0" fmla="*/ 18752 h 329267"/>
                  <a:gd name="connsiteX1" fmla="*/ 494066 w 696948"/>
                  <a:gd name="connsiteY1" fmla="*/ 30182 h 329267"/>
                  <a:gd name="connsiteX2" fmla="*/ 493113 w 696948"/>
                  <a:gd name="connsiteY2" fmla="*/ 38755 h 329267"/>
                  <a:gd name="connsiteX3" fmla="*/ 488351 w 696948"/>
                  <a:gd name="connsiteY3" fmla="*/ 53995 h 329267"/>
                  <a:gd name="connsiteX4" fmla="*/ 476921 w 696948"/>
                  <a:gd name="connsiteY4" fmla="*/ 61615 h 329267"/>
                  <a:gd name="connsiteX5" fmla="*/ 471206 w 696948"/>
                  <a:gd name="connsiteY5" fmla="*/ 65425 h 329267"/>
                  <a:gd name="connsiteX6" fmla="*/ 456918 w 696948"/>
                  <a:gd name="connsiteY6" fmla="*/ 66377 h 329267"/>
                  <a:gd name="connsiteX7" fmla="*/ 447393 w 696948"/>
                  <a:gd name="connsiteY7" fmla="*/ 66377 h 329267"/>
                  <a:gd name="connsiteX8" fmla="*/ 444536 w 696948"/>
                  <a:gd name="connsiteY8" fmla="*/ 59710 h 329267"/>
                  <a:gd name="connsiteX9" fmla="*/ 439773 w 696948"/>
                  <a:gd name="connsiteY9" fmla="*/ 57805 h 329267"/>
                  <a:gd name="connsiteX10" fmla="*/ 435011 w 696948"/>
                  <a:gd name="connsiteY10" fmla="*/ 54947 h 329267"/>
                  <a:gd name="connsiteX11" fmla="*/ 428343 w 696948"/>
                  <a:gd name="connsiteY11" fmla="*/ 52090 h 329267"/>
                  <a:gd name="connsiteX12" fmla="*/ 415008 w 696948"/>
                  <a:gd name="connsiteY12" fmla="*/ 49232 h 329267"/>
                  <a:gd name="connsiteX13" fmla="*/ 401673 w 696948"/>
                  <a:gd name="connsiteY13" fmla="*/ 44470 h 329267"/>
                  <a:gd name="connsiteX14" fmla="*/ 396911 w 696948"/>
                  <a:gd name="connsiteY14" fmla="*/ 40660 h 329267"/>
                  <a:gd name="connsiteX15" fmla="*/ 395006 w 696948"/>
                  <a:gd name="connsiteY15" fmla="*/ 33992 h 329267"/>
                  <a:gd name="connsiteX16" fmla="*/ 402626 w 696948"/>
                  <a:gd name="connsiteY16" fmla="*/ 29230 h 329267"/>
                  <a:gd name="connsiteX17" fmla="*/ 413103 w 696948"/>
                  <a:gd name="connsiteY17" fmla="*/ 25420 h 329267"/>
                  <a:gd name="connsiteX18" fmla="*/ 421676 w 696948"/>
                  <a:gd name="connsiteY18" fmla="*/ 21610 h 329267"/>
                  <a:gd name="connsiteX19" fmla="*/ 427391 w 696948"/>
                  <a:gd name="connsiteY19" fmla="*/ 12085 h 329267"/>
                  <a:gd name="connsiteX20" fmla="*/ 425486 w 696948"/>
                  <a:gd name="connsiteY20" fmla="*/ 8275 h 329267"/>
                  <a:gd name="connsiteX21" fmla="*/ 416913 w 696948"/>
                  <a:gd name="connsiteY21" fmla="*/ 5417 h 329267"/>
                  <a:gd name="connsiteX22" fmla="*/ 398816 w 696948"/>
                  <a:gd name="connsiteY22" fmla="*/ 6370 h 329267"/>
                  <a:gd name="connsiteX23" fmla="*/ 389291 w 696948"/>
                  <a:gd name="connsiteY23" fmla="*/ 5417 h 329267"/>
                  <a:gd name="connsiteX24" fmla="*/ 379766 w 696948"/>
                  <a:gd name="connsiteY24" fmla="*/ 3512 h 329267"/>
                  <a:gd name="connsiteX25" fmla="*/ 367383 w 696948"/>
                  <a:gd name="connsiteY25" fmla="*/ 1607 h 329267"/>
                  <a:gd name="connsiteX26" fmla="*/ 339761 w 696948"/>
                  <a:gd name="connsiteY26" fmla="*/ 655 h 329267"/>
                  <a:gd name="connsiteX27" fmla="*/ 328331 w 696948"/>
                  <a:gd name="connsiteY27" fmla="*/ 4465 h 329267"/>
                  <a:gd name="connsiteX28" fmla="*/ 322616 w 696948"/>
                  <a:gd name="connsiteY28" fmla="*/ 8275 h 329267"/>
                  <a:gd name="connsiteX29" fmla="*/ 314996 w 696948"/>
                  <a:gd name="connsiteY29" fmla="*/ 12085 h 329267"/>
                  <a:gd name="connsiteX30" fmla="*/ 306423 w 696948"/>
                  <a:gd name="connsiteY30" fmla="*/ 15895 h 329267"/>
                  <a:gd name="connsiteX31" fmla="*/ 299756 w 696948"/>
                  <a:gd name="connsiteY31" fmla="*/ 20657 h 329267"/>
                  <a:gd name="connsiteX32" fmla="*/ 294041 w 696948"/>
                  <a:gd name="connsiteY32" fmla="*/ 24467 h 329267"/>
                  <a:gd name="connsiteX33" fmla="*/ 293088 w 696948"/>
                  <a:gd name="connsiteY33" fmla="*/ 31135 h 329267"/>
                  <a:gd name="connsiteX34" fmla="*/ 287373 w 696948"/>
                  <a:gd name="connsiteY34" fmla="*/ 37802 h 329267"/>
                  <a:gd name="connsiteX35" fmla="*/ 284516 w 696948"/>
                  <a:gd name="connsiteY35" fmla="*/ 38755 h 329267"/>
                  <a:gd name="connsiteX36" fmla="*/ 268323 w 696948"/>
                  <a:gd name="connsiteY36" fmla="*/ 38755 h 329267"/>
                  <a:gd name="connsiteX37" fmla="*/ 265466 w 696948"/>
                  <a:gd name="connsiteY37" fmla="*/ 29230 h 329267"/>
                  <a:gd name="connsiteX38" fmla="*/ 250226 w 696948"/>
                  <a:gd name="connsiteY38" fmla="*/ 27325 h 329267"/>
                  <a:gd name="connsiteX39" fmla="*/ 242605 w 696948"/>
                  <a:gd name="connsiteY39" fmla="*/ 28277 h 329267"/>
                  <a:gd name="connsiteX40" fmla="*/ 227366 w 696948"/>
                  <a:gd name="connsiteY40" fmla="*/ 29230 h 329267"/>
                  <a:gd name="connsiteX41" fmla="*/ 218793 w 696948"/>
                  <a:gd name="connsiteY41" fmla="*/ 33040 h 329267"/>
                  <a:gd name="connsiteX42" fmla="*/ 208316 w 696948"/>
                  <a:gd name="connsiteY42" fmla="*/ 42565 h 329267"/>
                  <a:gd name="connsiteX43" fmla="*/ 208316 w 696948"/>
                  <a:gd name="connsiteY43" fmla="*/ 46375 h 329267"/>
                  <a:gd name="connsiteX44" fmla="*/ 202601 w 696948"/>
                  <a:gd name="connsiteY44" fmla="*/ 53995 h 329267"/>
                  <a:gd name="connsiteX45" fmla="*/ 190218 w 696948"/>
                  <a:gd name="connsiteY45" fmla="*/ 57805 h 329267"/>
                  <a:gd name="connsiteX46" fmla="*/ 169263 w 696948"/>
                  <a:gd name="connsiteY46" fmla="*/ 58757 h 329267"/>
                  <a:gd name="connsiteX47" fmla="*/ 157833 w 696948"/>
                  <a:gd name="connsiteY47" fmla="*/ 63520 h 329267"/>
                  <a:gd name="connsiteX48" fmla="*/ 155928 w 696948"/>
                  <a:gd name="connsiteY48" fmla="*/ 68282 h 329267"/>
                  <a:gd name="connsiteX49" fmla="*/ 142593 w 696948"/>
                  <a:gd name="connsiteY49" fmla="*/ 85427 h 329267"/>
                  <a:gd name="connsiteX50" fmla="*/ 137830 w 696948"/>
                  <a:gd name="connsiteY50" fmla="*/ 86380 h 329267"/>
                  <a:gd name="connsiteX51" fmla="*/ 128305 w 696948"/>
                  <a:gd name="connsiteY51" fmla="*/ 89237 h 329267"/>
                  <a:gd name="connsiteX52" fmla="*/ 122591 w 696948"/>
                  <a:gd name="connsiteY52" fmla="*/ 90190 h 329267"/>
                  <a:gd name="connsiteX53" fmla="*/ 107351 w 696948"/>
                  <a:gd name="connsiteY53" fmla="*/ 96857 h 329267"/>
                  <a:gd name="connsiteX54" fmla="*/ 100683 w 696948"/>
                  <a:gd name="connsiteY54" fmla="*/ 100667 h 329267"/>
                  <a:gd name="connsiteX55" fmla="*/ 89253 w 696948"/>
                  <a:gd name="connsiteY55" fmla="*/ 101620 h 329267"/>
                  <a:gd name="connsiteX56" fmla="*/ 73061 w 696948"/>
                  <a:gd name="connsiteY56" fmla="*/ 101620 h 329267"/>
                  <a:gd name="connsiteX57" fmla="*/ 63536 w 696948"/>
                  <a:gd name="connsiteY57" fmla="*/ 101620 h 329267"/>
                  <a:gd name="connsiteX58" fmla="*/ 52106 w 696948"/>
                  <a:gd name="connsiteY58" fmla="*/ 105430 h 329267"/>
                  <a:gd name="connsiteX59" fmla="*/ 39723 w 696948"/>
                  <a:gd name="connsiteY59" fmla="*/ 116860 h 329267"/>
                  <a:gd name="connsiteX60" fmla="*/ 16863 w 696948"/>
                  <a:gd name="connsiteY60" fmla="*/ 120670 h 329267"/>
                  <a:gd name="connsiteX61" fmla="*/ 9243 w 696948"/>
                  <a:gd name="connsiteY61" fmla="*/ 121622 h 329267"/>
                  <a:gd name="connsiteX62" fmla="*/ 1623 w 696948"/>
                  <a:gd name="connsiteY62" fmla="*/ 128290 h 329267"/>
                  <a:gd name="connsiteX63" fmla="*/ 671 w 696948"/>
                  <a:gd name="connsiteY63" fmla="*/ 134957 h 329267"/>
                  <a:gd name="connsiteX64" fmla="*/ 671 w 696948"/>
                  <a:gd name="connsiteY64" fmla="*/ 140672 h 329267"/>
                  <a:gd name="connsiteX65" fmla="*/ 3528 w 696948"/>
                  <a:gd name="connsiteY65" fmla="*/ 145435 h 329267"/>
                  <a:gd name="connsiteX66" fmla="*/ 10196 w 696948"/>
                  <a:gd name="connsiteY66" fmla="*/ 156865 h 329267"/>
                  <a:gd name="connsiteX67" fmla="*/ 10196 w 696948"/>
                  <a:gd name="connsiteY67" fmla="*/ 156865 h 329267"/>
                  <a:gd name="connsiteX68" fmla="*/ 14006 w 696948"/>
                  <a:gd name="connsiteY68" fmla="*/ 165437 h 329267"/>
                  <a:gd name="connsiteX69" fmla="*/ 10196 w 696948"/>
                  <a:gd name="connsiteY69" fmla="*/ 174962 h 329267"/>
                  <a:gd name="connsiteX70" fmla="*/ 7338 w 696948"/>
                  <a:gd name="connsiteY70" fmla="*/ 183535 h 329267"/>
                  <a:gd name="connsiteX71" fmla="*/ 17816 w 696948"/>
                  <a:gd name="connsiteY71" fmla="*/ 189250 h 329267"/>
                  <a:gd name="connsiteX72" fmla="*/ 23531 w 696948"/>
                  <a:gd name="connsiteY72" fmla="*/ 196870 h 329267"/>
                  <a:gd name="connsiteX73" fmla="*/ 25436 w 696948"/>
                  <a:gd name="connsiteY73" fmla="*/ 199727 h 329267"/>
                  <a:gd name="connsiteX74" fmla="*/ 34961 w 696948"/>
                  <a:gd name="connsiteY74" fmla="*/ 210205 h 329267"/>
                  <a:gd name="connsiteX75" fmla="*/ 34008 w 696948"/>
                  <a:gd name="connsiteY75" fmla="*/ 219730 h 329267"/>
                  <a:gd name="connsiteX76" fmla="*/ 34008 w 696948"/>
                  <a:gd name="connsiteY76" fmla="*/ 229255 h 329267"/>
                  <a:gd name="connsiteX77" fmla="*/ 34008 w 696948"/>
                  <a:gd name="connsiteY77" fmla="*/ 235922 h 329267"/>
                  <a:gd name="connsiteX78" fmla="*/ 35913 w 696948"/>
                  <a:gd name="connsiteY78" fmla="*/ 244495 h 329267"/>
                  <a:gd name="connsiteX79" fmla="*/ 35913 w 696948"/>
                  <a:gd name="connsiteY79" fmla="*/ 250210 h 329267"/>
                  <a:gd name="connsiteX80" fmla="*/ 30198 w 696948"/>
                  <a:gd name="connsiteY80" fmla="*/ 257830 h 329267"/>
                  <a:gd name="connsiteX81" fmla="*/ 40676 w 696948"/>
                  <a:gd name="connsiteY81" fmla="*/ 268307 h 329267"/>
                  <a:gd name="connsiteX82" fmla="*/ 54011 w 696948"/>
                  <a:gd name="connsiteY82" fmla="*/ 273070 h 329267"/>
                  <a:gd name="connsiteX83" fmla="*/ 63536 w 696948"/>
                  <a:gd name="connsiteY83" fmla="*/ 273070 h 329267"/>
                  <a:gd name="connsiteX84" fmla="*/ 72108 w 696948"/>
                  <a:gd name="connsiteY84" fmla="*/ 271165 h 329267"/>
                  <a:gd name="connsiteX85" fmla="*/ 94016 w 696948"/>
                  <a:gd name="connsiteY85" fmla="*/ 270212 h 329267"/>
                  <a:gd name="connsiteX86" fmla="*/ 113066 w 696948"/>
                  <a:gd name="connsiteY86" fmla="*/ 274975 h 329267"/>
                  <a:gd name="connsiteX87" fmla="*/ 129258 w 696948"/>
                  <a:gd name="connsiteY87" fmla="*/ 269260 h 329267"/>
                  <a:gd name="connsiteX88" fmla="*/ 136878 w 696948"/>
                  <a:gd name="connsiteY88" fmla="*/ 265450 h 329267"/>
                  <a:gd name="connsiteX89" fmla="*/ 151166 w 696948"/>
                  <a:gd name="connsiteY89" fmla="*/ 264497 h 329267"/>
                  <a:gd name="connsiteX90" fmla="*/ 160691 w 696948"/>
                  <a:gd name="connsiteY90" fmla="*/ 266402 h 329267"/>
                  <a:gd name="connsiteX91" fmla="*/ 167358 w 696948"/>
                  <a:gd name="connsiteY91" fmla="*/ 269260 h 329267"/>
                  <a:gd name="connsiteX92" fmla="*/ 176883 w 696948"/>
                  <a:gd name="connsiteY92" fmla="*/ 269260 h 329267"/>
                  <a:gd name="connsiteX93" fmla="*/ 192123 w 696948"/>
                  <a:gd name="connsiteY93" fmla="*/ 267355 h 329267"/>
                  <a:gd name="connsiteX94" fmla="*/ 198791 w 696948"/>
                  <a:gd name="connsiteY94" fmla="*/ 263545 h 329267"/>
                  <a:gd name="connsiteX95" fmla="*/ 200696 w 696948"/>
                  <a:gd name="connsiteY95" fmla="*/ 256877 h 329267"/>
                  <a:gd name="connsiteX96" fmla="*/ 213078 w 696948"/>
                  <a:gd name="connsiteY96" fmla="*/ 248305 h 329267"/>
                  <a:gd name="connsiteX97" fmla="*/ 226413 w 696948"/>
                  <a:gd name="connsiteY97" fmla="*/ 244495 h 329267"/>
                  <a:gd name="connsiteX98" fmla="*/ 239748 w 696948"/>
                  <a:gd name="connsiteY98" fmla="*/ 243542 h 329267"/>
                  <a:gd name="connsiteX99" fmla="*/ 254988 w 696948"/>
                  <a:gd name="connsiteY99" fmla="*/ 238780 h 329267"/>
                  <a:gd name="connsiteX100" fmla="*/ 271181 w 696948"/>
                  <a:gd name="connsiteY100" fmla="*/ 238780 h 329267"/>
                  <a:gd name="connsiteX101" fmla="*/ 283563 w 696948"/>
                  <a:gd name="connsiteY101" fmla="*/ 241637 h 329267"/>
                  <a:gd name="connsiteX102" fmla="*/ 312138 w 696948"/>
                  <a:gd name="connsiteY102" fmla="*/ 245447 h 329267"/>
                  <a:gd name="connsiteX103" fmla="*/ 330236 w 696948"/>
                  <a:gd name="connsiteY103" fmla="*/ 244495 h 329267"/>
                  <a:gd name="connsiteX104" fmla="*/ 344523 w 696948"/>
                  <a:gd name="connsiteY104" fmla="*/ 243542 h 329267"/>
                  <a:gd name="connsiteX105" fmla="*/ 365478 w 696948"/>
                  <a:gd name="connsiteY105" fmla="*/ 248305 h 329267"/>
                  <a:gd name="connsiteX106" fmla="*/ 373098 w 696948"/>
                  <a:gd name="connsiteY106" fmla="*/ 254972 h 329267"/>
                  <a:gd name="connsiteX107" fmla="*/ 373098 w 696948"/>
                  <a:gd name="connsiteY107" fmla="*/ 261640 h 329267"/>
                  <a:gd name="connsiteX108" fmla="*/ 374051 w 696948"/>
                  <a:gd name="connsiteY108" fmla="*/ 268307 h 329267"/>
                  <a:gd name="connsiteX109" fmla="*/ 387386 w 696948"/>
                  <a:gd name="connsiteY109" fmla="*/ 273070 h 329267"/>
                  <a:gd name="connsiteX110" fmla="*/ 395958 w 696948"/>
                  <a:gd name="connsiteY110" fmla="*/ 273070 h 329267"/>
                  <a:gd name="connsiteX111" fmla="*/ 400721 w 696948"/>
                  <a:gd name="connsiteY111" fmla="*/ 269260 h 329267"/>
                  <a:gd name="connsiteX112" fmla="*/ 404531 w 696948"/>
                  <a:gd name="connsiteY112" fmla="*/ 265450 h 329267"/>
                  <a:gd name="connsiteX113" fmla="*/ 412151 w 696948"/>
                  <a:gd name="connsiteY113" fmla="*/ 264497 h 329267"/>
                  <a:gd name="connsiteX114" fmla="*/ 415008 w 696948"/>
                  <a:gd name="connsiteY114" fmla="*/ 265450 h 329267"/>
                  <a:gd name="connsiteX115" fmla="*/ 415961 w 696948"/>
                  <a:gd name="connsiteY115" fmla="*/ 273070 h 329267"/>
                  <a:gd name="connsiteX116" fmla="*/ 419771 w 696948"/>
                  <a:gd name="connsiteY116" fmla="*/ 281642 h 329267"/>
                  <a:gd name="connsiteX117" fmla="*/ 430248 w 696948"/>
                  <a:gd name="connsiteY117" fmla="*/ 288310 h 329267"/>
                  <a:gd name="connsiteX118" fmla="*/ 442631 w 696948"/>
                  <a:gd name="connsiteY118" fmla="*/ 290215 h 329267"/>
                  <a:gd name="connsiteX119" fmla="*/ 451203 w 696948"/>
                  <a:gd name="connsiteY119" fmla="*/ 290215 h 329267"/>
                  <a:gd name="connsiteX120" fmla="*/ 456918 w 696948"/>
                  <a:gd name="connsiteY120" fmla="*/ 294025 h 329267"/>
                  <a:gd name="connsiteX121" fmla="*/ 458823 w 696948"/>
                  <a:gd name="connsiteY121" fmla="*/ 299740 h 329267"/>
                  <a:gd name="connsiteX122" fmla="*/ 458823 w 696948"/>
                  <a:gd name="connsiteY122" fmla="*/ 310217 h 329267"/>
                  <a:gd name="connsiteX123" fmla="*/ 458823 w 696948"/>
                  <a:gd name="connsiteY123" fmla="*/ 314027 h 329267"/>
                  <a:gd name="connsiteX124" fmla="*/ 470253 w 696948"/>
                  <a:gd name="connsiteY124" fmla="*/ 324505 h 329267"/>
                  <a:gd name="connsiteX125" fmla="*/ 478826 w 696948"/>
                  <a:gd name="connsiteY125" fmla="*/ 326410 h 329267"/>
                  <a:gd name="connsiteX126" fmla="*/ 490256 w 696948"/>
                  <a:gd name="connsiteY126" fmla="*/ 325457 h 329267"/>
                  <a:gd name="connsiteX127" fmla="*/ 505496 w 696948"/>
                  <a:gd name="connsiteY127" fmla="*/ 324505 h 329267"/>
                  <a:gd name="connsiteX128" fmla="*/ 514068 w 696948"/>
                  <a:gd name="connsiteY128" fmla="*/ 326410 h 329267"/>
                  <a:gd name="connsiteX129" fmla="*/ 536928 w 696948"/>
                  <a:gd name="connsiteY129" fmla="*/ 328315 h 329267"/>
                  <a:gd name="connsiteX130" fmla="*/ 549311 w 696948"/>
                  <a:gd name="connsiteY130" fmla="*/ 321647 h 329267"/>
                  <a:gd name="connsiteX131" fmla="*/ 555978 w 696948"/>
                  <a:gd name="connsiteY131" fmla="*/ 321647 h 329267"/>
                  <a:gd name="connsiteX132" fmla="*/ 564551 w 696948"/>
                  <a:gd name="connsiteY132" fmla="*/ 326410 h 329267"/>
                  <a:gd name="connsiteX133" fmla="*/ 572171 w 696948"/>
                  <a:gd name="connsiteY133" fmla="*/ 329267 h 329267"/>
                  <a:gd name="connsiteX134" fmla="*/ 583601 w 696948"/>
                  <a:gd name="connsiteY134" fmla="*/ 329267 h 329267"/>
                  <a:gd name="connsiteX135" fmla="*/ 596936 w 696948"/>
                  <a:gd name="connsiteY135" fmla="*/ 321647 h 329267"/>
                  <a:gd name="connsiteX136" fmla="*/ 601698 w 696948"/>
                  <a:gd name="connsiteY136" fmla="*/ 320695 h 329267"/>
                  <a:gd name="connsiteX137" fmla="*/ 615033 w 696948"/>
                  <a:gd name="connsiteY137" fmla="*/ 317837 h 329267"/>
                  <a:gd name="connsiteX138" fmla="*/ 630273 w 696948"/>
                  <a:gd name="connsiteY138" fmla="*/ 311170 h 329267"/>
                  <a:gd name="connsiteX139" fmla="*/ 637893 w 696948"/>
                  <a:gd name="connsiteY139" fmla="*/ 304502 h 329267"/>
                  <a:gd name="connsiteX140" fmla="*/ 639798 w 696948"/>
                  <a:gd name="connsiteY140" fmla="*/ 295930 h 329267"/>
                  <a:gd name="connsiteX141" fmla="*/ 644561 w 696948"/>
                  <a:gd name="connsiteY141" fmla="*/ 289262 h 329267"/>
                  <a:gd name="connsiteX142" fmla="*/ 652181 w 696948"/>
                  <a:gd name="connsiteY142" fmla="*/ 285452 h 329267"/>
                  <a:gd name="connsiteX143" fmla="*/ 655991 w 696948"/>
                  <a:gd name="connsiteY143" fmla="*/ 280690 h 329267"/>
                  <a:gd name="connsiteX144" fmla="*/ 656943 w 696948"/>
                  <a:gd name="connsiteY144" fmla="*/ 269260 h 329267"/>
                  <a:gd name="connsiteX145" fmla="*/ 657896 w 696948"/>
                  <a:gd name="connsiteY145" fmla="*/ 267355 h 329267"/>
                  <a:gd name="connsiteX146" fmla="*/ 664563 w 696948"/>
                  <a:gd name="connsiteY146" fmla="*/ 259735 h 329267"/>
                  <a:gd name="connsiteX147" fmla="*/ 673136 w 696948"/>
                  <a:gd name="connsiteY147" fmla="*/ 255925 h 329267"/>
                  <a:gd name="connsiteX148" fmla="*/ 683613 w 696948"/>
                  <a:gd name="connsiteY148" fmla="*/ 243542 h 329267"/>
                  <a:gd name="connsiteX149" fmla="*/ 687423 w 696948"/>
                  <a:gd name="connsiteY149" fmla="*/ 230207 h 329267"/>
                  <a:gd name="connsiteX150" fmla="*/ 691233 w 696948"/>
                  <a:gd name="connsiteY150" fmla="*/ 223540 h 329267"/>
                  <a:gd name="connsiteX151" fmla="*/ 695043 w 696948"/>
                  <a:gd name="connsiteY151" fmla="*/ 207347 h 329267"/>
                  <a:gd name="connsiteX152" fmla="*/ 695043 w 696948"/>
                  <a:gd name="connsiteY152" fmla="*/ 197822 h 329267"/>
                  <a:gd name="connsiteX153" fmla="*/ 696948 w 696948"/>
                  <a:gd name="connsiteY153" fmla="*/ 182582 h 329267"/>
                  <a:gd name="connsiteX154" fmla="*/ 696948 w 696948"/>
                  <a:gd name="connsiteY154" fmla="*/ 176867 h 329267"/>
                  <a:gd name="connsiteX155" fmla="*/ 694091 w 696948"/>
                  <a:gd name="connsiteY155" fmla="*/ 169247 h 329267"/>
                  <a:gd name="connsiteX156" fmla="*/ 691233 w 696948"/>
                  <a:gd name="connsiteY156" fmla="*/ 162580 h 329267"/>
                  <a:gd name="connsiteX157" fmla="*/ 683613 w 696948"/>
                  <a:gd name="connsiteY157" fmla="*/ 154960 h 329267"/>
                  <a:gd name="connsiteX158" fmla="*/ 675041 w 696948"/>
                  <a:gd name="connsiteY158" fmla="*/ 147340 h 329267"/>
                  <a:gd name="connsiteX159" fmla="*/ 667421 w 696948"/>
                  <a:gd name="connsiteY159" fmla="*/ 142577 h 329267"/>
                  <a:gd name="connsiteX160" fmla="*/ 650276 w 696948"/>
                  <a:gd name="connsiteY160" fmla="*/ 130195 h 329267"/>
                  <a:gd name="connsiteX161" fmla="*/ 637893 w 696948"/>
                  <a:gd name="connsiteY161" fmla="*/ 120670 h 329267"/>
                  <a:gd name="connsiteX162" fmla="*/ 628368 w 696948"/>
                  <a:gd name="connsiteY162" fmla="*/ 105430 h 329267"/>
                  <a:gd name="connsiteX163" fmla="*/ 612176 w 696948"/>
                  <a:gd name="connsiteY163" fmla="*/ 96857 h 329267"/>
                  <a:gd name="connsiteX164" fmla="*/ 597888 w 696948"/>
                  <a:gd name="connsiteY164" fmla="*/ 94952 h 329267"/>
                  <a:gd name="connsiteX165" fmla="*/ 580743 w 696948"/>
                  <a:gd name="connsiteY165" fmla="*/ 79712 h 329267"/>
                  <a:gd name="connsiteX166" fmla="*/ 573123 w 696948"/>
                  <a:gd name="connsiteY166" fmla="*/ 74950 h 329267"/>
                  <a:gd name="connsiteX167" fmla="*/ 565503 w 696948"/>
                  <a:gd name="connsiteY167" fmla="*/ 68282 h 329267"/>
                  <a:gd name="connsiteX168" fmla="*/ 563598 w 696948"/>
                  <a:gd name="connsiteY168" fmla="*/ 58757 h 329267"/>
                  <a:gd name="connsiteX169" fmla="*/ 557883 w 696948"/>
                  <a:gd name="connsiteY169" fmla="*/ 53042 h 329267"/>
                  <a:gd name="connsiteX170" fmla="*/ 555026 w 696948"/>
                  <a:gd name="connsiteY170" fmla="*/ 42565 h 329267"/>
                  <a:gd name="connsiteX171" fmla="*/ 552168 w 696948"/>
                  <a:gd name="connsiteY171" fmla="*/ 35897 h 329267"/>
                  <a:gd name="connsiteX172" fmla="*/ 546453 w 696948"/>
                  <a:gd name="connsiteY172" fmla="*/ 31135 h 329267"/>
                  <a:gd name="connsiteX173" fmla="*/ 541691 w 696948"/>
                  <a:gd name="connsiteY173" fmla="*/ 28277 h 329267"/>
                  <a:gd name="connsiteX174" fmla="*/ 535976 w 696948"/>
                  <a:gd name="connsiteY174" fmla="*/ 22562 h 329267"/>
                  <a:gd name="connsiteX175" fmla="*/ 532166 w 696948"/>
                  <a:gd name="connsiteY175" fmla="*/ 16847 h 329267"/>
                  <a:gd name="connsiteX176" fmla="*/ 523593 w 696948"/>
                  <a:gd name="connsiteY176" fmla="*/ 13990 h 329267"/>
                  <a:gd name="connsiteX177" fmla="*/ 517878 w 696948"/>
                  <a:gd name="connsiteY177" fmla="*/ 13990 h 329267"/>
                  <a:gd name="connsiteX178" fmla="*/ 504543 w 696948"/>
                  <a:gd name="connsiteY178" fmla="*/ 16847 h 329267"/>
                  <a:gd name="connsiteX179" fmla="*/ 499781 w 696948"/>
                  <a:gd name="connsiteY179" fmla="*/ 16847 h 329267"/>
                  <a:gd name="connsiteX180" fmla="*/ 495018 w 696948"/>
                  <a:gd name="connsiteY180" fmla="*/ 18752 h 32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96948" h="329267">
                    <a:moveTo>
                      <a:pt x="495018" y="18752"/>
                    </a:moveTo>
                    <a:cubicBezTo>
                      <a:pt x="495018" y="18752"/>
                      <a:pt x="494066" y="26372"/>
                      <a:pt x="494066" y="30182"/>
                    </a:cubicBezTo>
                    <a:cubicBezTo>
                      <a:pt x="494066" y="33992"/>
                      <a:pt x="494066" y="33992"/>
                      <a:pt x="493113" y="38755"/>
                    </a:cubicBezTo>
                    <a:cubicBezTo>
                      <a:pt x="492161" y="43517"/>
                      <a:pt x="490256" y="51137"/>
                      <a:pt x="488351" y="53995"/>
                    </a:cubicBezTo>
                    <a:cubicBezTo>
                      <a:pt x="486446" y="56852"/>
                      <a:pt x="476921" y="59710"/>
                      <a:pt x="476921" y="61615"/>
                    </a:cubicBezTo>
                    <a:cubicBezTo>
                      <a:pt x="476921" y="63520"/>
                      <a:pt x="477873" y="64472"/>
                      <a:pt x="471206" y="65425"/>
                    </a:cubicBezTo>
                    <a:cubicBezTo>
                      <a:pt x="464538" y="66377"/>
                      <a:pt x="456918" y="66377"/>
                      <a:pt x="456918" y="66377"/>
                    </a:cubicBezTo>
                    <a:lnTo>
                      <a:pt x="447393" y="66377"/>
                    </a:lnTo>
                    <a:lnTo>
                      <a:pt x="444536" y="59710"/>
                    </a:lnTo>
                    <a:lnTo>
                      <a:pt x="439773" y="57805"/>
                    </a:lnTo>
                    <a:lnTo>
                      <a:pt x="435011" y="54947"/>
                    </a:lnTo>
                    <a:cubicBezTo>
                      <a:pt x="435011" y="54947"/>
                      <a:pt x="432153" y="53042"/>
                      <a:pt x="428343" y="52090"/>
                    </a:cubicBezTo>
                    <a:cubicBezTo>
                      <a:pt x="425486" y="51137"/>
                      <a:pt x="415008" y="49232"/>
                      <a:pt x="415008" y="49232"/>
                    </a:cubicBezTo>
                    <a:lnTo>
                      <a:pt x="401673" y="44470"/>
                    </a:lnTo>
                    <a:lnTo>
                      <a:pt x="396911" y="40660"/>
                    </a:lnTo>
                    <a:cubicBezTo>
                      <a:pt x="396911" y="40660"/>
                      <a:pt x="390243" y="35897"/>
                      <a:pt x="395006" y="33992"/>
                    </a:cubicBezTo>
                    <a:cubicBezTo>
                      <a:pt x="399768" y="32087"/>
                      <a:pt x="402626" y="29230"/>
                      <a:pt x="402626" y="29230"/>
                    </a:cubicBezTo>
                    <a:cubicBezTo>
                      <a:pt x="402626" y="29230"/>
                      <a:pt x="409293" y="25420"/>
                      <a:pt x="413103" y="25420"/>
                    </a:cubicBezTo>
                    <a:cubicBezTo>
                      <a:pt x="415961" y="24467"/>
                      <a:pt x="415961" y="31135"/>
                      <a:pt x="421676" y="21610"/>
                    </a:cubicBezTo>
                    <a:cubicBezTo>
                      <a:pt x="427391" y="12085"/>
                      <a:pt x="427391" y="12085"/>
                      <a:pt x="427391" y="12085"/>
                    </a:cubicBezTo>
                    <a:lnTo>
                      <a:pt x="425486" y="8275"/>
                    </a:lnTo>
                    <a:cubicBezTo>
                      <a:pt x="425486" y="8275"/>
                      <a:pt x="419771" y="4465"/>
                      <a:pt x="416913" y="5417"/>
                    </a:cubicBezTo>
                    <a:cubicBezTo>
                      <a:pt x="413103" y="6370"/>
                      <a:pt x="398816" y="6370"/>
                      <a:pt x="398816" y="6370"/>
                    </a:cubicBezTo>
                    <a:lnTo>
                      <a:pt x="389291" y="5417"/>
                    </a:lnTo>
                    <a:lnTo>
                      <a:pt x="379766" y="3512"/>
                    </a:lnTo>
                    <a:cubicBezTo>
                      <a:pt x="379766" y="3512"/>
                      <a:pt x="388338" y="1607"/>
                      <a:pt x="367383" y="1607"/>
                    </a:cubicBezTo>
                    <a:cubicBezTo>
                      <a:pt x="346428" y="1607"/>
                      <a:pt x="339761" y="-1250"/>
                      <a:pt x="339761" y="655"/>
                    </a:cubicBezTo>
                    <a:cubicBezTo>
                      <a:pt x="339761" y="2560"/>
                      <a:pt x="328331" y="4465"/>
                      <a:pt x="328331" y="4465"/>
                    </a:cubicBezTo>
                    <a:cubicBezTo>
                      <a:pt x="328331" y="4465"/>
                      <a:pt x="323568" y="5417"/>
                      <a:pt x="322616" y="8275"/>
                    </a:cubicBezTo>
                    <a:cubicBezTo>
                      <a:pt x="321663" y="10180"/>
                      <a:pt x="317853" y="8275"/>
                      <a:pt x="314996" y="12085"/>
                    </a:cubicBezTo>
                    <a:cubicBezTo>
                      <a:pt x="311186" y="15895"/>
                      <a:pt x="308328" y="13037"/>
                      <a:pt x="306423" y="15895"/>
                    </a:cubicBezTo>
                    <a:cubicBezTo>
                      <a:pt x="304518" y="19705"/>
                      <a:pt x="299756" y="20657"/>
                      <a:pt x="299756" y="20657"/>
                    </a:cubicBezTo>
                    <a:lnTo>
                      <a:pt x="294041" y="24467"/>
                    </a:lnTo>
                    <a:cubicBezTo>
                      <a:pt x="294041" y="24467"/>
                      <a:pt x="294041" y="28277"/>
                      <a:pt x="293088" y="31135"/>
                    </a:cubicBezTo>
                    <a:cubicBezTo>
                      <a:pt x="292136" y="33992"/>
                      <a:pt x="291183" y="36850"/>
                      <a:pt x="287373" y="37802"/>
                    </a:cubicBezTo>
                    <a:cubicBezTo>
                      <a:pt x="284516" y="38755"/>
                      <a:pt x="284516" y="38755"/>
                      <a:pt x="284516" y="38755"/>
                    </a:cubicBezTo>
                    <a:lnTo>
                      <a:pt x="268323" y="38755"/>
                    </a:lnTo>
                    <a:cubicBezTo>
                      <a:pt x="268323" y="38755"/>
                      <a:pt x="273086" y="30182"/>
                      <a:pt x="265466" y="29230"/>
                    </a:cubicBezTo>
                    <a:cubicBezTo>
                      <a:pt x="257846" y="28277"/>
                      <a:pt x="250226" y="27325"/>
                      <a:pt x="250226" y="27325"/>
                    </a:cubicBezTo>
                    <a:lnTo>
                      <a:pt x="242605" y="28277"/>
                    </a:lnTo>
                    <a:lnTo>
                      <a:pt x="227366" y="29230"/>
                    </a:lnTo>
                    <a:cubicBezTo>
                      <a:pt x="227366" y="29230"/>
                      <a:pt x="219746" y="30182"/>
                      <a:pt x="218793" y="33040"/>
                    </a:cubicBezTo>
                    <a:cubicBezTo>
                      <a:pt x="217841" y="34945"/>
                      <a:pt x="208316" y="38755"/>
                      <a:pt x="208316" y="42565"/>
                    </a:cubicBezTo>
                    <a:cubicBezTo>
                      <a:pt x="208316" y="46375"/>
                      <a:pt x="209268" y="43517"/>
                      <a:pt x="208316" y="46375"/>
                    </a:cubicBezTo>
                    <a:cubicBezTo>
                      <a:pt x="207363" y="50185"/>
                      <a:pt x="210221" y="50185"/>
                      <a:pt x="202601" y="53995"/>
                    </a:cubicBezTo>
                    <a:cubicBezTo>
                      <a:pt x="194980" y="57805"/>
                      <a:pt x="199743" y="54947"/>
                      <a:pt x="190218" y="57805"/>
                    </a:cubicBezTo>
                    <a:cubicBezTo>
                      <a:pt x="181646" y="59710"/>
                      <a:pt x="169263" y="58757"/>
                      <a:pt x="169263" y="58757"/>
                    </a:cubicBezTo>
                    <a:lnTo>
                      <a:pt x="157833" y="63520"/>
                    </a:lnTo>
                    <a:lnTo>
                      <a:pt x="155928" y="68282"/>
                    </a:lnTo>
                    <a:lnTo>
                      <a:pt x="142593" y="85427"/>
                    </a:lnTo>
                    <a:lnTo>
                      <a:pt x="137830" y="86380"/>
                    </a:lnTo>
                    <a:lnTo>
                      <a:pt x="128305" y="89237"/>
                    </a:lnTo>
                    <a:lnTo>
                      <a:pt x="122591" y="90190"/>
                    </a:lnTo>
                    <a:cubicBezTo>
                      <a:pt x="122591" y="90190"/>
                      <a:pt x="106398" y="94000"/>
                      <a:pt x="107351" y="96857"/>
                    </a:cubicBezTo>
                    <a:cubicBezTo>
                      <a:pt x="108303" y="99715"/>
                      <a:pt x="100683" y="100667"/>
                      <a:pt x="100683" y="100667"/>
                    </a:cubicBezTo>
                    <a:lnTo>
                      <a:pt x="89253" y="101620"/>
                    </a:lnTo>
                    <a:lnTo>
                      <a:pt x="73061" y="101620"/>
                    </a:lnTo>
                    <a:lnTo>
                      <a:pt x="63536" y="101620"/>
                    </a:lnTo>
                    <a:cubicBezTo>
                      <a:pt x="63536" y="101620"/>
                      <a:pt x="56868" y="102572"/>
                      <a:pt x="52106" y="105430"/>
                    </a:cubicBezTo>
                    <a:cubicBezTo>
                      <a:pt x="47343" y="108287"/>
                      <a:pt x="39723" y="116860"/>
                      <a:pt x="39723" y="116860"/>
                    </a:cubicBezTo>
                    <a:lnTo>
                      <a:pt x="16863" y="120670"/>
                    </a:lnTo>
                    <a:lnTo>
                      <a:pt x="9243" y="121622"/>
                    </a:lnTo>
                    <a:lnTo>
                      <a:pt x="1623" y="128290"/>
                    </a:lnTo>
                    <a:cubicBezTo>
                      <a:pt x="1623" y="128290"/>
                      <a:pt x="-282" y="132100"/>
                      <a:pt x="671" y="134957"/>
                    </a:cubicBezTo>
                    <a:cubicBezTo>
                      <a:pt x="1623" y="137815"/>
                      <a:pt x="-1234" y="138767"/>
                      <a:pt x="671" y="140672"/>
                    </a:cubicBezTo>
                    <a:cubicBezTo>
                      <a:pt x="2576" y="142577"/>
                      <a:pt x="-2187" y="134005"/>
                      <a:pt x="3528" y="145435"/>
                    </a:cubicBezTo>
                    <a:cubicBezTo>
                      <a:pt x="10196" y="156865"/>
                      <a:pt x="10196" y="156865"/>
                      <a:pt x="10196" y="156865"/>
                    </a:cubicBezTo>
                    <a:cubicBezTo>
                      <a:pt x="10196" y="156865"/>
                      <a:pt x="5433" y="152102"/>
                      <a:pt x="10196" y="156865"/>
                    </a:cubicBezTo>
                    <a:cubicBezTo>
                      <a:pt x="14958" y="161627"/>
                      <a:pt x="13053" y="162580"/>
                      <a:pt x="14006" y="165437"/>
                    </a:cubicBezTo>
                    <a:cubicBezTo>
                      <a:pt x="14958" y="168295"/>
                      <a:pt x="10196" y="172105"/>
                      <a:pt x="10196" y="174962"/>
                    </a:cubicBezTo>
                    <a:cubicBezTo>
                      <a:pt x="10196" y="176867"/>
                      <a:pt x="4481" y="180677"/>
                      <a:pt x="7338" y="183535"/>
                    </a:cubicBezTo>
                    <a:cubicBezTo>
                      <a:pt x="10196" y="186392"/>
                      <a:pt x="14958" y="185440"/>
                      <a:pt x="17816" y="189250"/>
                    </a:cubicBezTo>
                    <a:cubicBezTo>
                      <a:pt x="20673" y="193060"/>
                      <a:pt x="23531" y="196870"/>
                      <a:pt x="23531" y="196870"/>
                    </a:cubicBezTo>
                    <a:cubicBezTo>
                      <a:pt x="23531" y="196870"/>
                      <a:pt x="25436" y="197822"/>
                      <a:pt x="25436" y="199727"/>
                    </a:cubicBezTo>
                    <a:cubicBezTo>
                      <a:pt x="25436" y="201632"/>
                      <a:pt x="34961" y="210205"/>
                      <a:pt x="34961" y="210205"/>
                    </a:cubicBezTo>
                    <a:cubicBezTo>
                      <a:pt x="34961" y="210205"/>
                      <a:pt x="34008" y="215920"/>
                      <a:pt x="34008" y="219730"/>
                    </a:cubicBezTo>
                    <a:cubicBezTo>
                      <a:pt x="34008" y="223540"/>
                      <a:pt x="34008" y="229255"/>
                      <a:pt x="34008" y="229255"/>
                    </a:cubicBezTo>
                    <a:cubicBezTo>
                      <a:pt x="34008" y="229255"/>
                      <a:pt x="29246" y="231160"/>
                      <a:pt x="34008" y="235922"/>
                    </a:cubicBezTo>
                    <a:cubicBezTo>
                      <a:pt x="38771" y="240685"/>
                      <a:pt x="35913" y="244495"/>
                      <a:pt x="35913" y="244495"/>
                    </a:cubicBezTo>
                    <a:cubicBezTo>
                      <a:pt x="35913" y="244495"/>
                      <a:pt x="37818" y="247352"/>
                      <a:pt x="35913" y="250210"/>
                    </a:cubicBezTo>
                    <a:cubicBezTo>
                      <a:pt x="34008" y="253067"/>
                      <a:pt x="30198" y="254020"/>
                      <a:pt x="30198" y="257830"/>
                    </a:cubicBezTo>
                    <a:cubicBezTo>
                      <a:pt x="30198" y="261640"/>
                      <a:pt x="36866" y="266402"/>
                      <a:pt x="40676" y="268307"/>
                    </a:cubicBezTo>
                    <a:cubicBezTo>
                      <a:pt x="45438" y="270212"/>
                      <a:pt x="54011" y="273070"/>
                      <a:pt x="54011" y="273070"/>
                    </a:cubicBezTo>
                    <a:cubicBezTo>
                      <a:pt x="54011" y="273070"/>
                      <a:pt x="60678" y="272117"/>
                      <a:pt x="63536" y="273070"/>
                    </a:cubicBezTo>
                    <a:cubicBezTo>
                      <a:pt x="66393" y="274022"/>
                      <a:pt x="69251" y="270212"/>
                      <a:pt x="72108" y="271165"/>
                    </a:cubicBezTo>
                    <a:cubicBezTo>
                      <a:pt x="74966" y="272117"/>
                      <a:pt x="91158" y="267355"/>
                      <a:pt x="94016" y="270212"/>
                    </a:cubicBezTo>
                    <a:cubicBezTo>
                      <a:pt x="96873" y="272117"/>
                      <a:pt x="113066" y="274975"/>
                      <a:pt x="113066" y="274975"/>
                    </a:cubicBezTo>
                    <a:lnTo>
                      <a:pt x="129258" y="269260"/>
                    </a:lnTo>
                    <a:lnTo>
                      <a:pt x="136878" y="265450"/>
                    </a:lnTo>
                    <a:cubicBezTo>
                      <a:pt x="136878" y="265450"/>
                      <a:pt x="146403" y="264497"/>
                      <a:pt x="151166" y="264497"/>
                    </a:cubicBezTo>
                    <a:cubicBezTo>
                      <a:pt x="155928" y="264497"/>
                      <a:pt x="160691" y="266402"/>
                      <a:pt x="160691" y="266402"/>
                    </a:cubicBezTo>
                    <a:cubicBezTo>
                      <a:pt x="160691" y="266402"/>
                      <a:pt x="163548" y="269260"/>
                      <a:pt x="167358" y="269260"/>
                    </a:cubicBezTo>
                    <a:cubicBezTo>
                      <a:pt x="170216" y="269260"/>
                      <a:pt x="172121" y="270212"/>
                      <a:pt x="176883" y="269260"/>
                    </a:cubicBezTo>
                    <a:cubicBezTo>
                      <a:pt x="182598" y="268307"/>
                      <a:pt x="192123" y="267355"/>
                      <a:pt x="192123" y="267355"/>
                    </a:cubicBezTo>
                    <a:lnTo>
                      <a:pt x="198791" y="263545"/>
                    </a:lnTo>
                    <a:lnTo>
                      <a:pt x="200696" y="256877"/>
                    </a:lnTo>
                    <a:cubicBezTo>
                      <a:pt x="200696" y="256877"/>
                      <a:pt x="207363" y="250210"/>
                      <a:pt x="213078" y="248305"/>
                    </a:cubicBezTo>
                    <a:cubicBezTo>
                      <a:pt x="218793" y="247352"/>
                      <a:pt x="226413" y="244495"/>
                      <a:pt x="226413" y="244495"/>
                    </a:cubicBezTo>
                    <a:cubicBezTo>
                      <a:pt x="226413" y="244495"/>
                      <a:pt x="235938" y="244495"/>
                      <a:pt x="239748" y="243542"/>
                    </a:cubicBezTo>
                    <a:cubicBezTo>
                      <a:pt x="242605" y="242590"/>
                      <a:pt x="248321" y="238780"/>
                      <a:pt x="254988" y="238780"/>
                    </a:cubicBezTo>
                    <a:cubicBezTo>
                      <a:pt x="261655" y="238780"/>
                      <a:pt x="268323" y="237827"/>
                      <a:pt x="271181" y="238780"/>
                    </a:cubicBezTo>
                    <a:cubicBezTo>
                      <a:pt x="274038" y="239732"/>
                      <a:pt x="277848" y="240685"/>
                      <a:pt x="283563" y="241637"/>
                    </a:cubicBezTo>
                    <a:cubicBezTo>
                      <a:pt x="289278" y="243542"/>
                      <a:pt x="305471" y="245447"/>
                      <a:pt x="312138" y="245447"/>
                    </a:cubicBezTo>
                    <a:cubicBezTo>
                      <a:pt x="318806" y="245447"/>
                      <a:pt x="323568" y="243542"/>
                      <a:pt x="330236" y="244495"/>
                    </a:cubicBezTo>
                    <a:cubicBezTo>
                      <a:pt x="336903" y="245447"/>
                      <a:pt x="329283" y="240685"/>
                      <a:pt x="344523" y="243542"/>
                    </a:cubicBezTo>
                    <a:cubicBezTo>
                      <a:pt x="359763" y="247352"/>
                      <a:pt x="365478" y="248305"/>
                      <a:pt x="365478" y="248305"/>
                    </a:cubicBezTo>
                    <a:cubicBezTo>
                      <a:pt x="365478" y="248305"/>
                      <a:pt x="373098" y="253067"/>
                      <a:pt x="373098" y="254972"/>
                    </a:cubicBezTo>
                    <a:cubicBezTo>
                      <a:pt x="373098" y="257830"/>
                      <a:pt x="373098" y="259735"/>
                      <a:pt x="373098" y="261640"/>
                    </a:cubicBezTo>
                    <a:cubicBezTo>
                      <a:pt x="373098" y="263545"/>
                      <a:pt x="371193" y="267355"/>
                      <a:pt x="374051" y="268307"/>
                    </a:cubicBezTo>
                    <a:cubicBezTo>
                      <a:pt x="376908" y="269260"/>
                      <a:pt x="383576" y="273070"/>
                      <a:pt x="387386" y="273070"/>
                    </a:cubicBezTo>
                    <a:cubicBezTo>
                      <a:pt x="390243" y="273070"/>
                      <a:pt x="395958" y="273070"/>
                      <a:pt x="395958" y="273070"/>
                    </a:cubicBezTo>
                    <a:lnTo>
                      <a:pt x="400721" y="269260"/>
                    </a:lnTo>
                    <a:lnTo>
                      <a:pt x="404531" y="265450"/>
                    </a:lnTo>
                    <a:cubicBezTo>
                      <a:pt x="404531" y="265450"/>
                      <a:pt x="409293" y="264497"/>
                      <a:pt x="412151" y="264497"/>
                    </a:cubicBezTo>
                    <a:cubicBezTo>
                      <a:pt x="415008" y="265450"/>
                      <a:pt x="413103" y="260687"/>
                      <a:pt x="415008" y="265450"/>
                    </a:cubicBezTo>
                    <a:cubicBezTo>
                      <a:pt x="416913" y="270212"/>
                      <a:pt x="415961" y="273070"/>
                      <a:pt x="415961" y="273070"/>
                    </a:cubicBezTo>
                    <a:cubicBezTo>
                      <a:pt x="415961" y="273070"/>
                      <a:pt x="418818" y="278785"/>
                      <a:pt x="419771" y="281642"/>
                    </a:cubicBezTo>
                    <a:cubicBezTo>
                      <a:pt x="420723" y="284500"/>
                      <a:pt x="430248" y="288310"/>
                      <a:pt x="430248" y="288310"/>
                    </a:cubicBezTo>
                    <a:lnTo>
                      <a:pt x="442631" y="290215"/>
                    </a:lnTo>
                    <a:lnTo>
                      <a:pt x="451203" y="290215"/>
                    </a:lnTo>
                    <a:cubicBezTo>
                      <a:pt x="451203" y="290215"/>
                      <a:pt x="455966" y="292120"/>
                      <a:pt x="456918" y="294025"/>
                    </a:cubicBezTo>
                    <a:cubicBezTo>
                      <a:pt x="457871" y="295930"/>
                      <a:pt x="457871" y="295930"/>
                      <a:pt x="458823" y="299740"/>
                    </a:cubicBezTo>
                    <a:cubicBezTo>
                      <a:pt x="459776" y="303550"/>
                      <a:pt x="458823" y="306407"/>
                      <a:pt x="458823" y="310217"/>
                    </a:cubicBezTo>
                    <a:cubicBezTo>
                      <a:pt x="458823" y="314027"/>
                      <a:pt x="457871" y="309265"/>
                      <a:pt x="458823" y="314027"/>
                    </a:cubicBezTo>
                    <a:cubicBezTo>
                      <a:pt x="459776" y="317837"/>
                      <a:pt x="470253" y="324505"/>
                      <a:pt x="470253" y="324505"/>
                    </a:cubicBezTo>
                    <a:lnTo>
                      <a:pt x="478826" y="326410"/>
                    </a:lnTo>
                    <a:lnTo>
                      <a:pt x="490256" y="325457"/>
                    </a:lnTo>
                    <a:lnTo>
                      <a:pt x="505496" y="324505"/>
                    </a:lnTo>
                    <a:cubicBezTo>
                      <a:pt x="505496" y="324505"/>
                      <a:pt x="502638" y="323552"/>
                      <a:pt x="514068" y="326410"/>
                    </a:cubicBezTo>
                    <a:cubicBezTo>
                      <a:pt x="526451" y="329267"/>
                      <a:pt x="536928" y="328315"/>
                      <a:pt x="536928" y="328315"/>
                    </a:cubicBezTo>
                    <a:lnTo>
                      <a:pt x="549311" y="321647"/>
                    </a:lnTo>
                    <a:lnTo>
                      <a:pt x="555978" y="321647"/>
                    </a:lnTo>
                    <a:lnTo>
                      <a:pt x="564551" y="326410"/>
                    </a:lnTo>
                    <a:lnTo>
                      <a:pt x="572171" y="329267"/>
                    </a:lnTo>
                    <a:lnTo>
                      <a:pt x="583601" y="329267"/>
                    </a:lnTo>
                    <a:cubicBezTo>
                      <a:pt x="583601" y="329267"/>
                      <a:pt x="592173" y="322600"/>
                      <a:pt x="596936" y="321647"/>
                    </a:cubicBezTo>
                    <a:cubicBezTo>
                      <a:pt x="601698" y="320695"/>
                      <a:pt x="588363" y="323552"/>
                      <a:pt x="601698" y="320695"/>
                    </a:cubicBezTo>
                    <a:cubicBezTo>
                      <a:pt x="615033" y="317837"/>
                      <a:pt x="608366" y="319742"/>
                      <a:pt x="615033" y="317837"/>
                    </a:cubicBezTo>
                    <a:cubicBezTo>
                      <a:pt x="621701" y="316885"/>
                      <a:pt x="626463" y="312122"/>
                      <a:pt x="630273" y="311170"/>
                    </a:cubicBezTo>
                    <a:cubicBezTo>
                      <a:pt x="635036" y="310217"/>
                      <a:pt x="637893" y="304502"/>
                      <a:pt x="637893" y="304502"/>
                    </a:cubicBezTo>
                    <a:lnTo>
                      <a:pt x="639798" y="295930"/>
                    </a:lnTo>
                    <a:lnTo>
                      <a:pt x="644561" y="289262"/>
                    </a:lnTo>
                    <a:lnTo>
                      <a:pt x="652181" y="285452"/>
                    </a:lnTo>
                    <a:lnTo>
                      <a:pt x="655991" y="280690"/>
                    </a:lnTo>
                    <a:cubicBezTo>
                      <a:pt x="655991" y="280690"/>
                      <a:pt x="655991" y="271165"/>
                      <a:pt x="656943" y="269260"/>
                    </a:cubicBezTo>
                    <a:cubicBezTo>
                      <a:pt x="657896" y="267355"/>
                      <a:pt x="657896" y="267355"/>
                      <a:pt x="657896" y="267355"/>
                    </a:cubicBezTo>
                    <a:cubicBezTo>
                      <a:pt x="657896" y="267355"/>
                      <a:pt x="661706" y="260687"/>
                      <a:pt x="664563" y="259735"/>
                    </a:cubicBezTo>
                    <a:cubicBezTo>
                      <a:pt x="668373" y="258782"/>
                      <a:pt x="667421" y="263545"/>
                      <a:pt x="673136" y="255925"/>
                    </a:cubicBezTo>
                    <a:cubicBezTo>
                      <a:pt x="678851" y="249257"/>
                      <a:pt x="683613" y="243542"/>
                      <a:pt x="683613" y="243542"/>
                    </a:cubicBezTo>
                    <a:lnTo>
                      <a:pt x="687423" y="230207"/>
                    </a:lnTo>
                    <a:lnTo>
                      <a:pt x="691233" y="223540"/>
                    </a:lnTo>
                    <a:lnTo>
                      <a:pt x="695043" y="207347"/>
                    </a:lnTo>
                    <a:cubicBezTo>
                      <a:pt x="695043" y="207347"/>
                      <a:pt x="693138" y="202585"/>
                      <a:pt x="695043" y="197822"/>
                    </a:cubicBezTo>
                    <a:cubicBezTo>
                      <a:pt x="696948" y="194012"/>
                      <a:pt x="696948" y="182582"/>
                      <a:pt x="696948" y="182582"/>
                    </a:cubicBezTo>
                    <a:lnTo>
                      <a:pt x="696948" y="176867"/>
                    </a:lnTo>
                    <a:lnTo>
                      <a:pt x="694091" y="169247"/>
                    </a:lnTo>
                    <a:lnTo>
                      <a:pt x="691233" y="162580"/>
                    </a:lnTo>
                    <a:cubicBezTo>
                      <a:pt x="691233" y="162580"/>
                      <a:pt x="684566" y="157817"/>
                      <a:pt x="683613" y="154960"/>
                    </a:cubicBezTo>
                    <a:cubicBezTo>
                      <a:pt x="682661" y="152102"/>
                      <a:pt x="675041" y="147340"/>
                      <a:pt x="675041" y="147340"/>
                    </a:cubicBezTo>
                    <a:lnTo>
                      <a:pt x="667421" y="142577"/>
                    </a:lnTo>
                    <a:lnTo>
                      <a:pt x="650276" y="130195"/>
                    </a:lnTo>
                    <a:cubicBezTo>
                      <a:pt x="650276" y="130195"/>
                      <a:pt x="637893" y="122575"/>
                      <a:pt x="637893" y="120670"/>
                    </a:cubicBezTo>
                    <a:cubicBezTo>
                      <a:pt x="637893" y="118765"/>
                      <a:pt x="628368" y="105430"/>
                      <a:pt x="628368" y="105430"/>
                    </a:cubicBezTo>
                    <a:lnTo>
                      <a:pt x="612176" y="96857"/>
                    </a:lnTo>
                    <a:lnTo>
                      <a:pt x="597888" y="94952"/>
                    </a:lnTo>
                    <a:lnTo>
                      <a:pt x="580743" y="79712"/>
                    </a:lnTo>
                    <a:cubicBezTo>
                      <a:pt x="580743" y="79712"/>
                      <a:pt x="575981" y="75902"/>
                      <a:pt x="573123" y="74950"/>
                    </a:cubicBezTo>
                    <a:cubicBezTo>
                      <a:pt x="570266" y="73045"/>
                      <a:pt x="566456" y="71140"/>
                      <a:pt x="565503" y="68282"/>
                    </a:cubicBezTo>
                    <a:cubicBezTo>
                      <a:pt x="564551" y="65425"/>
                      <a:pt x="563598" y="58757"/>
                      <a:pt x="563598" y="58757"/>
                    </a:cubicBezTo>
                    <a:lnTo>
                      <a:pt x="557883" y="53042"/>
                    </a:lnTo>
                    <a:lnTo>
                      <a:pt x="555026" y="42565"/>
                    </a:lnTo>
                    <a:lnTo>
                      <a:pt x="552168" y="35897"/>
                    </a:lnTo>
                    <a:lnTo>
                      <a:pt x="546453" y="31135"/>
                    </a:lnTo>
                    <a:lnTo>
                      <a:pt x="541691" y="28277"/>
                    </a:lnTo>
                    <a:lnTo>
                      <a:pt x="535976" y="22562"/>
                    </a:lnTo>
                    <a:lnTo>
                      <a:pt x="532166" y="16847"/>
                    </a:lnTo>
                    <a:lnTo>
                      <a:pt x="523593" y="13990"/>
                    </a:lnTo>
                    <a:lnTo>
                      <a:pt x="517878" y="13990"/>
                    </a:lnTo>
                    <a:lnTo>
                      <a:pt x="504543" y="16847"/>
                    </a:lnTo>
                    <a:lnTo>
                      <a:pt x="499781" y="16847"/>
                    </a:lnTo>
                    <a:lnTo>
                      <a:pt x="495018" y="18752"/>
                    </a:lnTo>
                    <a:close/>
                  </a:path>
                </a:pathLst>
              </a:custGeom>
              <a:grpFill/>
              <a:ln w="9525" cap="flat">
                <a:noFill/>
                <a:prstDash val="solid"/>
                <a:miter/>
              </a:ln>
            </p:spPr>
            <p:txBody>
              <a:bodyPr rtlCol="0" anchor="ctr"/>
              <a:lstStyle/>
              <a:p>
                <a:endParaRPr lang="en-US" sz="1765" noProof="0"/>
              </a:p>
            </p:txBody>
          </p:sp>
          <p:sp>
            <p:nvSpPr>
              <p:cNvPr id="156" name="Freeform: Shape 155">
                <a:extLst>
                  <a:ext uri="{FF2B5EF4-FFF2-40B4-BE49-F238E27FC236}">
                    <a16:creationId xmlns:a16="http://schemas.microsoft.com/office/drawing/2014/main" id="{A275F0D9-3EA1-F0DF-3A14-8140BDB1CECB}"/>
                  </a:ext>
                </a:extLst>
              </p:cNvPr>
              <p:cNvSpPr/>
              <p:nvPr/>
            </p:nvSpPr>
            <p:spPr>
              <a:xfrm>
                <a:off x="10716339" y="4552679"/>
                <a:ext cx="49796" cy="30856"/>
              </a:xfrm>
              <a:custGeom>
                <a:avLst/>
                <a:gdLst>
                  <a:gd name="connsiteX0" fmla="*/ 43129 w 49796"/>
                  <a:gd name="connsiteY0" fmla="*/ 0 h 30856"/>
                  <a:gd name="connsiteX1" fmla="*/ 34557 w 49796"/>
                  <a:gd name="connsiteY1" fmla="*/ 953 h 30856"/>
                  <a:gd name="connsiteX2" fmla="*/ 16459 w 49796"/>
                  <a:gd name="connsiteY2" fmla="*/ 953 h 30856"/>
                  <a:gd name="connsiteX3" fmla="*/ 8839 w 49796"/>
                  <a:gd name="connsiteY3" fmla="*/ 953 h 30856"/>
                  <a:gd name="connsiteX4" fmla="*/ 2172 w 49796"/>
                  <a:gd name="connsiteY4" fmla="*/ 3810 h 30856"/>
                  <a:gd name="connsiteX5" fmla="*/ 1219 w 49796"/>
                  <a:gd name="connsiteY5" fmla="*/ 7620 h 30856"/>
                  <a:gd name="connsiteX6" fmla="*/ 267 w 49796"/>
                  <a:gd name="connsiteY6" fmla="*/ 17145 h 30856"/>
                  <a:gd name="connsiteX7" fmla="*/ 1219 w 49796"/>
                  <a:gd name="connsiteY7" fmla="*/ 20955 h 30856"/>
                  <a:gd name="connsiteX8" fmla="*/ 2172 w 49796"/>
                  <a:gd name="connsiteY8" fmla="*/ 27622 h 30856"/>
                  <a:gd name="connsiteX9" fmla="*/ 18364 w 49796"/>
                  <a:gd name="connsiteY9" fmla="*/ 30480 h 30856"/>
                  <a:gd name="connsiteX10" fmla="*/ 23127 w 49796"/>
                  <a:gd name="connsiteY10" fmla="*/ 26670 h 30856"/>
                  <a:gd name="connsiteX11" fmla="*/ 26937 w 49796"/>
                  <a:gd name="connsiteY11" fmla="*/ 26670 h 30856"/>
                  <a:gd name="connsiteX12" fmla="*/ 39319 w 49796"/>
                  <a:gd name="connsiteY12" fmla="*/ 22860 h 30856"/>
                  <a:gd name="connsiteX13" fmla="*/ 44082 w 49796"/>
                  <a:gd name="connsiteY13" fmla="*/ 21908 h 30856"/>
                  <a:gd name="connsiteX14" fmla="*/ 48844 w 49796"/>
                  <a:gd name="connsiteY14" fmla="*/ 19050 h 30856"/>
                  <a:gd name="connsiteX15" fmla="*/ 49797 w 49796"/>
                  <a:gd name="connsiteY15" fmla="*/ 12383 h 30856"/>
                  <a:gd name="connsiteX16" fmla="*/ 46939 w 49796"/>
                  <a:gd name="connsiteY16" fmla="*/ 4763 h 30856"/>
                  <a:gd name="connsiteX17" fmla="*/ 43129 w 49796"/>
                  <a:gd name="connsiteY17" fmla="*/ 0 h 3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96" h="30856">
                    <a:moveTo>
                      <a:pt x="43129" y="0"/>
                    </a:moveTo>
                    <a:lnTo>
                      <a:pt x="34557" y="953"/>
                    </a:lnTo>
                    <a:lnTo>
                      <a:pt x="16459" y="953"/>
                    </a:lnTo>
                    <a:lnTo>
                      <a:pt x="8839" y="953"/>
                    </a:lnTo>
                    <a:cubicBezTo>
                      <a:pt x="8839" y="953"/>
                      <a:pt x="3124" y="0"/>
                      <a:pt x="2172" y="3810"/>
                    </a:cubicBezTo>
                    <a:cubicBezTo>
                      <a:pt x="1219" y="7620"/>
                      <a:pt x="1219" y="2858"/>
                      <a:pt x="1219" y="7620"/>
                    </a:cubicBezTo>
                    <a:cubicBezTo>
                      <a:pt x="1219" y="12383"/>
                      <a:pt x="-686" y="14288"/>
                      <a:pt x="267" y="17145"/>
                    </a:cubicBezTo>
                    <a:cubicBezTo>
                      <a:pt x="1219" y="20955"/>
                      <a:pt x="267" y="14288"/>
                      <a:pt x="1219" y="20955"/>
                    </a:cubicBezTo>
                    <a:cubicBezTo>
                      <a:pt x="2172" y="27622"/>
                      <a:pt x="-1638" y="21908"/>
                      <a:pt x="2172" y="27622"/>
                    </a:cubicBezTo>
                    <a:cubicBezTo>
                      <a:pt x="5982" y="32385"/>
                      <a:pt x="18364" y="30480"/>
                      <a:pt x="18364" y="30480"/>
                    </a:cubicBezTo>
                    <a:cubicBezTo>
                      <a:pt x="18364" y="30480"/>
                      <a:pt x="19317" y="26670"/>
                      <a:pt x="23127" y="26670"/>
                    </a:cubicBezTo>
                    <a:cubicBezTo>
                      <a:pt x="26937" y="26670"/>
                      <a:pt x="21222" y="24765"/>
                      <a:pt x="26937" y="26670"/>
                    </a:cubicBezTo>
                    <a:cubicBezTo>
                      <a:pt x="32652" y="28575"/>
                      <a:pt x="39319" y="22860"/>
                      <a:pt x="39319" y="22860"/>
                    </a:cubicBezTo>
                    <a:lnTo>
                      <a:pt x="44082" y="21908"/>
                    </a:lnTo>
                    <a:cubicBezTo>
                      <a:pt x="44082" y="21908"/>
                      <a:pt x="47892" y="20955"/>
                      <a:pt x="48844" y="19050"/>
                    </a:cubicBezTo>
                    <a:cubicBezTo>
                      <a:pt x="49797" y="17145"/>
                      <a:pt x="49797" y="12383"/>
                      <a:pt x="49797" y="12383"/>
                    </a:cubicBezTo>
                    <a:lnTo>
                      <a:pt x="46939" y="4763"/>
                    </a:lnTo>
                    <a:lnTo>
                      <a:pt x="43129" y="0"/>
                    </a:lnTo>
                    <a:close/>
                  </a:path>
                </a:pathLst>
              </a:custGeom>
              <a:grpFill/>
              <a:ln w="9525" cap="flat">
                <a:noFill/>
                <a:prstDash val="solid"/>
                <a:miter/>
              </a:ln>
            </p:spPr>
            <p:txBody>
              <a:bodyPr rtlCol="0" anchor="ctr"/>
              <a:lstStyle/>
              <a:p>
                <a:endParaRPr lang="en-US" sz="1765" noProof="0"/>
              </a:p>
            </p:txBody>
          </p:sp>
          <p:sp>
            <p:nvSpPr>
              <p:cNvPr id="157" name="Freeform: Shape 156">
                <a:extLst>
                  <a:ext uri="{FF2B5EF4-FFF2-40B4-BE49-F238E27FC236}">
                    <a16:creationId xmlns:a16="http://schemas.microsoft.com/office/drawing/2014/main" id="{BC42F216-0974-AC38-91E7-343DDAFA264E}"/>
                  </a:ext>
                </a:extLst>
              </p:cNvPr>
              <p:cNvSpPr/>
              <p:nvPr/>
            </p:nvSpPr>
            <p:spPr>
              <a:xfrm>
                <a:off x="11071889" y="4560299"/>
                <a:ext cx="126682" cy="72389"/>
              </a:xfrm>
              <a:custGeom>
                <a:avLst/>
                <a:gdLst>
                  <a:gd name="connsiteX0" fmla="*/ 126682 w 126682"/>
                  <a:gd name="connsiteY0" fmla="*/ 1905 h 72389"/>
                  <a:gd name="connsiteX1" fmla="*/ 123825 w 126682"/>
                  <a:gd name="connsiteY1" fmla="*/ 10477 h 72389"/>
                  <a:gd name="connsiteX2" fmla="*/ 120968 w 126682"/>
                  <a:gd name="connsiteY2" fmla="*/ 20002 h 72389"/>
                  <a:gd name="connsiteX3" fmla="*/ 114300 w 126682"/>
                  <a:gd name="connsiteY3" fmla="*/ 29527 h 72389"/>
                  <a:gd name="connsiteX4" fmla="*/ 96202 w 126682"/>
                  <a:gd name="connsiteY4" fmla="*/ 37147 h 72389"/>
                  <a:gd name="connsiteX5" fmla="*/ 90488 w 126682"/>
                  <a:gd name="connsiteY5" fmla="*/ 40005 h 72389"/>
                  <a:gd name="connsiteX6" fmla="*/ 83820 w 126682"/>
                  <a:gd name="connsiteY6" fmla="*/ 43815 h 72389"/>
                  <a:gd name="connsiteX7" fmla="*/ 83820 w 126682"/>
                  <a:gd name="connsiteY7" fmla="*/ 47625 h 72389"/>
                  <a:gd name="connsiteX8" fmla="*/ 80010 w 126682"/>
                  <a:gd name="connsiteY8" fmla="*/ 57150 h 72389"/>
                  <a:gd name="connsiteX9" fmla="*/ 75248 w 126682"/>
                  <a:gd name="connsiteY9" fmla="*/ 61913 h 72389"/>
                  <a:gd name="connsiteX10" fmla="*/ 64770 w 126682"/>
                  <a:gd name="connsiteY10" fmla="*/ 67627 h 72389"/>
                  <a:gd name="connsiteX11" fmla="*/ 57150 w 126682"/>
                  <a:gd name="connsiteY11" fmla="*/ 69533 h 72389"/>
                  <a:gd name="connsiteX12" fmla="*/ 40957 w 126682"/>
                  <a:gd name="connsiteY12" fmla="*/ 71438 h 72389"/>
                  <a:gd name="connsiteX13" fmla="*/ 25718 w 126682"/>
                  <a:gd name="connsiteY13" fmla="*/ 72390 h 72389"/>
                  <a:gd name="connsiteX14" fmla="*/ 14288 w 126682"/>
                  <a:gd name="connsiteY14" fmla="*/ 72390 h 72389"/>
                  <a:gd name="connsiteX15" fmla="*/ 1905 w 126682"/>
                  <a:gd name="connsiteY15" fmla="*/ 70485 h 72389"/>
                  <a:gd name="connsiteX16" fmla="*/ 0 w 126682"/>
                  <a:gd name="connsiteY16" fmla="*/ 61913 h 72389"/>
                  <a:gd name="connsiteX17" fmla="*/ 0 w 126682"/>
                  <a:gd name="connsiteY17" fmla="*/ 55245 h 72389"/>
                  <a:gd name="connsiteX18" fmla="*/ 5715 w 126682"/>
                  <a:gd name="connsiteY18" fmla="*/ 48577 h 72389"/>
                  <a:gd name="connsiteX19" fmla="*/ 16193 w 126682"/>
                  <a:gd name="connsiteY19" fmla="*/ 43815 h 72389"/>
                  <a:gd name="connsiteX20" fmla="*/ 24765 w 126682"/>
                  <a:gd name="connsiteY20" fmla="*/ 42863 h 72389"/>
                  <a:gd name="connsiteX21" fmla="*/ 40957 w 126682"/>
                  <a:gd name="connsiteY21" fmla="*/ 39052 h 72389"/>
                  <a:gd name="connsiteX22" fmla="*/ 60007 w 126682"/>
                  <a:gd name="connsiteY22" fmla="*/ 32385 h 72389"/>
                  <a:gd name="connsiteX23" fmla="*/ 73343 w 126682"/>
                  <a:gd name="connsiteY23" fmla="*/ 22860 h 72389"/>
                  <a:gd name="connsiteX24" fmla="*/ 84773 w 126682"/>
                  <a:gd name="connsiteY24" fmla="*/ 9525 h 72389"/>
                  <a:gd name="connsiteX25" fmla="*/ 91440 w 126682"/>
                  <a:gd name="connsiteY25" fmla="*/ 6667 h 72389"/>
                  <a:gd name="connsiteX26" fmla="*/ 97155 w 126682"/>
                  <a:gd name="connsiteY26" fmla="*/ 2858 h 72389"/>
                  <a:gd name="connsiteX27" fmla="*/ 108585 w 126682"/>
                  <a:gd name="connsiteY27" fmla="*/ 0 h 72389"/>
                  <a:gd name="connsiteX28" fmla="*/ 116205 w 126682"/>
                  <a:gd name="connsiteY28" fmla="*/ 0 h 72389"/>
                  <a:gd name="connsiteX29" fmla="*/ 126682 w 126682"/>
                  <a:gd name="connsiteY29" fmla="*/ 1905 h 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682" h="72389">
                    <a:moveTo>
                      <a:pt x="126682" y="1905"/>
                    </a:moveTo>
                    <a:cubicBezTo>
                      <a:pt x="126682" y="1905"/>
                      <a:pt x="124777" y="7620"/>
                      <a:pt x="123825" y="10477"/>
                    </a:cubicBezTo>
                    <a:cubicBezTo>
                      <a:pt x="123825" y="13335"/>
                      <a:pt x="122873" y="15240"/>
                      <a:pt x="120968" y="20002"/>
                    </a:cubicBezTo>
                    <a:cubicBezTo>
                      <a:pt x="120015" y="23813"/>
                      <a:pt x="122873" y="23813"/>
                      <a:pt x="114300" y="29527"/>
                    </a:cubicBezTo>
                    <a:cubicBezTo>
                      <a:pt x="105727" y="35242"/>
                      <a:pt x="96202" y="37147"/>
                      <a:pt x="96202" y="37147"/>
                    </a:cubicBezTo>
                    <a:cubicBezTo>
                      <a:pt x="96202" y="37147"/>
                      <a:pt x="91440" y="38100"/>
                      <a:pt x="90488" y="40005"/>
                    </a:cubicBezTo>
                    <a:cubicBezTo>
                      <a:pt x="89535" y="41910"/>
                      <a:pt x="83820" y="40005"/>
                      <a:pt x="83820" y="43815"/>
                    </a:cubicBezTo>
                    <a:cubicBezTo>
                      <a:pt x="83820" y="47625"/>
                      <a:pt x="84773" y="42863"/>
                      <a:pt x="83820" y="47625"/>
                    </a:cubicBezTo>
                    <a:cubicBezTo>
                      <a:pt x="82868" y="51435"/>
                      <a:pt x="80010" y="57150"/>
                      <a:pt x="80010" y="57150"/>
                    </a:cubicBezTo>
                    <a:cubicBezTo>
                      <a:pt x="80010" y="57150"/>
                      <a:pt x="80963" y="58102"/>
                      <a:pt x="75248" y="61913"/>
                    </a:cubicBezTo>
                    <a:cubicBezTo>
                      <a:pt x="69532" y="65722"/>
                      <a:pt x="73343" y="65722"/>
                      <a:pt x="64770" y="67627"/>
                    </a:cubicBezTo>
                    <a:cubicBezTo>
                      <a:pt x="57150" y="69533"/>
                      <a:pt x="63818" y="68580"/>
                      <a:pt x="57150" y="69533"/>
                    </a:cubicBezTo>
                    <a:cubicBezTo>
                      <a:pt x="50482" y="70485"/>
                      <a:pt x="40957" y="71438"/>
                      <a:pt x="40957" y="71438"/>
                    </a:cubicBezTo>
                    <a:lnTo>
                      <a:pt x="25718" y="72390"/>
                    </a:lnTo>
                    <a:lnTo>
                      <a:pt x="14288" y="72390"/>
                    </a:lnTo>
                    <a:lnTo>
                      <a:pt x="1905" y="70485"/>
                    </a:lnTo>
                    <a:cubicBezTo>
                      <a:pt x="1905" y="70485"/>
                      <a:pt x="0" y="63817"/>
                      <a:pt x="0" y="61913"/>
                    </a:cubicBezTo>
                    <a:cubicBezTo>
                      <a:pt x="0" y="60008"/>
                      <a:pt x="0" y="55245"/>
                      <a:pt x="0" y="55245"/>
                    </a:cubicBezTo>
                    <a:lnTo>
                      <a:pt x="5715" y="48577"/>
                    </a:lnTo>
                    <a:lnTo>
                      <a:pt x="16193" y="43815"/>
                    </a:lnTo>
                    <a:cubicBezTo>
                      <a:pt x="16193" y="43815"/>
                      <a:pt x="20955" y="42863"/>
                      <a:pt x="24765" y="42863"/>
                    </a:cubicBezTo>
                    <a:cubicBezTo>
                      <a:pt x="29527" y="42863"/>
                      <a:pt x="36195" y="40005"/>
                      <a:pt x="40957" y="39052"/>
                    </a:cubicBezTo>
                    <a:cubicBezTo>
                      <a:pt x="46673" y="38100"/>
                      <a:pt x="56198" y="32385"/>
                      <a:pt x="60007" y="32385"/>
                    </a:cubicBezTo>
                    <a:cubicBezTo>
                      <a:pt x="62865" y="31433"/>
                      <a:pt x="71438" y="25717"/>
                      <a:pt x="73343" y="22860"/>
                    </a:cubicBezTo>
                    <a:cubicBezTo>
                      <a:pt x="75248" y="20002"/>
                      <a:pt x="84773" y="9525"/>
                      <a:pt x="84773" y="9525"/>
                    </a:cubicBezTo>
                    <a:lnTo>
                      <a:pt x="91440" y="6667"/>
                    </a:lnTo>
                    <a:cubicBezTo>
                      <a:pt x="91440" y="6667"/>
                      <a:pt x="85725" y="4763"/>
                      <a:pt x="97155" y="2858"/>
                    </a:cubicBezTo>
                    <a:cubicBezTo>
                      <a:pt x="108585" y="0"/>
                      <a:pt x="108585" y="0"/>
                      <a:pt x="108585" y="0"/>
                    </a:cubicBezTo>
                    <a:lnTo>
                      <a:pt x="116205" y="0"/>
                    </a:lnTo>
                    <a:lnTo>
                      <a:pt x="126682" y="1905"/>
                    </a:lnTo>
                    <a:close/>
                  </a:path>
                </a:pathLst>
              </a:custGeom>
              <a:grpFill/>
              <a:ln w="9525" cap="flat">
                <a:noFill/>
                <a:prstDash val="solid"/>
                <a:miter/>
              </a:ln>
            </p:spPr>
            <p:txBody>
              <a:bodyPr rtlCol="0" anchor="ctr"/>
              <a:lstStyle/>
              <a:p>
                <a:endParaRPr lang="en-US" sz="1765" noProof="0"/>
              </a:p>
            </p:txBody>
          </p:sp>
          <p:sp>
            <p:nvSpPr>
              <p:cNvPr id="158" name="Freeform: Shape 157">
                <a:extLst>
                  <a:ext uri="{FF2B5EF4-FFF2-40B4-BE49-F238E27FC236}">
                    <a16:creationId xmlns:a16="http://schemas.microsoft.com/office/drawing/2014/main" id="{CFDED468-A49F-B255-B94B-55B967AEB74C}"/>
                  </a:ext>
                </a:extLst>
              </p:cNvPr>
              <p:cNvSpPr/>
              <p:nvPr/>
            </p:nvSpPr>
            <p:spPr>
              <a:xfrm>
                <a:off x="11193808" y="4475526"/>
                <a:ext cx="84894" cy="90381"/>
              </a:xfrm>
              <a:custGeom>
                <a:avLst/>
                <a:gdLst>
                  <a:gd name="connsiteX0" fmla="*/ 4763 w 84894"/>
                  <a:gd name="connsiteY0" fmla="*/ 953 h 90381"/>
                  <a:gd name="connsiteX1" fmla="*/ 3810 w 84894"/>
                  <a:gd name="connsiteY1" fmla="*/ 4763 h 90381"/>
                  <a:gd name="connsiteX2" fmla="*/ 6668 w 84894"/>
                  <a:gd name="connsiteY2" fmla="*/ 12383 h 90381"/>
                  <a:gd name="connsiteX3" fmla="*/ 953 w 84894"/>
                  <a:gd name="connsiteY3" fmla="*/ 20003 h 90381"/>
                  <a:gd name="connsiteX4" fmla="*/ 6668 w 84894"/>
                  <a:gd name="connsiteY4" fmla="*/ 27623 h 90381"/>
                  <a:gd name="connsiteX5" fmla="*/ 14288 w 84894"/>
                  <a:gd name="connsiteY5" fmla="*/ 30480 h 90381"/>
                  <a:gd name="connsiteX6" fmla="*/ 19050 w 84894"/>
                  <a:gd name="connsiteY6" fmla="*/ 34290 h 90381"/>
                  <a:gd name="connsiteX7" fmla="*/ 19050 w 84894"/>
                  <a:gd name="connsiteY7" fmla="*/ 45720 h 90381"/>
                  <a:gd name="connsiteX8" fmla="*/ 18098 w 84894"/>
                  <a:gd name="connsiteY8" fmla="*/ 50483 h 90381"/>
                  <a:gd name="connsiteX9" fmla="*/ 12382 w 84894"/>
                  <a:gd name="connsiteY9" fmla="*/ 53340 h 90381"/>
                  <a:gd name="connsiteX10" fmla="*/ 9525 w 84894"/>
                  <a:gd name="connsiteY10" fmla="*/ 60008 h 90381"/>
                  <a:gd name="connsiteX11" fmla="*/ 23813 w 84894"/>
                  <a:gd name="connsiteY11" fmla="*/ 68580 h 90381"/>
                  <a:gd name="connsiteX12" fmla="*/ 24765 w 84894"/>
                  <a:gd name="connsiteY12" fmla="*/ 72390 h 90381"/>
                  <a:gd name="connsiteX13" fmla="*/ 24765 w 84894"/>
                  <a:gd name="connsiteY13" fmla="*/ 79058 h 90381"/>
                  <a:gd name="connsiteX14" fmla="*/ 27623 w 84894"/>
                  <a:gd name="connsiteY14" fmla="*/ 85725 h 90381"/>
                  <a:gd name="connsiteX15" fmla="*/ 35243 w 84894"/>
                  <a:gd name="connsiteY15" fmla="*/ 87630 h 90381"/>
                  <a:gd name="connsiteX16" fmla="*/ 47625 w 84894"/>
                  <a:gd name="connsiteY16" fmla="*/ 89535 h 90381"/>
                  <a:gd name="connsiteX17" fmla="*/ 55245 w 84894"/>
                  <a:gd name="connsiteY17" fmla="*/ 89535 h 90381"/>
                  <a:gd name="connsiteX18" fmla="*/ 60007 w 84894"/>
                  <a:gd name="connsiteY18" fmla="*/ 82868 h 90381"/>
                  <a:gd name="connsiteX19" fmla="*/ 62865 w 84894"/>
                  <a:gd name="connsiteY19" fmla="*/ 73343 h 90381"/>
                  <a:gd name="connsiteX20" fmla="*/ 69532 w 84894"/>
                  <a:gd name="connsiteY20" fmla="*/ 69533 h 90381"/>
                  <a:gd name="connsiteX21" fmla="*/ 78105 w 84894"/>
                  <a:gd name="connsiteY21" fmla="*/ 61913 h 90381"/>
                  <a:gd name="connsiteX22" fmla="*/ 79057 w 84894"/>
                  <a:gd name="connsiteY22" fmla="*/ 50483 h 90381"/>
                  <a:gd name="connsiteX23" fmla="*/ 84773 w 84894"/>
                  <a:gd name="connsiteY23" fmla="*/ 38100 h 90381"/>
                  <a:gd name="connsiteX24" fmla="*/ 75248 w 84894"/>
                  <a:gd name="connsiteY24" fmla="*/ 30480 h 90381"/>
                  <a:gd name="connsiteX25" fmla="*/ 60960 w 84894"/>
                  <a:gd name="connsiteY25" fmla="*/ 30480 h 90381"/>
                  <a:gd name="connsiteX26" fmla="*/ 44768 w 84894"/>
                  <a:gd name="connsiteY26" fmla="*/ 19050 h 90381"/>
                  <a:gd name="connsiteX27" fmla="*/ 33338 w 84894"/>
                  <a:gd name="connsiteY27" fmla="*/ 17145 h 90381"/>
                  <a:gd name="connsiteX28" fmla="*/ 26670 w 84894"/>
                  <a:gd name="connsiteY28" fmla="*/ 14288 h 90381"/>
                  <a:gd name="connsiteX29" fmla="*/ 20955 w 84894"/>
                  <a:gd name="connsiteY29" fmla="*/ 6668 h 90381"/>
                  <a:gd name="connsiteX30" fmla="*/ 16193 w 84894"/>
                  <a:gd name="connsiteY30" fmla="*/ 4763 h 90381"/>
                  <a:gd name="connsiteX31" fmla="*/ 0 w 84894"/>
                  <a:gd name="connsiteY31" fmla="*/ 0 h 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894" h="90381">
                    <a:moveTo>
                      <a:pt x="4763" y="953"/>
                    </a:moveTo>
                    <a:cubicBezTo>
                      <a:pt x="4763" y="953"/>
                      <a:pt x="1905" y="0"/>
                      <a:pt x="3810" y="4763"/>
                    </a:cubicBezTo>
                    <a:cubicBezTo>
                      <a:pt x="5715" y="9525"/>
                      <a:pt x="6668" y="9525"/>
                      <a:pt x="6668" y="12383"/>
                    </a:cubicBezTo>
                    <a:cubicBezTo>
                      <a:pt x="6668" y="15240"/>
                      <a:pt x="0" y="16193"/>
                      <a:pt x="953" y="20003"/>
                    </a:cubicBezTo>
                    <a:cubicBezTo>
                      <a:pt x="1905" y="23813"/>
                      <a:pt x="6668" y="27623"/>
                      <a:pt x="6668" y="27623"/>
                    </a:cubicBezTo>
                    <a:lnTo>
                      <a:pt x="14288" y="30480"/>
                    </a:lnTo>
                    <a:lnTo>
                      <a:pt x="19050" y="34290"/>
                    </a:lnTo>
                    <a:cubicBezTo>
                      <a:pt x="19050" y="34290"/>
                      <a:pt x="19050" y="43815"/>
                      <a:pt x="19050" y="45720"/>
                    </a:cubicBezTo>
                    <a:cubicBezTo>
                      <a:pt x="19050" y="47625"/>
                      <a:pt x="18098" y="50483"/>
                      <a:pt x="18098" y="50483"/>
                    </a:cubicBezTo>
                    <a:cubicBezTo>
                      <a:pt x="18098" y="50483"/>
                      <a:pt x="12382" y="50483"/>
                      <a:pt x="12382" y="53340"/>
                    </a:cubicBezTo>
                    <a:cubicBezTo>
                      <a:pt x="12382" y="56198"/>
                      <a:pt x="8573" y="57150"/>
                      <a:pt x="9525" y="60008"/>
                    </a:cubicBezTo>
                    <a:cubicBezTo>
                      <a:pt x="10478" y="61913"/>
                      <a:pt x="23813" y="68580"/>
                      <a:pt x="23813" y="68580"/>
                    </a:cubicBezTo>
                    <a:cubicBezTo>
                      <a:pt x="23813" y="68580"/>
                      <a:pt x="24765" y="67628"/>
                      <a:pt x="24765" y="72390"/>
                    </a:cubicBezTo>
                    <a:cubicBezTo>
                      <a:pt x="24765" y="76200"/>
                      <a:pt x="20955" y="73343"/>
                      <a:pt x="24765" y="79058"/>
                    </a:cubicBezTo>
                    <a:cubicBezTo>
                      <a:pt x="27623" y="85725"/>
                      <a:pt x="27623" y="85725"/>
                      <a:pt x="27623" y="85725"/>
                    </a:cubicBezTo>
                    <a:cubicBezTo>
                      <a:pt x="27623" y="85725"/>
                      <a:pt x="32385" y="85725"/>
                      <a:pt x="35243" y="87630"/>
                    </a:cubicBezTo>
                    <a:cubicBezTo>
                      <a:pt x="38100" y="89535"/>
                      <a:pt x="47625" y="89535"/>
                      <a:pt x="47625" y="89535"/>
                    </a:cubicBezTo>
                    <a:cubicBezTo>
                      <a:pt x="47625" y="89535"/>
                      <a:pt x="52388" y="91440"/>
                      <a:pt x="55245" y="89535"/>
                    </a:cubicBezTo>
                    <a:cubicBezTo>
                      <a:pt x="58103" y="87630"/>
                      <a:pt x="60007" y="82868"/>
                      <a:pt x="60007" y="82868"/>
                    </a:cubicBezTo>
                    <a:lnTo>
                      <a:pt x="62865" y="73343"/>
                    </a:lnTo>
                    <a:cubicBezTo>
                      <a:pt x="62865" y="73343"/>
                      <a:pt x="66675" y="70485"/>
                      <a:pt x="69532" y="69533"/>
                    </a:cubicBezTo>
                    <a:cubicBezTo>
                      <a:pt x="72390" y="68580"/>
                      <a:pt x="77153" y="63818"/>
                      <a:pt x="78105" y="61913"/>
                    </a:cubicBezTo>
                    <a:cubicBezTo>
                      <a:pt x="79057" y="60008"/>
                      <a:pt x="79057" y="50483"/>
                      <a:pt x="79057" y="50483"/>
                    </a:cubicBezTo>
                    <a:cubicBezTo>
                      <a:pt x="82868" y="45720"/>
                      <a:pt x="83820" y="40958"/>
                      <a:pt x="84773" y="38100"/>
                    </a:cubicBezTo>
                    <a:cubicBezTo>
                      <a:pt x="85725" y="36195"/>
                      <a:pt x="80963" y="29528"/>
                      <a:pt x="75248" y="30480"/>
                    </a:cubicBezTo>
                    <a:cubicBezTo>
                      <a:pt x="69532" y="31433"/>
                      <a:pt x="60960" y="30480"/>
                      <a:pt x="60960" y="30480"/>
                    </a:cubicBezTo>
                    <a:lnTo>
                      <a:pt x="44768" y="19050"/>
                    </a:lnTo>
                    <a:lnTo>
                      <a:pt x="33338" y="17145"/>
                    </a:lnTo>
                    <a:lnTo>
                      <a:pt x="26670" y="14288"/>
                    </a:lnTo>
                    <a:lnTo>
                      <a:pt x="20955" y="6668"/>
                    </a:lnTo>
                    <a:lnTo>
                      <a:pt x="16193" y="4763"/>
                    </a:lnTo>
                    <a:lnTo>
                      <a:pt x="0" y="0"/>
                    </a:lnTo>
                  </a:path>
                </a:pathLst>
              </a:custGeom>
              <a:grpFill/>
              <a:ln w="9525" cap="flat">
                <a:noFill/>
                <a:prstDash val="solid"/>
                <a:miter/>
              </a:ln>
            </p:spPr>
            <p:txBody>
              <a:bodyPr rtlCol="0" anchor="ctr"/>
              <a:lstStyle/>
              <a:p>
                <a:endParaRPr lang="en-US" sz="1765" noProof="0"/>
              </a:p>
            </p:txBody>
          </p:sp>
          <p:sp>
            <p:nvSpPr>
              <p:cNvPr id="159" name="Freeform: Shape 158">
                <a:extLst>
                  <a:ext uri="{FF2B5EF4-FFF2-40B4-BE49-F238E27FC236}">
                    <a16:creationId xmlns:a16="http://schemas.microsoft.com/office/drawing/2014/main" id="{4D0B2B39-01A3-BC43-90D8-C51754D4F85B}"/>
                  </a:ext>
                </a:extLst>
              </p:cNvPr>
              <p:cNvSpPr/>
              <p:nvPr/>
            </p:nvSpPr>
            <p:spPr>
              <a:xfrm>
                <a:off x="10425141" y="4101908"/>
                <a:ext cx="44767" cy="14525"/>
              </a:xfrm>
              <a:custGeom>
                <a:avLst/>
                <a:gdLst>
                  <a:gd name="connsiteX0" fmla="*/ 3810 w 44767"/>
                  <a:gd name="connsiteY0" fmla="*/ 6906 h 14525"/>
                  <a:gd name="connsiteX1" fmla="*/ 5715 w 44767"/>
                  <a:gd name="connsiteY1" fmla="*/ 4048 h 14525"/>
                  <a:gd name="connsiteX2" fmla="*/ 10478 w 44767"/>
                  <a:gd name="connsiteY2" fmla="*/ 1191 h 14525"/>
                  <a:gd name="connsiteX3" fmla="*/ 24765 w 44767"/>
                  <a:gd name="connsiteY3" fmla="*/ 238 h 14525"/>
                  <a:gd name="connsiteX4" fmla="*/ 37148 w 44767"/>
                  <a:gd name="connsiteY4" fmla="*/ 2143 h 14525"/>
                  <a:gd name="connsiteX5" fmla="*/ 43815 w 44767"/>
                  <a:gd name="connsiteY5" fmla="*/ 3096 h 14525"/>
                  <a:gd name="connsiteX6" fmla="*/ 44768 w 44767"/>
                  <a:gd name="connsiteY6" fmla="*/ 10716 h 14525"/>
                  <a:gd name="connsiteX7" fmla="*/ 37148 w 44767"/>
                  <a:gd name="connsiteY7" fmla="*/ 11668 h 14525"/>
                  <a:gd name="connsiteX8" fmla="*/ 29528 w 44767"/>
                  <a:gd name="connsiteY8" fmla="*/ 11668 h 14525"/>
                  <a:gd name="connsiteX9" fmla="*/ 18098 w 44767"/>
                  <a:gd name="connsiteY9" fmla="*/ 13573 h 14525"/>
                  <a:gd name="connsiteX10" fmla="*/ 6668 w 44767"/>
                  <a:gd name="connsiteY10" fmla="*/ 14526 h 14525"/>
                  <a:gd name="connsiteX11" fmla="*/ 0 w 44767"/>
                  <a:gd name="connsiteY11" fmla="*/ 10716 h 14525"/>
                  <a:gd name="connsiteX12" fmla="*/ 3810 w 44767"/>
                  <a:gd name="connsiteY12" fmla="*/ 6906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 h="14525">
                    <a:moveTo>
                      <a:pt x="3810" y="6906"/>
                    </a:moveTo>
                    <a:cubicBezTo>
                      <a:pt x="3810" y="6906"/>
                      <a:pt x="3810" y="6906"/>
                      <a:pt x="5715" y="4048"/>
                    </a:cubicBezTo>
                    <a:cubicBezTo>
                      <a:pt x="7620" y="1191"/>
                      <a:pt x="10478" y="3096"/>
                      <a:pt x="10478" y="1191"/>
                    </a:cubicBezTo>
                    <a:cubicBezTo>
                      <a:pt x="10478" y="-714"/>
                      <a:pt x="20003" y="238"/>
                      <a:pt x="24765" y="238"/>
                    </a:cubicBezTo>
                    <a:cubicBezTo>
                      <a:pt x="29528" y="238"/>
                      <a:pt x="37148" y="2143"/>
                      <a:pt x="37148" y="2143"/>
                    </a:cubicBezTo>
                    <a:lnTo>
                      <a:pt x="43815" y="3096"/>
                    </a:lnTo>
                    <a:lnTo>
                      <a:pt x="44768" y="10716"/>
                    </a:lnTo>
                    <a:lnTo>
                      <a:pt x="37148" y="11668"/>
                    </a:lnTo>
                    <a:cubicBezTo>
                      <a:pt x="37148" y="11668"/>
                      <a:pt x="32385" y="11668"/>
                      <a:pt x="29528" y="11668"/>
                    </a:cubicBezTo>
                    <a:cubicBezTo>
                      <a:pt x="26670" y="11668"/>
                      <a:pt x="18098" y="13573"/>
                      <a:pt x="18098" y="13573"/>
                    </a:cubicBezTo>
                    <a:lnTo>
                      <a:pt x="6668" y="14526"/>
                    </a:lnTo>
                    <a:lnTo>
                      <a:pt x="0" y="10716"/>
                    </a:lnTo>
                    <a:lnTo>
                      <a:pt x="3810" y="6906"/>
                    </a:lnTo>
                    <a:close/>
                  </a:path>
                </a:pathLst>
              </a:custGeom>
              <a:grpFill/>
              <a:ln w="9525" cap="flat">
                <a:noFill/>
                <a:prstDash val="solid"/>
                <a:miter/>
              </a:ln>
            </p:spPr>
            <p:txBody>
              <a:bodyPr rtlCol="0" anchor="ctr"/>
              <a:lstStyle/>
              <a:p>
                <a:endParaRPr lang="en-US" sz="1765" noProof="0"/>
              </a:p>
            </p:txBody>
          </p:sp>
          <p:sp>
            <p:nvSpPr>
              <p:cNvPr id="160" name="Freeform: Shape 159">
                <a:extLst>
                  <a:ext uri="{FF2B5EF4-FFF2-40B4-BE49-F238E27FC236}">
                    <a16:creationId xmlns:a16="http://schemas.microsoft.com/office/drawing/2014/main" id="{7105A502-B16A-38E0-B449-BE64B211756D}"/>
                  </a:ext>
                </a:extLst>
              </p:cNvPr>
              <p:cNvSpPr/>
              <p:nvPr/>
            </p:nvSpPr>
            <p:spPr>
              <a:xfrm>
                <a:off x="10377374" y="4105004"/>
                <a:ext cx="31575" cy="9525"/>
              </a:xfrm>
              <a:custGeom>
                <a:avLst/>
                <a:gdLst>
                  <a:gd name="connsiteX0" fmla="*/ 21097 w 31575"/>
                  <a:gd name="connsiteY0" fmla="*/ 0 h 9525"/>
                  <a:gd name="connsiteX1" fmla="*/ 14430 w 31575"/>
                  <a:gd name="connsiteY1" fmla="*/ 0 h 9525"/>
                  <a:gd name="connsiteX2" fmla="*/ 2047 w 31575"/>
                  <a:gd name="connsiteY2" fmla="*/ 3810 h 9525"/>
                  <a:gd name="connsiteX3" fmla="*/ 3000 w 31575"/>
                  <a:gd name="connsiteY3" fmla="*/ 5715 h 9525"/>
                  <a:gd name="connsiteX4" fmla="*/ 9667 w 31575"/>
                  <a:gd name="connsiteY4" fmla="*/ 9525 h 9525"/>
                  <a:gd name="connsiteX5" fmla="*/ 18240 w 31575"/>
                  <a:gd name="connsiteY5" fmla="*/ 9525 h 9525"/>
                  <a:gd name="connsiteX6" fmla="*/ 25860 w 31575"/>
                  <a:gd name="connsiteY6" fmla="*/ 9525 h 9525"/>
                  <a:gd name="connsiteX7" fmla="*/ 31575 w 31575"/>
                  <a:gd name="connsiteY7" fmla="*/ 4763 h 9525"/>
                  <a:gd name="connsiteX8" fmla="*/ 24907 w 31575"/>
                  <a:gd name="connsiteY8" fmla="*/ 0 h 9525"/>
                  <a:gd name="connsiteX9" fmla="*/ 21097 w 31575"/>
                  <a:gd name="connsiteY9"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75" h="9525">
                    <a:moveTo>
                      <a:pt x="21097" y="0"/>
                    </a:moveTo>
                    <a:lnTo>
                      <a:pt x="14430" y="0"/>
                    </a:lnTo>
                    <a:cubicBezTo>
                      <a:pt x="14430" y="0"/>
                      <a:pt x="1095" y="1905"/>
                      <a:pt x="2047" y="3810"/>
                    </a:cubicBezTo>
                    <a:cubicBezTo>
                      <a:pt x="3000" y="5715"/>
                      <a:pt x="-3668" y="1905"/>
                      <a:pt x="3000" y="5715"/>
                    </a:cubicBezTo>
                    <a:cubicBezTo>
                      <a:pt x="9667" y="9525"/>
                      <a:pt x="9667" y="9525"/>
                      <a:pt x="9667" y="9525"/>
                    </a:cubicBezTo>
                    <a:lnTo>
                      <a:pt x="18240" y="9525"/>
                    </a:lnTo>
                    <a:lnTo>
                      <a:pt x="25860" y="9525"/>
                    </a:lnTo>
                    <a:lnTo>
                      <a:pt x="31575" y="4763"/>
                    </a:lnTo>
                    <a:lnTo>
                      <a:pt x="24907" y="0"/>
                    </a:lnTo>
                    <a:lnTo>
                      <a:pt x="21097" y="0"/>
                    </a:lnTo>
                    <a:close/>
                  </a:path>
                </a:pathLst>
              </a:custGeom>
              <a:grpFill/>
              <a:ln w="9525" cap="flat">
                <a:noFill/>
                <a:prstDash val="solid"/>
                <a:miter/>
              </a:ln>
            </p:spPr>
            <p:txBody>
              <a:bodyPr rtlCol="0" anchor="ctr"/>
              <a:lstStyle/>
              <a:p>
                <a:endParaRPr lang="en-US" sz="1765" noProof="0"/>
              </a:p>
            </p:txBody>
          </p:sp>
          <p:sp>
            <p:nvSpPr>
              <p:cNvPr id="161" name="Freeform: Shape 160">
                <a:extLst>
                  <a:ext uri="{FF2B5EF4-FFF2-40B4-BE49-F238E27FC236}">
                    <a16:creationId xmlns:a16="http://schemas.microsoft.com/office/drawing/2014/main" id="{BA5F2DDD-3D4F-E7A9-EACB-FE17E1A9F815}"/>
                  </a:ext>
                </a:extLst>
              </p:cNvPr>
              <p:cNvSpPr/>
              <p:nvPr/>
            </p:nvSpPr>
            <p:spPr>
              <a:xfrm>
                <a:off x="10232211" y="4156996"/>
                <a:ext cx="22559" cy="13729"/>
              </a:xfrm>
              <a:custGeom>
                <a:avLst/>
                <a:gdLst>
                  <a:gd name="connsiteX0" fmla="*/ 21480 w 22559"/>
                  <a:gd name="connsiteY0" fmla="*/ 6110 h 13729"/>
                  <a:gd name="connsiteX1" fmla="*/ 14813 w 22559"/>
                  <a:gd name="connsiteY1" fmla="*/ 13730 h 13729"/>
                  <a:gd name="connsiteX2" fmla="*/ 2430 w 22559"/>
                  <a:gd name="connsiteY2" fmla="*/ 13730 h 13729"/>
                  <a:gd name="connsiteX3" fmla="*/ 1477 w 22559"/>
                  <a:gd name="connsiteY3" fmla="*/ 2300 h 13729"/>
                  <a:gd name="connsiteX4" fmla="*/ 6240 w 22559"/>
                  <a:gd name="connsiteY4" fmla="*/ 1347 h 13729"/>
                  <a:gd name="connsiteX5" fmla="*/ 15765 w 22559"/>
                  <a:gd name="connsiteY5" fmla="*/ 395 h 13729"/>
                  <a:gd name="connsiteX6" fmla="*/ 21480 w 22559"/>
                  <a:gd name="connsiteY6" fmla="*/ 6110 h 1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59" h="13729">
                    <a:moveTo>
                      <a:pt x="21480" y="6110"/>
                    </a:moveTo>
                    <a:lnTo>
                      <a:pt x="14813" y="13730"/>
                    </a:lnTo>
                    <a:lnTo>
                      <a:pt x="2430" y="13730"/>
                    </a:lnTo>
                    <a:cubicBezTo>
                      <a:pt x="2430" y="13730"/>
                      <a:pt x="-2333" y="3252"/>
                      <a:pt x="1477" y="2300"/>
                    </a:cubicBezTo>
                    <a:cubicBezTo>
                      <a:pt x="6240" y="1347"/>
                      <a:pt x="-4237" y="3252"/>
                      <a:pt x="6240" y="1347"/>
                    </a:cubicBezTo>
                    <a:cubicBezTo>
                      <a:pt x="15765" y="395"/>
                      <a:pt x="6240" y="-558"/>
                      <a:pt x="15765" y="395"/>
                    </a:cubicBezTo>
                    <a:cubicBezTo>
                      <a:pt x="26242" y="395"/>
                      <a:pt x="21480" y="6110"/>
                      <a:pt x="21480" y="6110"/>
                    </a:cubicBezTo>
                    <a:close/>
                  </a:path>
                </a:pathLst>
              </a:custGeom>
              <a:grpFill/>
              <a:ln w="9525" cap="flat">
                <a:noFill/>
                <a:prstDash val="solid"/>
                <a:miter/>
              </a:ln>
            </p:spPr>
            <p:txBody>
              <a:bodyPr rtlCol="0" anchor="ctr"/>
              <a:lstStyle/>
              <a:p>
                <a:endParaRPr lang="en-US" sz="1765" noProof="0"/>
              </a:p>
            </p:txBody>
          </p:sp>
          <p:sp>
            <p:nvSpPr>
              <p:cNvPr id="162" name="Freeform: Shape 161">
                <a:extLst>
                  <a:ext uri="{FF2B5EF4-FFF2-40B4-BE49-F238E27FC236}">
                    <a16:creationId xmlns:a16="http://schemas.microsoft.com/office/drawing/2014/main" id="{05004020-423B-8C81-597A-B544240ECE6E}"/>
                  </a:ext>
                </a:extLst>
              </p:cNvPr>
              <p:cNvSpPr/>
              <p:nvPr/>
            </p:nvSpPr>
            <p:spPr>
              <a:xfrm>
                <a:off x="10269928" y="4156438"/>
                <a:ext cx="60915" cy="25479"/>
              </a:xfrm>
              <a:custGeom>
                <a:avLst/>
                <a:gdLst>
                  <a:gd name="connsiteX0" fmla="*/ 35198 w 60915"/>
                  <a:gd name="connsiteY0" fmla="*/ 0 h 25479"/>
                  <a:gd name="connsiteX1" fmla="*/ 28530 w 60915"/>
                  <a:gd name="connsiteY1" fmla="*/ 953 h 25479"/>
                  <a:gd name="connsiteX2" fmla="*/ 16148 w 60915"/>
                  <a:gd name="connsiteY2" fmla="*/ 4763 h 25479"/>
                  <a:gd name="connsiteX3" fmla="*/ 10433 w 60915"/>
                  <a:gd name="connsiteY3" fmla="*/ 13335 h 25479"/>
                  <a:gd name="connsiteX4" fmla="*/ 1860 w 60915"/>
                  <a:gd name="connsiteY4" fmla="*/ 20003 h 25479"/>
                  <a:gd name="connsiteX5" fmla="*/ 2813 w 60915"/>
                  <a:gd name="connsiteY5" fmla="*/ 24765 h 25479"/>
                  <a:gd name="connsiteX6" fmla="*/ 15196 w 60915"/>
                  <a:gd name="connsiteY6" fmla="*/ 24765 h 25479"/>
                  <a:gd name="connsiteX7" fmla="*/ 27578 w 60915"/>
                  <a:gd name="connsiteY7" fmla="*/ 20003 h 25479"/>
                  <a:gd name="connsiteX8" fmla="*/ 35198 w 60915"/>
                  <a:gd name="connsiteY8" fmla="*/ 14288 h 25479"/>
                  <a:gd name="connsiteX9" fmla="*/ 45675 w 60915"/>
                  <a:gd name="connsiteY9" fmla="*/ 10478 h 25479"/>
                  <a:gd name="connsiteX10" fmla="*/ 48533 w 60915"/>
                  <a:gd name="connsiteY10" fmla="*/ 10478 h 25479"/>
                  <a:gd name="connsiteX11" fmla="*/ 59010 w 60915"/>
                  <a:gd name="connsiteY11" fmla="*/ 5715 h 25479"/>
                  <a:gd name="connsiteX12" fmla="*/ 60916 w 60915"/>
                  <a:gd name="connsiteY12" fmla="*/ 1905 h 25479"/>
                  <a:gd name="connsiteX13" fmla="*/ 52343 w 60915"/>
                  <a:gd name="connsiteY13" fmla="*/ 0 h 25479"/>
                  <a:gd name="connsiteX14" fmla="*/ 35198 w 60915"/>
                  <a:gd name="connsiteY14" fmla="*/ 0 h 2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15" h="25479">
                    <a:moveTo>
                      <a:pt x="35198" y="0"/>
                    </a:moveTo>
                    <a:lnTo>
                      <a:pt x="28530" y="953"/>
                    </a:lnTo>
                    <a:cubicBezTo>
                      <a:pt x="21863" y="4763"/>
                      <a:pt x="16148" y="4763"/>
                      <a:pt x="16148" y="4763"/>
                    </a:cubicBezTo>
                    <a:lnTo>
                      <a:pt x="10433" y="13335"/>
                    </a:lnTo>
                    <a:lnTo>
                      <a:pt x="1860" y="20003"/>
                    </a:lnTo>
                    <a:cubicBezTo>
                      <a:pt x="1860" y="20003"/>
                      <a:pt x="-2902" y="23813"/>
                      <a:pt x="2813" y="24765"/>
                    </a:cubicBezTo>
                    <a:cubicBezTo>
                      <a:pt x="8528" y="25718"/>
                      <a:pt x="10433" y="25718"/>
                      <a:pt x="15196" y="24765"/>
                    </a:cubicBezTo>
                    <a:cubicBezTo>
                      <a:pt x="19958" y="23813"/>
                      <a:pt x="27578" y="20003"/>
                      <a:pt x="27578" y="20003"/>
                    </a:cubicBezTo>
                    <a:lnTo>
                      <a:pt x="35198" y="14288"/>
                    </a:lnTo>
                    <a:cubicBezTo>
                      <a:pt x="35198" y="14288"/>
                      <a:pt x="41866" y="10478"/>
                      <a:pt x="45675" y="10478"/>
                    </a:cubicBezTo>
                    <a:cubicBezTo>
                      <a:pt x="48533" y="10478"/>
                      <a:pt x="48533" y="10478"/>
                      <a:pt x="48533" y="10478"/>
                    </a:cubicBezTo>
                    <a:lnTo>
                      <a:pt x="59010" y="5715"/>
                    </a:lnTo>
                    <a:lnTo>
                      <a:pt x="60916" y="1905"/>
                    </a:lnTo>
                    <a:lnTo>
                      <a:pt x="52343" y="0"/>
                    </a:lnTo>
                    <a:lnTo>
                      <a:pt x="35198" y="0"/>
                    </a:lnTo>
                    <a:close/>
                  </a:path>
                </a:pathLst>
              </a:custGeom>
              <a:grpFill/>
              <a:ln w="9525" cap="flat">
                <a:noFill/>
                <a:prstDash val="solid"/>
                <a:miter/>
              </a:ln>
            </p:spPr>
            <p:txBody>
              <a:bodyPr rtlCol="0" anchor="ctr"/>
              <a:lstStyle/>
              <a:p>
                <a:endParaRPr lang="en-US" sz="1765" noProof="0"/>
              </a:p>
            </p:txBody>
          </p:sp>
          <p:sp>
            <p:nvSpPr>
              <p:cNvPr id="163" name="Freeform: Shape 162">
                <a:extLst>
                  <a:ext uri="{FF2B5EF4-FFF2-40B4-BE49-F238E27FC236}">
                    <a16:creationId xmlns:a16="http://schemas.microsoft.com/office/drawing/2014/main" id="{024A3053-2999-4770-3488-AC26160CAD49}"/>
                  </a:ext>
                </a:extLst>
              </p:cNvPr>
              <p:cNvSpPr/>
              <p:nvPr/>
            </p:nvSpPr>
            <p:spPr>
              <a:xfrm>
                <a:off x="8451561" y="3612561"/>
                <a:ext cx="49530" cy="14525"/>
              </a:xfrm>
              <a:custGeom>
                <a:avLst/>
                <a:gdLst>
                  <a:gd name="connsiteX0" fmla="*/ 49530 w 49530"/>
                  <a:gd name="connsiteY0" fmla="*/ 2857 h 14525"/>
                  <a:gd name="connsiteX1" fmla="*/ 39053 w 49530"/>
                  <a:gd name="connsiteY1" fmla="*/ 13335 h 14525"/>
                  <a:gd name="connsiteX2" fmla="*/ 17145 w 49530"/>
                  <a:gd name="connsiteY2" fmla="*/ 14288 h 14525"/>
                  <a:gd name="connsiteX3" fmla="*/ 7620 w 49530"/>
                  <a:gd name="connsiteY3" fmla="*/ 13335 h 14525"/>
                  <a:gd name="connsiteX4" fmla="*/ 1905 w 49530"/>
                  <a:gd name="connsiteY4" fmla="*/ 11430 h 14525"/>
                  <a:gd name="connsiteX5" fmla="*/ 0 w 49530"/>
                  <a:gd name="connsiteY5" fmla="*/ 5715 h 14525"/>
                  <a:gd name="connsiteX6" fmla="*/ 3810 w 49530"/>
                  <a:gd name="connsiteY6" fmla="*/ 1905 h 14525"/>
                  <a:gd name="connsiteX7" fmla="*/ 11430 w 49530"/>
                  <a:gd name="connsiteY7" fmla="*/ 952 h 14525"/>
                  <a:gd name="connsiteX8" fmla="*/ 17145 w 49530"/>
                  <a:gd name="connsiteY8" fmla="*/ 952 h 14525"/>
                  <a:gd name="connsiteX9" fmla="*/ 31433 w 49530"/>
                  <a:gd name="connsiteY9" fmla="*/ 952 h 14525"/>
                  <a:gd name="connsiteX10" fmla="*/ 38100 w 49530"/>
                  <a:gd name="connsiteY10" fmla="*/ 0 h 14525"/>
                  <a:gd name="connsiteX11" fmla="*/ 45720 w 49530"/>
                  <a:gd name="connsiteY11" fmla="*/ 952 h 14525"/>
                  <a:gd name="connsiteX12" fmla="*/ 49530 w 49530"/>
                  <a:gd name="connsiteY12" fmla="*/ 2857 h 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30" h="14525">
                    <a:moveTo>
                      <a:pt x="49530" y="2857"/>
                    </a:moveTo>
                    <a:lnTo>
                      <a:pt x="39053" y="13335"/>
                    </a:lnTo>
                    <a:cubicBezTo>
                      <a:pt x="31433" y="15240"/>
                      <a:pt x="17145" y="14288"/>
                      <a:pt x="17145" y="14288"/>
                    </a:cubicBezTo>
                    <a:lnTo>
                      <a:pt x="7620" y="13335"/>
                    </a:lnTo>
                    <a:lnTo>
                      <a:pt x="1905" y="11430"/>
                    </a:lnTo>
                    <a:lnTo>
                      <a:pt x="0" y="5715"/>
                    </a:lnTo>
                    <a:lnTo>
                      <a:pt x="3810" y="1905"/>
                    </a:lnTo>
                    <a:lnTo>
                      <a:pt x="11430" y="952"/>
                    </a:lnTo>
                    <a:lnTo>
                      <a:pt x="17145" y="952"/>
                    </a:lnTo>
                    <a:lnTo>
                      <a:pt x="31433" y="952"/>
                    </a:lnTo>
                    <a:lnTo>
                      <a:pt x="38100" y="0"/>
                    </a:lnTo>
                    <a:lnTo>
                      <a:pt x="45720" y="952"/>
                    </a:lnTo>
                    <a:lnTo>
                      <a:pt x="49530" y="2857"/>
                    </a:lnTo>
                    <a:close/>
                  </a:path>
                </a:pathLst>
              </a:custGeom>
              <a:grpFill/>
              <a:ln w="9525" cap="flat">
                <a:noFill/>
                <a:prstDash val="solid"/>
                <a:miter/>
              </a:ln>
            </p:spPr>
            <p:txBody>
              <a:bodyPr rtlCol="0" anchor="ctr"/>
              <a:lstStyle/>
              <a:p>
                <a:endParaRPr lang="en-US" sz="1765" noProof="0"/>
              </a:p>
            </p:txBody>
          </p:sp>
          <p:sp>
            <p:nvSpPr>
              <p:cNvPr id="164" name="Freeform: Shape 163">
                <a:extLst>
                  <a:ext uri="{FF2B5EF4-FFF2-40B4-BE49-F238E27FC236}">
                    <a16:creationId xmlns:a16="http://schemas.microsoft.com/office/drawing/2014/main" id="{C5A5E396-EC69-CB41-A19B-470223872948}"/>
                  </a:ext>
                </a:extLst>
              </p:cNvPr>
              <p:cNvSpPr/>
              <p:nvPr/>
            </p:nvSpPr>
            <p:spPr>
              <a:xfrm>
                <a:off x="8375130" y="3570651"/>
                <a:ext cx="29758" cy="24129"/>
              </a:xfrm>
              <a:custGeom>
                <a:avLst/>
                <a:gdLst>
                  <a:gd name="connsiteX0" fmla="*/ 18328 w 29758"/>
                  <a:gd name="connsiteY0" fmla="*/ 20955 h 24129"/>
                  <a:gd name="connsiteX1" fmla="*/ 6899 w 29758"/>
                  <a:gd name="connsiteY1" fmla="*/ 22860 h 24129"/>
                  <a:gd name="connsiteX2" fmla="*/ 4041 w 29758"/>
                  <a:gd name="connsiteY2" fmla="*/ 22860 h 24129"/>
                  <a:gd name="connsiteX3" fmla="*/ 1184 w 29758"/>
                  <a:gd name="connsiteY3" fmla="*/ 11430 h 24129"/>
                  <a:gd name="connsiteX4" fmla="*/ 4041 w 29758"/>
                  <a:gd name="connsiteY4" fmla="*/ 3810 h 24129"/>
                  <a:gd name="connsiteX5" fmla="*/ 22139 w 29758"/>
                  <a:gd name="connsiteY5" fmla="*/ 0 h 24129"/>
                  <a:gd name="connsiteX6" fmla="*/ 27853 w 29758"/>
                  <a:gd name="connsiteY6" fmla="*/ 1905 h 24129"/>
                  <a:gd name="connsiteX7" fmla="*/ 28806 w 29758"/>
                  <a:gd name="connsiteY7" fmla="*/ 7620 h 24129"/>
                  <a:gd name="connsiteX8" fmla="*/ 29759 w 29758"/>
                  <a:gd name="connsiteY8" fmla="*/ 12382 h 24129"/>
                  <a:gd name="connsiteX9" fmla="*/ 18328 w 29758"/>
                  <a:gd name="connsiteY9" fmla="*/ 20955 h 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8" h="24129">
                    <a:moveTo>
                      <a:pt x="18328" y="20955"/>
                    </a:moveTo>
                    <a:cubicBezTo>
                      <a:pt x="18328" y="20955"/>
                      <a:pt x="10709" y="22860"/>
                      <a:pt x="6899" y="22860"/>
                    </a:cubicBezTo>
                    <a:cubicBezTo>
                      <a:pt x="4041" y="22860"/>
                      <a:pt x="6899" y="25717"/>
                      <a:pt x="4041" y="22860"/>
                    </a:cubicBezTo>
                    <a:cubicBezTo>
                      <a:pt x="1184" y="20002"/>
                      <a:pt x="-1674" y="13335"/>
                      <a:pt x="1184" y="11430"/>
                    </a:cubicBezTo>
                    <a:cubicBezTo>
                      <a:pt x="3089" y="9525"/>
                      <a:pt x="4041" y="3810"/>
                      <a:pt x="4041" y="3810"/>
                    </a:cubicBezTo>
                    <a:lnTo>
                      <a:pt x="22139" y="0"/>
                    </a:lnTo>
                    <a:lnTo>
                      <a:pt x="27853" y="1905"/>
                    </a:lnTo>
                    <a:lnTo>
                      <a:pt x="28806" y="7620"/>
                    </a:lnTo>
                    <a:cubicBezTo>
                      <a:pt x="28806" y="7620"/>
                      <a:pt x="28806" y="9525"/>
                      <a:pt x="29759" y="12382"/>
                    </a:cubicBezTo>
                    <a:cubicBezTo>
                      <a:pt x="29759" y="15240"/>
                      <a:pt x="18328" y="20955"/>
                      <a:pt x="18328" y="20955"/>
                    </a:cubicBezTo>
                    <a:close/>
                  </a:path>
                </a:pathLst>
              </a:custGeom>
              <a:grpFill/>
              <a:ln w="9525" cap="flat">
                <a:noFill/>
                <a:prstDash val="solid"/>
                <a:miter/>
              </a:ln>
            </p:spPr>
            <p:txBody>
              <a:bodyPr rtlCol="0" anchor="ctr"/>
              <a:lstStyle/>
              <a:p>
                <a:endParaRPr lang="en-US" sz="1765" noProof="0"/>
              </a:p>
            </p:txBody>
          </p:sp>
          <p:sp>
            <p:nvSpPr>
              <p:cNvPr id="165" name="Freeform: Shape 164">
                <a:extLst>
                  <a:ext uri="{FF2B5EF4-FFF2-40B4-BE49-F238E27FC236}">
                    <a16:creationId xmlns:a16="http://schemas.microsoft.com/office/drawing/2014/main" id="{75006E34-A151-5442-FC22-4D030CCCA19B}"/>
                  </a:ext>
                </a:extLst>
              </p:cNvPr>
              <p:cNvSpPr/>
              <p:nvPr/>
            </p:nvSpPr>
            <p:spPr>
              <a:xfrm>
                <a:off x="8062028" y="3367509"/>
                <a:ext cx="76199" cy="55504"/>
              </a:xfrm>
              <a:custGeom>
                <a:avLst/>
                <a:gdLst>
                  <a:gd name="connsiteX0" fmla="*/ 43776 w 76199"/>
                  <a:gd name="connsiteY0" fmla="*/ 48837 h 55504"/>
                  <a:gd name="connsiteX1" fmla="*/ 39013 w 76199"/>
                  <a:gd name="connsiteY1" fmla="*/ 49790 h 55504"/>
                  <a:gd name="connsiteX2" fmla="*/ 32346 w 76199"/>
                  <a:gd name="connsiteY2" fmla="*/ 53600 h 55504"/>
                  <a:gd name="connsiteX3" fmla="*/ 25678 w 76199"/>
                  <a:gd name="connsiteY3" fmla="*/ 55505 h 55504"/>
                  <a:gd name="connsiteX4" fmla="*/ 17105 w 76199"/>
                  <a:gd name="connsiteY4" fmla="*/ 55505 h 55504"/>
                  <a:gd name="connsiteX5" fmla="*/ 10438 w 76199"/>
                  <a:gd name="connsiteY5" fmla="*/ 55505 h 55504"/>
                  <a:gd name="connsiteX6" fmla="*/ 2818 w 76199"/>
                  <a:gd name="connsiteY6" fmla="*/ 54552 h 55504"/>
                  <a:gd name="connsiteX7" fmla="*/ 913 w 76199"/>
                  <a:gd name="connsiteY7" fmla="*/ 40265 h 55504"/>
                  <a:gd name="connsiteX8" fmla="*/ 3771 w 76199"/>
                  <a:gd name="connsiteY8" fmla="*/ 39312 h 55504"/>
                  <a:gd name="connsiteX9" fmla="*/ 11391 w 76199"/>
                  <a:gd name="connsiteY9" fmla="*/ 37407 h 55504"/>
                  <a:gd name="connsiteX10" fmla="*/ 16153 w 76199"/>
                  <a:gd name="connsiteY10" fmla="*/ 29787 h 55504"/>
                  <a:gd name="connsiteX11" fmla="*/ 16153 w 76199"/>
                  <a:gd name="connsiteY11" fmla="*/ 25977 h 55504"/>
                  <a:gd name="connsiteX12" fmla="*/ 10438 w 76199"/>
                  <a:gd name="connsiteY12" fmla="*/ 23120 h 55504"/>
                  <a:gd name="connsiteX13" fmla="*/ 6628 w 76199"/>
                  <a:gd name="connsiteY13" fmla="*/ 16452 h 55504"/>
                  <a:gd name="connsiteX14" fmla="*/ 18058 w 76199"/>
                  <a:gd name="connsiteY14" fmla="*/ 14547 h 55504"/>
                  <a:gd name="connsiteX15" fmla="*/ 23773 w 76199"/>
                  <a:gd name="connsiteY15" fmla="*/ 14547 h 55504"/>
                  <a:gd name="connsiteX16" fmla="*/ 30441 w 76199"/>
                  <a:gd name="connsiteY16" fmla="*/ 5022 h 55504"/>
                  <a:gd name="connsiteX17" fmla="*/ 32346 w 76199"/>
                  <a:gd name="connsiteY17" fmla="*/ 2165 h 55504"/>
                  <a:gd name="connsiteX18" fmla="*/ 47586 w 76199"/>
                  <a:gd name="connsiteY18" fmla="*/ 260 h 55504"/>
                  <a:gd name="connsiteX19" fmla="*/ 53301 w 76199"/>
                  <a:gd name="connsiteY19" fmla="*/ 1212 h 55504"/>
                  <a:gd name="connsiteX20" fmla="*/ 60921 w 76199"/>
                  <a:gd name="connsiteY20" fmla="*/ 260 h 55504"/>
                  <a:gd name="connsiteX21" fmla="*/ 65683 w 76199"/>
                  <a:gd name="connsiteY21" fmla="*/ 1212 h 55504"/>
                  <a:gd name="connsiteX22" fmla="*/ 73303 w 76199"/>
                  <a:gd name="connsiteY22" fmla="*/ 3117 h 55504"/>
                  <a:gd name="connsiteX23" fmla="*/ 75208 w 76199"/>
                  <a:gd name="connsiteY23" fmla="*/ 17405 h 55504"/>
                  <a:gd name="connsiteX24" fmla="*/ 73303 w 76199"/>
                  <a:gd name="connsiteY24" fmla="*/ 23120 h 55504"/>
                  <a:gd name="connsiteX25" fmla="*/ 68541 w 76199"/>
                  <a:gd name="connsiteY25" fmla="*/ 27882 h 55504"/>
                  <a:gd name="connsiteX26" fmla="*/ 64730 w 76199"/>
                  <a:gd name="connsiteY26" fmla="*/ 30740 h 55504"/>
                  <a:gd name="connsiteX27" fmla="*/ 64730 w 76199"/>
                  <a:gd name="connsiteY27" fmla="*/ 40265 h 55504"/>
                  <a:gd name="connsiteX28" fmla="*/ 58063 w 76199"/>
                  <a:gd name="connsiteY28" fmla="*/ 44075 h 55504"/>
                  <a:gd name="connsiteX29" fmla="*/ 43776 w 76199"/>
                  <a:gd name="connsiteY29" fmla="*/ 48837 h 5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199" h="55504">
                    <a:moveTo>
                      <a:pt x="43776" y="48837"/>
                    </a:moveTo>
                    <a:lnTo>
                      <a:pt x="39013" y="49790"/>
                    </a:lnTo>
                    <a:lnTo>
                      <a:pt x="32346" y="53600"/>
                    </a:lnTo>
                    <a:lnTo>
                      <a:pt x="25678" y="55505"/>
                    </a:lnTo>
                    <a:lnTo>
                      <a:pt x="17105" y="55505"/>
                    </a:lnTo>
                    <a:lnTo>
                      <a:pt x="10438" y="55505"/>
                    </a:lnTo>
                    <a:cubicBezTo>
                      <a:pt x="2818" y="54552"/>
                      <a:pt x="2818" y="54552"/>
                      <a:pt x="2818" y="54552"/>
                    </a:cubicBezTo>
                    <a:cubicBezTo>
                      <a:pt x="2818" y="54552"/>
                      <a:pt x="-1945" y="41217"/>
                      <a:pt x="913" y="40265"/>
                    </a:cubicBezTo>
                    <a:cubicBezTo>
                      <a:pt x="3771" y="39312"/>
                      <a:pt x="-3849" y="41217"/>
                      <a:pt x="3771" y="39312"/>
                    </a:cubicBezTo>
                    <a:cubicBezTo>
                      <a:pt x="11391" y="37407"/>
                      <a:pt x="11391" y="37407"/>
                      <a:pt x="11391" y="37407"/>
                    </a:cubicBezTo>
                    <a:lnTo>
                      <a:pt x="16153" y="29787"/>
                    </a:lnTo>
                    <a:lnTo>
                      <a:pt x="16153" y="25977"/>
                    </a:lnTo>
                    <a:lnTo>
                      <a:pt x="10438" y="23120"/>
                    </a:lnTo>
                    <a:cubicBezTo>
                      <a:pt x="10438" y="23120"/>
                      <a:pt x="-4802" y="18357"/>
                      <a:pt x="6628" y="16452"/>
                    </a:cubicBezTo>
                    <a:cubicBezTo>
                      <a:pt x="18058" y="14547"/>
                      <a:pt x="12343" y="14547"/>
                      <a:pt x="18058" y="14547"/>
                    </a:cubicBezTo>
                    <a:cubicBezTo>
                      <a:pt x="23773" y="14547"/>
                      <a:pt x="18058" y="17405"/>
                      <a:pt x="23773" y="14547"/>
                    </a:cubicBezTo>
                    <a:cubicBezTo>
                      <a:pt x="29488" y="11690"/>
                      <a:pt x="30441" y="5022"/>
                      <a:pt x="30441" y="5022"/>
                    </a:cubicBezTo>
                    <a:cubicBezTo>
                      <a:pt x="30441" y="5022"/>
                      <a:pt x="27583" y="3117"/>
                      <a:pt x="32346" y="2165"/>
                    </a:cubicBezTo>
                    <a:cubicBezTo>
                      <a:pt x="38061" y="1212"/>
                      <a:pt x="41871" y="-693"/>
                      <a:pt x="47586" y="260"/>
                    </a:cubicBezTo>
                    <a:cubicBezTo>
                      <a:pt x="53301" y="1212"/>
                      <a:pt x="53301" y="1212"/>
                      <a:pt x="53301" y="1212"/>
                    </a:cubicBezTo>
                    <a:cubicBezTo>
                      <a:pt x="53301" y="1212"/>
                      <a:pt x="56158" y="260"/>
                      <a:pt x="60921" y="260"/>
                    </a:cubicBezTo>
                    <a:cubicBezTo>
                      <a:pt x="65683" y="1212"/>
                      <a:pt x="58063" y="-693"/>
                      <a:pt x="65683" y="1212"/>
                    </a:cubicBezTo>
                    <a:cubicBezTo>
                      <a:pt x="73303" y="3117"/>
                      <a:pt x="70446" y="-3550"/>
                      <a:pt x="73303" y="3117"/>
                    </a:cubicBezTo>
                    <a:cubicBezTo>
                      <a:pt x="76161" y="9785"/>
                      <a:pt x="77113" y="11690"/>
                      <a:pt x="75208" y="17405"/>
                    </a:cubicBezTo>
                    <a:cubicBezTo>
                      <a:pt x="73303" y="23120"/>
                      <a:pt x="77113" y="18357"/>
                      <a:pt x="73303" y="23120"/>
                    </a:cubicBezTo>
                    <a:cubicBezTo>
                      <a:pt x="68541" y="27882"/>
                      <a:pt x="72351" y="25025"/>
                      <a:pt x="68541" y="27882"/>
                    </a:cubicBezTo>
                    <a:cubicBezTo>
                      <a:pt x="64730" y="30740"/>
                      <a:pt x="65683" y="21215"/>
                      <a:pt x="64730" y="30740"/>
                    </a:cubicBezTo>
                    <a:cubicBezTo>
                      <a:pt x="64730" y="40265"/>
                      <a:pt x="65683" y="37407"/>
                      <a:pt x="64730" y="40265"/>
                    </a:cubicBezTo>
                    <a:cubicBezTo>
                      <a:pt x="63778" y="43122"/>
                      <a:pt x="58063" y="44075"/>
                      <a:pt x="58063" y="44075"/>
                    </a:cubicBezTo>
                    <a:lnTo>
                      <a:pt x="43776" y="48837"/>
                    </a:lnTo>
                    <a:close/>
                  </a:path>
                </a:pathLst>
              </a:custGeom>
              <a:grpFill/>
              <a:ln w="9525" cap="flat">
                <a:noFill/>
                <a:prstDash val="solid"/>
                <a:miter/>
              </a:ln>
            </p:spPr>
            <p:txBody>
              <a:bodyPr rtlCol="0" anchor="ctr"/>
              <a:lstStyle/>
              <a:p>
                <a:endParaRPr lang="en-US" sz="1765" noProof="0"/>
              </a:p>
            </p:txBody>
          </p:sp>
          <p:sp>
            <p:nvSpPr>
              <p:cNvPr id="166" name="Freeform: Shape 165">
                <a:extLst>
                  <a:ext uri="{FF2B5EF4-FFF2-40B4-BE49-F238E27FC236}">
                    <a16:creationId xmlns:a16="http://schemas.microsoft.com/office/drawing/2014/main" id="{8C4966EB-BA12-31AA-9A5B-6C8CC90E5140}"/>
                  </a:ext>
                </a:extLst>
              </p:cNvPr>
              <p:cNvSpPr/>
              <p:nvPr/>
            </p:nvSpPr>
            <p:spPr>
              <a:xfrm>
                <a:off x="8121996" y="3315381"/>
                <a:ext cx="139254" cy="131445"/>
              </a:xfrm>
              <a:custGeom>
                <a:avLst/>
                <a:gdLst>
                  <a:gd name="connsiteX0" fmla="*/ 51435 w 139254"/>
                  <a:gd name="connsiteY0" fmla="*/ 81915 h 131445"/>
                  <a:gd name="connsiteX1" fmla="*/ 52388 w 139254"/>
                  <a:gd name="connsiteY1" fmla="*/ 72390 h 131445"/>
                  <a:gd name="connsiteX2" fmla="*/ 52388 w 139254"/>
                  <a:gd name="connsiteY2" fmla="*/ 68580 h 131445"/>
                  <a:gd name="connsiteX3" fmla="*/ 47625 w 139254"/>
                  <a:gd name="connsiteY3" fmla="*/ 63818 h 131445"/>
                  <a:gd name="connsiteX4" fmla="*/ 41910 w 139254"/>
                  <a:gd name="connsiteY4" fmla="*/ 60008 h 131445"/>
                  <a:gd name="connsiteX5" fmla="*/ 35243 w 139254"/>
                  <a:gd name="connsiteY5" fmla="*/ 56198 h 131445"/>
                  <a:gd name="connsiteX6" fmla="*/ 34290 w 139254"/>
                  <a:gd name="connsiteY6" fmla="*/ 52388 h 131445"/>
                  <a:gd name="connsiteX7" fmla="*/ 21908 w 139254"/>
                  <a:gd name="connsiteY7" fmla="*/ 46673 h 131445"/>
                  <a:gd name="connsiteX8" fmla="*/ 17145 w 139254"/>
                  <a:gd name="connsiteY8" fmla="*/ 33338 h 131445"/>
                  <a:gd name="connsiteX9" fmla="*/ 17145 w 139254"/>
                  <a:gd name="connsiteY9" fmla="*/ 25718 h 131445"/>
                  <a:gd name="connsiteX10" fmla="*/ 16193 w 139254"/>
                  <a:gd name="connsiteY10" fmla="*/ 22860 h 131445"/>
                  <a:gd name="connsiteX11" fmla="*/ 10478 w 139254"/>
                  <a:gd name="connsiteY11" fmla="*/ 19050 h 131445"/>
                  <a:gd name="connsiteX12" fmla="*/ 0 w 139254"/>
                  <a:gd name="connsiteY12" fmla="*/ 12383 h 131445"/>
                  <a:gd name="connsiteX13" fmla="*/ 0 w 139254"/>
                  <a:gd name="connsiteY13" fmla="*/ 9525 h 131445"/>
                  <a:gd name="connsiteX14" fmla="*/ 1905 w 139254"/>
                  <a:gd name="connsiteY14" fmla="*/ 6668 h 131445"/>
                  <a:gd name="connsiteX15" fmla="*/ 15240 w 139254"/>
                  <a:gd name="connsiteY15" fmla="*/ 6668 h 131445"/>
                  <a:gd name="connsiteX16" fmla="*/ 18098 w 139254"/>
                  <a:gd name="connsiteY16" fmla="*/ 6668 h 131445"/>
                  <a:gd name="connsiteX17" fmla="*/ 25718 w 139254"/>
                  <a:gd name="connsiteY17" fmla="*/ 1905 h 131445"/>
                  <a:gd name="connsiteX18" fmla="*/ 40958 w 139254"/>
                  <a:gd name="connsiteY18" fmla="*/ 0 h 131445"/>
                  <a:gd name="connsiteX19" fmla="*/ 46673 w 139254"/>
                  <a:gd name="connsiteY19" fmla="*/ 0 h 131445"/>
                  <a:gd name="connsiteX20" fmla="*/ 51435 w 139254"/>
                  <a:gd name="connsiteY20" fmla="*/ 4763 h 131445"/>
                  <a:gd name="connsiteX21" fmla="*/ 62865 w 139254"/>
                  <a:gd name="connsiteY21" fmla="*/ 4763 h 131445"/>
                  <a:gd name="connsiteX22" fmla="*/ 65723 w 139254"/>
                  <a:gd name="connsiteY22" fmla="*/ 9525 h 131445"/>
                  <a:gd name="connsiteX23" fmla="*/ 65723 w 139254"/>
                  <a:gd name="connsiteY23" fmla="*/ 13335 h 131445"/>
                  <a:gd name="connsiteX24" fmla="*/ 72390 w 139254"/>
                  <a:gd name="connsiteY24" fmla="*/ 18098 h 131445"/>
                  <a:gd name="connsiteX25" fmla="*/ 78105 w 139254"/>
                  <a:gd name="connsiteY25" fmla="*/ 20003 h 131445"/>
                  <a:gd name="connsiteX26" fmla="*/ 84773 w 139254"/>
                  <a:gd name="connsiteY26" fmla="*/ 24765 h 131445"/>
                  <a:gd name="connsiteX27" fmla="*/ 73343 w 139254"/>
                  <a:gd name="connsiteY27" fmla="*/ 34290 h 131445"/>
                  <a:gd name="connsiteX28" fmla="*/ 61913 w 139254"/>
                  <a:gd name="connsiteY28" fmla="*/ 35243 h 131445"/>
                  <a:gd name="connsiteX29" fmla="*/ 62865 w 139254"/>
                  <a:gd name="connsiteY29" fmla="*/ 39053 h 131445"/>
                  <a:gd name="connsiteX30" fmla="*/ 76200 w 139254"/>
                  <a:gd name="connsiteY30" fmla="*/ 43815 h 131445"/>
                  <a:gd name="connsiteX31" fmla="*/ 86678 w 139254"/>
                  <a:gd name="connsiteY31" fmla="*/ 54293 h 131445"/>
                  <a:gd name="connsiteX32" fmla="*/ 92393 w 139254"/>
                  <a:gd name="connsiteY32" fmla="*/ 58103 h 131445"/>
                  <a:gd name="connsiteX33" fmla="*/ 101918 w 139254"/>
                  <a:gd name="connsiteY33" fmla="*/ 63818 h 131445"/>
                  <a:gd name="connsiteX34" fmla="*/ 104775 w 139254"/>
                  <a:gd name="connsiteY34" fmla="*/ 71438 h 131445"/>
                  <a:gd name="connsiteX35" fmla="*/ 113348 w 139254"/>
                  <a:gd name="connsiteY35" fmla="*/ 79058 h 131445"/>
                  <a:gd name="connsiteX36" fmla="*/ 135255 w 139254"/>
                  <a:gd name="connsiteY36" fmla="*/ 85725 h 131445"/>
                  <a:gd name="connsiteX37" fmla="*/ 136208 w 139254"/>
                  <a:gd name="connsiteY37" fmla="*/ 88583 h 131445"/>
                  <a:gd name="connsiteX38" fmla="*/ 138113 w 139254"/>
                  <a:gd name="connsiteY38" fmla="*/ 95250 h 131445"/>
                  <a:gd name="connsiteX39" fmla="*/ 139065 w 139254"/>
                  <a:gd name="connsiteY39" fmla="*/ 103823 h 131445"/>
                  <a:gd name="connsiteX40" fmla="*/ 135255 w 139254"/>
                  <a:gd name="connsiteY40" fmla="*/ 111443 h 131445"/>
                  <a:gd name="connsiteX41" fmla="*/ 128588 w 139254"/>
                  <a:gd name="connsiteY41" fmla="*/ 115252 h 131445"/>
                  <a:gd name="connsiteX42" fmla="*/ 121920 w 139254"/>
                  <a:gd name="connsiteY42" fmla="*/ 118110 h 131445"/>
                  <a:gd name="connsiteX43" fmla="*/ 86678 w 139254"/>
                  <a:gd name="connsiteY43" fmla="*/ 121920 h 131445"/>
                  <a:gd name="connsiteX44" fmla="*/ 65723 w 139254"/>
                  <a:gd name="connsiteY44" fmla="*/ 121920 h 131445"/>
                  <a:gd name="connsiteX45" fmla="*/ 60960 w 139254"/>
                  <a:gd name="connsiteY45" fmla="*/ 122873 h 131445"/>
                  <a:gd name="connsiteX46" fmla="*/ 52388 w 139254"/>
                  <a:gd name="connsiteY46" fmla="*/ 125730 h 131445"/>
                  <a:gd name="connsiteX47" fmla="*/ 43815 w 139254"/>
                  <a:gd name="connsiteY47" fmla="*/ 129540 h 131445"/>
                  <a:gd name="connsiteX48" fmla="*/ 29528 w 139254"/>
                  <a:gd name="connsiteY48" fmla="*/ 130493 h 131445"/>
                  <a:gd name="connsiteX49" fmla="*/ 25718 w 139254"/>
                  <a:gd name="connsiteY49" fmla="*/ 131445 h 131445"/>
                  <a:gd name="connsiteX50" fmla="*/ 20003 w 139254"/>
                  <a:gd name="connsiteY50" fmla="*/ 128588 h 131445"/>
                  <a:gd name="connsiteX51" fmla="*/ 20955 w 139254"/>
                  <a:gd name="connsiteY51" fmla="*/ 121920 h 131445"/>
                  <a:gd name="connsiteX52" fmla="*/ 23813 w 139254"/>
                  <a:gd name="connsiteY52" fmla="*/ 121920 h 131445"/>
                  <a:gd name="connsiteX53" fmla="*/ 31433 w 139254"/>
                  <a:gd name="connsiteY53" fmla="*/ 120015 h 131445"/>
                  <a:gd name="connsiteX54" fmla="*/ 37148 w 139254"/>
                  <a:gd name="connsiteY54" fmla="*/ 116205 h 131445"/>
                  <a:gd name="connsiteX55" fmla="*/ 37148 w 139254"/>
                  <a:gd name="connsiteY55" fmla="*/ 112395 h 131445"/>
                  <a:gd name="connsiteX56" fmla="*/ 32385 w 139254"/>
                  <a:gd name="connsiteY56" fmla="*/ 110490 h 131445"/>
                  <a:gd name="connsiteX57" fmla="*/ 27623 w 139254"/>
                  <a:gd name="connsiteY57" fmla="*/ 105727 h 131445"/>
                  <a:gd name="connsiteX58" fmla="*/ 26670 w 139254"/>
                  <a:gd name="connsiteY58" fmla="*/ 101918 h 131445"/>
                  <a:gd name="connsiteX59" fmla="*/ 31433 w 139254"/>
                  <a:gd name="connsiteY59" fmla="*/ 97155 h 131445"/>
                  <a:gd name="connsiteX60" fmla="*/ 35243 w 139254"/>
                  <a:gd name="connsiteY60" fmla="*/ 90488 h 131445"/>
                  <a:gd name="connsiteX61" fmla="*/ 35243 w 139254"/>
                  <a:gd name="connsiteY61" fmla="*/ 88583 h 131445"/>
                  <a:gd name="connsiteX62" fmla="*/ 35243 w 139254"/>
                  <a:gd name="connsiteY62" fmla="*/ 84773 h 131445"/>
                  <a:gd name="connsiteX63" fmla="*/ 51435 w 139254"/>
                  <a:gd name="connsiteY63" fmla="*/ 81915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9254" h="131445">
                    <a:moveTo>
                      <a:pt x="51435" y="81915"/>
                    </a:moveTo>
                    <a:lnTo>
                      <a:pt x="52388" y="72390"/>
                    </a:lnTo>
                    <a:lnTo>
                      <a:pt x="52388" y="68580"/>
                    </a:lnTo>
                    <a:lnTo>
                      <a:pt x="47625" y="63818"/>
                    </a:lnTo>
                    <a:lnTo>
                      <a:pt x="41910" y="60008"/>
                    </a:lnTo>
                    <a:lnTo>
                      <a:pt x="35243" y="56198"/>
                    </a:lnTo>
                    <a:lnTo>
                      <a:pt x="34290" y="52388"/>
                    </a:lnTo>
                    <a:cubicBezTo>
                      <a:pt x="34290" y="52388"/>
                      <a:pt x="25718" y="53340"/>
                      <a:pt x="21908" y="46673"/>
                    </a:cubicBezTo>
                    <a:cubicBezTo>
                      <a:pt x="19050" y="40005"/>
                      <a:pt x="17145" y="33338"/>
                      <a:pt x="17145" y="33338"/>
                    </a:cubicBezTo>
                    <a:lnTo>
                      <a:pt x="17145" y="25718"/>
                    </a:lnTo>
                    <a:lnTo>
                      <a:pt x="16193" y="22860"/>
                    </a:lnTo>
                    <a:lnTo>
                      <a:pt x="10478" y="19050"/>
                    </a:lnTo>
                    <a:lnTo>
                      <a:pt x="0" y="12383"/>
                    </a:lnTo>
                    <a:lnTo>
                      <a:pt x="0" y="9525"/>
                    </a:lnTo>
                    <a:lnTo>
                      <a:pt x="1905" y="6668"/>
                    </a:lnTo>
                    <a:cubicBezTo>
                      <a:pt x="7620" y="6668"/>
                      <a:pt x="11430" y="6668"/>
                      <a:pt x="15240" y="6668"/>
                    </a:cubicBezTo>
                    <a:cubicBezTo>
                      <a:pt x="18098" y="6668"/>
                      <a:pt x="14288" y="8573"/>
                      <a:pt x="18098" y="6668"/>
                    </a:cubicBezTo>
                    <a:cubicBezTo>
                      <a:pt x="22860" y="4763"/>
                      <a:pt x="22860" y="2858"/>
                      <a:pt x="25718" y="1905"/>
                    </a:cubicBezTo>
                    <a:cubicBezTo>
                      <a:pt x="28575" y="953"/>
                      <a:pt x="40958" y="0"/>
                      <a:pt x="40958" y="0"/>
                    </a:cubicBezTo>
                    <a:lnTo>
                      <a:pt x="46673" y="0"/>
                    </a:lnTo>
                    <a:cubicBezTo>
                      <a:pt x="46673" y="0"/>
                      <a:pt x="46673" y="3810"/>
                      <a:pt x="51435" y="4763"/>
                    </a:cubicBezTo>
                    <a:cubicBezTo>
                      <a:pt x="56198" y="5715"/>
                      <a:pt x="60960" y="2858"/>
                      <a:pt x="62865" y="4763"/>
                    </a:cubicBezTo>
                    <a:cubicBezTo>
                      <a:pt x="63818" y="6668"/>
                      <a:pt x="65723" y="6668"/>
                      <a:pt x="65723" y="9525"/>
                    </a:cubicBezTo>
                    <a:cubicBezTo>
                      <a:pt x="65723" y="13335"/>
                      <a:pt x="65723" y="8573"/>
                      <a:pt x="65723" y="13335"/>
                    </a:cubicBezTo>
                    <a:cubicBezTo>
                      <a:pt x="65723" y="17145"/>
                      <a:pt x="66675" y="17145"/>
                      <a:pt x="72390" y="18098"/>
                    </a:cubicBezTo>
                    <a:cubicBezTo>
                      <a:pt x="78105" y="20003"/>
                      <a:pt x="78105" y="20003"/>
                      <a:pt x="78105" y="20003"/>
                    </a:cubicBezTo>
                    <a:cubicBezTo>
                      <a:pt x="78105" y="20003"/>
                      <a:pt x="84773" y="21908"/>
                      <a:pt x="84773" y="24765"/>
                    </a:cubicBezTo>
                    <a:cubicBezTo>
                      <a:pt x="84773" y="26670"/>
                      <a:pt x="73343" y="34290"/>
                      <a:pt x="73343" y="34290"/>
                    </a:cubicBezTo>
                    <a:lnTo>
                      <a:pt x="61913" y="35243"/>
                    </a:lnTo>
                    <a:cubicBezTo>
                      <a:pt x="61913" y="35243"/>
                      <a:pt x="60960" y="36195"/>
                      <a:pt x="62865" y="39053"/>
                    </a:cubicBezTo>
                    <a:cubicBezTo>
                      <a:pt x="64770" y="41910"/>
                      <a:pt x="76200" y="43815"/>
                      <a:pt x="76200" y="43815"/>
                    </a:cubicBezTo>
                    <a:cubicBezTo>
                      <a:pt x="80963" y="48578"/>
                      <a:pt x="85725" y="51435"/>
                      <a:pt x="86678" y="54293"/>
                    </a:cubicBezTo>
                    <a:cubicBezTo>
                      <a:pt x="87630" y="56198"/>
                      <a:pt x="88583" y="55245"/>
                      <a:pt x="92393" y="58103"/>
                    </a:cubicBezTo>
                    <a:cubicBezTo>
                      <a:pt x="95250" y="60960"/>
                      <a:pt x="100013" y="60960"/>
                      <a:pt x="101918" y="63818"/>
                    </a:cubicBezTo>
                    <a:cubicBezTo>
                      <a:pt x="103823" y="66675"/>
                      <a:pt x="96203" y="63818"/>
                      <a:pt x="104775" y="71438"/>
                    </a:cubicBezTo>
                    <a:cubicBezTo>
                      <a:pt x="113348" y="79058"/>
                      <a:pt x="106680" y="77153"/>
                      <a:pt x="113348" y="79058"/>
                    </a:cubicBezTo>
                    <a:cubicBezTo>
                      <a:pt x="120015" y="80963"/>
                      <a:pt x="134303" y="82868"/>
                      <a:pt x="135255" y="85725"/>
                    </a:cubicBezTo>
                    <a:cubicBezTo>
                      <a:pt x="136208" y="88583"/>
                      <a:pt x="136208" y="88583"/>
                      <a:pt x="136208" y="88583"/>
                    </a:cubicBezTo>
                    <a:cubicBezTo>
                      <a:pt x="136208" y="88583"/>
                      <a:pt x="137160" y="92393"/>
                      <a:pt x="138113" y="95250"/>
                    </a:cubicBezTo>
                    <a:cubicBezTo>
                      <a:pt x="139065" y="98108"/>
                      <a:pt x="138113" y="101918"/>
                      <a:pt x="139065" y="103823"/>
                    </a:cubicBezTo>
                    <a:cubicBezTo>
                      <a:pt x="140018" y="105727"/>
                      <a:pt x="137160" y="109538"/>
                      <a:pt x="135255" y="111443"/>
                    </a:cubicBezTo>
                    <a:cubicBezTo>
                      <a:pt x="134303" y="113348"/>
                      <a:pt x="128588" y="115252"/>
                      <a:pt x="128588" y="115252"/>
                    </a:cubicBezTo>
                    <a:cubicBezTo>
                      <a:pt x="128588" y="115252"/>
                      <a:pt x="128588" y="116205"/>
                      <a:pt x="121920" y="118110"/>
                    </a:cubicBezTo>
                    <a:cubicBezTo>
                      <a:pt x="115253" y="120015"/>
                      <a:pt x="100013" y="122873"/>
                      <a:pt x="86678" y="121920"/>
                    </a:cubicBezTo>
                    <a:cubicBezTo>
                      <a:pt x="73343" y="120968"/>
                      <a:pt x="65723" y="121920"/>
                      <a:pt x="65723" y="121920"/>
                    </a:cubicBezTo>
                    <a:lnTo>
                      <a:pt x="60960" y="122873"/>
                    </a:lnTo>
                    <a:lnTo>
                      <a:pt x="52388" y="125730"/>
                    </a:lnTo>
                    <a:lnTo>
                      <a:pt x="43815" y="129540"/>
                    </a:lnTo>
                    <a:cubicBezTo>
                      <a:pt x="43815" y="129540"/>
                      <a:pt x="32385" y="128588"/>
                      <a:pt x="29528" y="130493"/>
                    </a:cubicBezTo>
                    <a:cubicBezTo>
                      <a:pt x="25718" y="131445"/>
                      <a:pt x="25718" y="131445"/>
                      <a:pt x="25718" y="131445"/>
                    </a:cubicBezTo>
                    <a:lnTo>
                      <a:pt x="20003" y="128588"/>
                    </a:lnTo>
                    <a:cubicBezTo>
                      <a:pt x="20003" y="128588"/>
                      <a:pt x="18098" y="121920"/>
                      <a:pt x="20955" y="121920"/>
                    </a:cubicBezTo>
                    <a:cubicBezTo>
                      <a:pt x="23813" y="121920"/>
                      <a:pt x="23813" y="121920"/>
                      <a:pt x="23813" y="121920"/>
                    </a:cubicBezTo>
                    <a:lnTo>
                      <a:pt x="31433" y="120015"/>
                    </a:lnTo>
                    <a:lnTo>
                      <a:pt x="37148" y="116205"/>
                    </a:lnTo>
                    <a:lnTo>
                      <a:pt x="37148" y="112395"/>
                    </a:lnTo>
                    <a:lnTo>
                      <a:pt x="32385" y="110490"/>
                    </a:lnTo>
                    <a:lnTo>
                      <a:pt x="27623" y="105727"/>
                    </a:lnTo>
                    <a:lnTo>
                      <a:pt x="26670" y="101918"/>
                    </a:lnTo>
                    <a:lnTo>
                      <a:pt x="31433" y="97155"/>
                    </a:lnTo>
                    <a:cubicBezTo>
                      <a:pt x="31433" y="97155"/>
                      <a:pt x="35243" y="93345"/>
                      <a:pt x="35243" y="90488"/>
                    </a:cubicBezTo>
                    <a:cubicBezTo>
                      <a:pt x="35243" y="88583"/>
                      <a:pt x="35243" y="91440"/>
                      <a:pt x="35243" y="88583"/>
                    </a:cubicBezTo>
                    <a:cubicBezTo>
                      <a:pt x="35243" y="84773"/>
                      <a:pt x="35243" y="84773"/>
                      <a:pt x="35243" y="84773"/>
                    </a:cubicBezTo>
                    <a:lnTo>
                      <a:pt x="51435" y="81915"/>
                    </a:lnTo>
                    <a:close/>
                  </a:path>
                </a:pathLst>
              </a:custGeom>
              <a:grpFill/>
              <a:ln w="9525" cap="flat">
                <a:noFill/>
                <a:prstDash val="solid"/>
                <a:miter/>
              </a:ln>
            </p:spPr>
            <p:txBody>
              <a:bodyPr rtlCol="0" anchor="ctr"/>
              <a:lstStyle/>
              <a:p>
                <a:endParaRPr lang="en-US" sz="1765" noProof="0"/>
              </a:p>
            </p:txBody>
          </p:sp>
          <p:sp>
            <p:nvSpPr>
              <p:cNvPr id="167" name="Freeform: Shape 166">
                <a:extLst>
                  <a:ext uri="{FF2B5EF4-FFF2-40B4-BE49-F238E27FC236}">
                    <a16:creationId xmlns:a16="http://schemas.microsoft.com/office/drawing/2014/main" id="{8BE30537-D11E-FB3D-F0E2-E5B09ABC07DE}"/>
                  </a:ext>
                </a:extLst>
              </p:cNvPr>
              <p:cNvSpPr/>
              <p:nvPr/>
            </p:nvSpPr>
            <p:spPr>
              <a:xfrm>
                <a:off x="8785412" y="3643993"/>
                <a:ext cx="34766" cy="12382"/>
              </a:xfrm>
              <a:custGeom>
                <a:avLst/>
                <a:gdLst>
                  <a:gd name="connsiteX0" fmla="*/ 25241 w 34766"/>
                  <a:gd name="connsiteY0" fmla="*/ 11430 h 12382"/>
                  <a:gd name="connsiteX1" fmla="*/ 13811 w 34766"/>
                  <a:gd name="connsiteY1" fmla="*/ 12383 h 12382"/>
                  <a:gd name="connsiteX2" fmla="*/ 7144 w 34766"/>
                  <a:gd name="connsiteY2" fmla="*/ 12383 h 12382"/>
                  <a:gd name="connsiteX3" fmla="*/ 476 w 34766"/>
                  <a:gd name="connsiteY3" fmla="*/ 9525 h 12382"/>
                  <a:gd name="connsiteX4" fmla="*/ 2381 w 34766"/>
                  <a:gd name="connsiteY4" fmla="*/ 4763 h 12382"/>
                  <a:gd name="connsiteX5" fmla="*/ 7144 w 34766"/>
                  <a:gd name="connsiteY5" fmla="*/ 5715 h 12382"/>
                  <a:gd name="connsiteX6" fmla="*/ 14764 w 34766"/>
                  <a:gd name="connsiteY6" fmla="*/ 1905 h 12382"/>
                  <a:gd name="connsiteX7" fmla="*/ 22384 w 34766"/>
                  <a:gd name="connsiteY7" fmla="*/ 952 h 12382"/>
                  <a:gd name="connsiteX8" fmla="*/ 28099 w 34766"/>
                  <a:gd name="connsiteY8" fmla="*/ 0 h 12382"/>
                  <a:gd name="connsiteX9" fmla="*/ 33814 w 34766"/>
                  <a:gd name="connsiteY9" fmla="*/ 1905 h 12382"/>
                  <a:gd name="connsiteX10" fmla="*/ 34766 w 34766"/>
                  <a:gd name="connsiteY10" fmla="*/ 6668 h 12382"/>
                  <a:gd name="connsiteX11" fmla="*/ 30004 w 34766"/>
                  <a:gd name="connsiteY11" fmla="*/ 9525 h 12382"/>
                  <a:gd name="connsiteX12" fmla="*/ 25241 w 34766"/>
                  <a:gd name="connsiteY12" fmla="*/ 11430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66" h="12382">
                    <a:moveTo>
                      <a:pt x="25241" y="11430"/>
                    </a:moveTo>
                    <a:lnTo>
                      <a:pt x="13811" y="12383"/>
                    </a:lnTo>
                    <a:lnTo>
                      <a:pt x="7144" y="12383"/>
                    </a:lnTo>
                    <a:lnTo>
                      <a:pt x="476" y="9525"/>
                    </a:lnTo>
                    <a:cubicBezTo>
                      <a:pt x="476" y="9525"/>
                      <a:pt x="-1429" y="3810"/>
                      <a:pt x="2381" y="4763"/>
                    </a:cubicBezTo>
                    <a:cubicBezTo>
                      <a:pt x="7144" y="5715"/>
                      <a:pt x="7144" y="5715"/>
                      <a:pt x="7144" y="5715"/>
                    </a:cubicBezTo>
                    <a:cubicBezTo>
                      <a:pt x="7144" y="5715"/>
                      <a:pt x="11906" y="952"/>
                      <a:pt x="14764" y="1905"/>
                    </a:cubicBezTo>
                    <a:cubicBezTo>
                      <a:pt x="17621" y="2858"/>
                      <a:pt x="22384" y="952"/>
                      <a:pt x="22384" y="952"/>
                    </a:cubicBezTo>
                    <a:lnTo>
                      <a:pt x="28099" y="0"/>
                    </a:lnTo>
                    <a:cubicBezTo>
                      <a:pt x="28099" y="0"/>
                      <a:pt x="33814" y="0"/>
                      <a:pt x="33814" y="1905"/>
                    </a:cubicBezTo>
                    <a:cubicBezTo>
                      <a:pt x="33814" y="3810"/>
                      <a:pt x="34766" y="4763"/>
                      <a:pt x="34766" y="6668"/>
                    </a:cubicBezTo>
                    <a:cubicBezTo>
                      <a:pt x="34766" y="8573"/>
                      <a:pt x="30004" y="9525"/>
                      <a:pt x="30004" y="9525"/>
                    </a:cubicBezTo>
                    <a:lnTo>
                      <a:pt x="25241" y="11430"/>
                    </a:lnTo>
                    <a:close/>
                  </a:path>
                </a:pathLst>
              </a:custGeom>
              <a:grpFill/>
              <a:ln w="9525" cap="flat">
                <a:noFill/>
                <a:prstDash val="solid"/>
                <a:miter/>
              </a:ln>
            </p:spPr>
            <p:txBody>
              <a:bodyPr rtlCol="0" anchor="ctr"/>
              <a:lstStyle/>
              <a:p>
                <a:endParaRPr lang="en-US" sz="1765" noProof="0"/>
              </a:p>
            </p:txBody>
          </p:sp>
          <p:sp>
            <p:nvSpPr>
              <p:cNvPr id="168" name="Freeform: Shape 167">
                <a:extLst>
                  <a:ext uri="{FF2B5EF4-FFF2-40B4-BE49-F238E27FC236}">
                    <a16:creationId xmlns:a16="http://schemas.microsoft.com/office/drawing/2014/main" id="{CA9034FD-777C-AA86-CE15-18314820B6AC}"/>
                  </a:ext>
                </a:extLst>
              </p:cNvPr>
              <p:cNvSpPr/>
              <p:nvPr/>
            </p:nvSpPr>
            <p:spPr>
              <a:xfrm>
                <a:off x="8447641" y="2877241"/>
                <a:ext cx="251759" cy="93335"/>
              </a:xfrm>
              <a:custGeom>
                <a:avLst/>
                <a:gdLst>
                  <a:gd name="connsiteX0" fmla="*/ 176323 w 251759"/>
                  <a:gd name="connsiteY0" fmla="*/ 76190 h 93335"/>
                  <a:gd name="connsiteX1" fmla="*/ 163940 w 251759"/>
                  <a:gd name="connsiteY1" fmla="*/ 74285 h 93335"/>
                  <a:gd name="connsiteX2" fmla="*/ 156320 w 251759"/>
                  <a:gd name="connsiteY2" fmla="*/ 71428 h 93335"/>
                  <a:gd name="connsiteX3" fmla="*/ 156320 w 251759"/>
                  <a:gd name="connsiteY3" fmla="*/ 64760 h 93335"/>
                  <a:gd name="connsiteX4" fmla="*/ 156320 w 251759"/>
                  <a:gd name="connsiteY4" fmla="*/ 61903 h 93335"/>
                  <a:gd name="connsiteX5" fmla="*/ 142033 w 251759"/>
                  <a:gd name="connsiteY5" fmla="*/ 59998 h 93335"/>
                  <a:gd name="connsiteX6" fmla="*/ 132508 w 251759"/>
                  <a:gd name="connsiteY6" fmla="*/ 60950 h 93335"/>
                  <a:gd name="connsiteX7" fmla="*/ 125840 w 251759"/>
                  <a:gd name="connsiteY7" fmla="*/ 63808 h 93335"/>
                  <a:gd name="connsiteX8" fmla="*/ 121078 w 251759"/>
                  <a:gd name="connsiteY8" fmla="*/ 68570 h 93335"/>
                  <a:gd name="connsiteX9" fmla="*/ 104885 w 251759"/>
                  <a:gd name="connsiteY9" fmla="*/ 73333 h 93335"/>
                  <a:gd name="connsiteX10" fmla="*/ 95360 w 251759"/>
                  <a:gd name="connsiteY10" fmla="*/ 82858 h 93335"/>
                  <a:gd name="connsiteX11" fmla="*/ 95360 w 251759"/>
                  <a:gd name="connsiteY11" fmla="*/ 88573 h 93335"/>
                  <a:gd name="connsiteX12" fmla="*/ 86788 w 251759"/>
                  <a:gd name="connsiteY12" fmla="*/ 92383 h 93335"/>
                  <a:gd name="connsiteX13" fmla="*/ 74405 w 251759"/>
                  <a:gd name="connsiteY13" fmla="*/ 93335 h 93335"/>
                  <a:gd name="connsiteX14" fmla="*/ 62975 w 251759"/>
                  <a:gd name="connsiteY14" fmla="*/ 93335 h 93335"/>
                  <a:gd name="connsiteX15" fmla="*/ 53450 w 251759"/>
                  <a:gd name="connsiteY15" fmla="*/ 91430 h 93335"/>
                  <a:gd name="connsiteX16" fmla="*/ 52498 w 251759"/>
                  <a:gd name="connsiteY16" fmla="*/ 88573 h 93335"/>
                  <a:gd name="connsiteX17" fmla="*/ 51545 w 251759"/>
                  <a:gd name="connsiteY17" fmla="*/ 83810 h 93335"/>
                  <a:gd name="connsiteX18" fmla="*/ 49640 w 251759"/>
                  <a:gd name="connsiteY18" fmla="*/ 77143 h 93335"/>
                  <a:gd name="connsiteX19" fmla="*/ 48688 w 251759"/>
                  <a:gd name="connsiteY19" fmla="*/ 73333 h 93335"/>
                  <a:gd name="connsiteX20" fmla="*/ 49640 w 251759"/>
                  <a:gd name="connsiteY20" fmla="*/ 66665 h 93335"/>
                  <a:gd name="connsiteX21" fmla="*/ 51545 w 251759"/>
                  <a:gd name="connsiteY21" fmla="*/ 62855 h 93335"/>
                  <a:gd name="connsiteX22" fmla="*/ 54403 w 251759"/>
                  <a:gd name="connsiteY22" fmla="*/ 62855 h 93335"/>
                  <a:gd name="connsiteX23" fmla="*/ 58213 w 251759"/>
                  <a:gd name="connsiteY23" fmla="*/ 56188 h 93335"/>
                  <a:gd name="connsiteX24" fmla="*/ 58213 w 251759"/>
                  <a:gd name="connsiteY24" fmla="*/ 52378 h 93335"/>
                  <a:gd name="connsiteX25" fmla="*/ 58213 w 251759"/>
                  <a:gd name="connsiteY25" fmla="*/ 48568 h 93335"/>
                  <a:gd name="connsiteX26" fmla="*/ 44878 w 251759"/>
                  <a:gd name="connsiteY26" fmla="*/ 52378 h 93335"/>
                  <a:gd name="connsiteX27" fmla="*/ 43925 w 251759"/>
                  <a:gd name="connsiteY27" fmla="*/ 55235 h 93335"/>
                  <a:gd name="connsiteX28" fmla="*/ 19160 w 251759"/>
                  <a:gd name="connsiteY28" fmla="*/ 59045 h 93335"/>
                  <a:gd name="connsiteX29" fmla="*/ 11540 w 251759"/>
                  <a:gd name="connsiteY29" fmla="*/ 59045 h 93335"/>
                  <a:gd name="connsiteX30" fmla="*/ 2015 w 251759"/>
                  <a:gd name="connsiteY30" fmla="*/ 57140 h 93335"/>
                  <a:gd name="connsiteX31" fmla="*/ 1063 w 251759"/>
                  <a:gd name="connsiteY31" fmla="*/ 46663 h 93335"/>
                  <a:gd name="connsiteX32" fmla="*/ 5825 w 251759"/>
                  <a:gd name="connsiteY32" fmla="*/ 38090 h 93335"/>
                  <a:gd name="connsiteX33" fmla="*/ 5825 w 251759"/>
                  <a:gd name="connsiteY33" fmla="*/ 30470 h 93335"/>
                  <a:gd name="connsiteX34" fmla="*/ 4873 w 251759"/>
                  <a:gd name="connsiteY34" fmla="*/ 27613 h 93335"/>
                  <a:gd name="connsiteX35" fmla="*/ 12493 w 251759"/>
                  <a:gd name="connsiteY35" fmla="*/ 22850 h 93335"/>
                  <a:gd name="connsiteX36" fmla="*/ 26780 w 251759"/>
                  <a:gd name="connsiteY36" fmla="*/ 20945 h 93335"/>
                  <a:gd name="connsiteX37" fmla="*/ 42973 w 251759"/>
                  <a:gd name="connsiteY37" fmla="*/ 19993 h 93335"/>
                  <a:gd name="connsiteX38" fmla="*/ 64880 w 251759"/>
                  <a:gd name="connsiteY38" fmla="*/ 19040 h 93335"/>
                  <a:gd name="connsiteX39" fmla="*/ 87740 w 251759"/>
                  <a:gd name="connsiteY39" fmla="*/ 14278 h 93335"/>
                  <a:gd name="connsiteX40" fmla="*/ 115363 w 251759"/>
                  <a:gd name="connsiteY40" fmla="*/ 14278 h 93335"/>
                  <a:gd name="connsiteX41" fmla="*/ 129650 w 251759"/>
                  <a:gd name="connsiteY41" fmla="*/ 7610 h 93335"/>
                  <a:gd name="connsiteX42" fmla="*/ 138223 w 251759"/>
                  <a:gd name="connsiteY42" fmla="*/ 2848 h 93335"/>
                  <a:gd name="connsiteX43" fmla="*/ 149653 w 251759"/>
                  <a:gd name="connsiteY43" fmla="*/ 1895 h 93335"/>
                  <a:gd name="connsiteX44" fmla="*/ 165845 w 251759"/>
                  <a:gd name="connsiteY44" fmla="*/ 6658 h 93335"/>
                  <a:gd name="connsiteX45" fmla="*/ 182038 w 251759"/>
                  <a:gd name="connsiteY45" fmla="*/ 9515 h 93335"/>
                  <a:gd name="connsiteX46" fmla="*/ 203945 w 251759"/>
                  <a:gd name="connsiteY46" fmla="*/ 8563 h 93335"/>
                  <a:gd name="connsiteX47" fmla="*/ 215375 w 251759"/>
                  <a:gd name="connsiteY47" fmla="*/ 8563 h 93335"/>
                  <a:gd name="connsiteX48" fmla="*/ 241093 w 251759"/>
                  <a:gd name="connsiteY48" fmla="*/ 8563 h 93335"/>
                  <a:gd name="connsiteX49" fmla="*/ 249665 w 251759"/>
                  <a:gd name="connsiteY49" fmla="*/ 10468 h 93335"/>
                  <a:gd name="connsiteX50" fmla="*/ 251570 w 251759"/>
                  <a:gd name="connsiteY50" fmla="*/ 17135 h 93335"/>
                  <a:gd name="connsiteX51" fmla="*/ 247760 w 251759"/>
                  <a:gd name="connsiteY51" fmla="*/ 23803 h 93335"/>
                  <a:gd name="connsiteX52" fmla="*/ 239188 w 251759"/>
                  <a:gd name="connsiteY52" fmla="*/ 26660 h 93335"/>
                  <a:gd name="connsiteX53" fmla="*/ 216328 w 251759"/>
                  <a:gd name="connsiteY53" fmla="*/ 27613 h 93335"/>
                  <a:gd name="connsiteX54" fmla="*/ 203945 w 251759"/>
                  <a:gd name="connsiteY54" fmla="*/ 30470 h 93335"/>
                  <a:gd name="connsiteX55" fmla="*/ 175370 w 251759"/>
                  <a:gd name="connsiteY55" fmla="*/ 30470 h 93335"/>
                  <a:gd name="connsiteX56" fmla="*/ 162035 w 251759"/>
                  <a:gd name="connsiteY56" fmla="*/ 28565 h 93335"/>
                  <a:gd name="connsiteX57" fmla="*/ 148700 w 251759"/>
                  <a:gd name="connsiteY57" fmla="*/ 21898 h 93335"/>
                  <a:gd name="connsiteX58" fmla="*/ 134413 w 251759"/>
                  <a:gd name="connsiteY58" fmla="*/ 22850 h 93335"/>
                  <a:gd name="connsiteX59" fmla="*/ 134413 w 251759"/>
                  <a:gd name="connsiteY59" fmla="*/ 24755 h 93335"/>
                  <a:gd name="connsiteX60" fmla="*/ 134413 w 251759"/>
                  <a:gd name="connsiteY60" fmla="*/ 27613 h 93335"/>
                  <a:gd name="connsiteX61" fmla="*/ 147748 w 251759"/>
                  <a:gd name="connsiteY61" fmla="*/ 29518 h 93335"/>
                  <a:gd name="connsiteX62" fmla="*/ 157273 w 251759"/>
                  <a:gd name="connsiteY62" fmla="*/ 34280 h 93335"/>
                  <a:gd name="connsiteX63" fmla="*/ 165845 w 251759"/>
                  <a:gd name="connsiteY63" fmla="*/ 39043 h 93335"/>
                  <a:gd name="connsiteX64" fmla="*/ 179180 w 251759"/>
                  <a:gd name="connsiteY64" fmla="*/ 39995 h 93335"/>
                  <a:gd name="connsiteX65" fmla="*/ 183943 w 251759"/>
                  <a:gd name="connsiteY65" fmla="*/ 43805 h 93335"/>
                  <a:gd name="connsiteX66" fmla="*/ 187753 w 251759"/>
                  <a:gd name="connsiteY66" fmla="*/ 52378 h 93335"/>
                  <a:gd name="connsiteX67" fmla="*/ 201088 w 251759"/>
                  <a:gd name="connsiteY67" fmla="*/ 58093 h 93335"/>
                  <a:gd name="connsiteX68" fmla="*/ 220138 w 251759"/>
                  <a:gd name="connsiteY68" fmla="*/ 59998 h 93335"/>
                  <a:gd name="connsiteX69" fmla="*/ 227758 w 251759"/>
                  <a:gd name="connsiteY69" fmla="*/ 61903 h 93335"/>
                  <a:gd name="connsiteX70" fmla="*/ 229663 w 251759"/>
                  <a:gd name="connsiteY70" fmla="*/ 64760 h 93335"/>
                  <a:gd name="connsiteX71" fmla="*/ 232520 w 251759"/>
                  <a:gd name="connsiteY71" fmla="*/ 68570 h 93335"/>
                  <a:gd name="connsiteX72" fmla="*/ 222995 w 251759"/>
                  <a:gd name="connsiteY72" fmla="*/ 72380 h 93335"/>
                  <a:gd name="connsiteX73" fmla="*/ 211565 w 251759"/>
                  <a:gd name="connsiteY73" fmla="*/ 73333 h 93335"/>
                  <a:gd name="connsiteX74" fmla="*/ 202993 w 251759"/>
                  <a:gd name="connsiteY74" fmla="*/ 72380 h 93335"/>
                  <a:gd name="connsiteX75" fmla="*/ 182038 w 251759"/>
                  <a:gd name="connsiteY75" fmla="*/ 76190 h 93335"/>
                  <a:gd name="connsiteX76" fmla="*/ 176323 w 251759"/>
                  <a:gd name="connsiteY76" fmla="*/ 76190 h 9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51759" h="93335">
                    <a:moveTo>
                      <a:pt x="176323" y="76190"/>
                    </a:moveTo>
                    <a:cubicBezTo>
                      <a:pt x="176323" y="76190"/>
                      <a:pt x="167750" y="74285"/>
                      <a:pt x="163940" y="74285"/>
                    </a:cubicBezTo>
                    <a:cubicBezTo>
                      <a:pt x="161083" y="73333"/>
                      <a:pt x="156320" y="71428"/>
                      <a:pt x="156320" y="71428"/>
                    </a:cubicBezTo>
                    <a:lnTo>
                      <a:pt x="156320" y="64760"/>
                    </a:lnTo>
                    <a:lnTo>
                      <a:pt x="156320" y="61903"/>
                    </a:lnTo>
                    <a:cubicBezTo>
                      <a:pt x="148700" y="59998"/>
                      <a:pt x="145843" y="58093"/>
                      <a:pt x="142033" y="59998"/>
                    </a:cubicBezTo>
                    <a:cubicBezTo>
                      <a:pt x="139175" y="60950"/>
                      <a:pt x="132508" y="60950"/>
                      <a:pt x="132508" y="60950"/>
                    </a:cubicBezTo>
                    <a:lnTo>
                      <a:pt x="125840" y="63808"/>
                    </a:lnTo>
                    <a:cubicBezTo>
                      <a:pt x="125840" y="63808"/>
                      <a:pt x="124888" y="65713"/>
                      <a:pt x="121078" y="68570"/>
                    </a:cubicBezTo>
                    <a:cubicBezTo>
                      <a:pt x="117268" y="71428"/>
                      <a:pt x="108695" y="66665"/>
                      <a:pt x="104885" y="73333"/>
                    </a:cubicBezTo>
                    <a:cubicBezTo>
                      <a:pt x="100123" y="80000"/>
                      <a:pt x="95360" y="82858"/>
                      <a:pt x="95360" y="82858"/>
                    </a:cubicBezTo>
                    <a:lnTo>
                      <a:pt x="95360" y="88573"/>
                    </a:lnTo>
                    <a:lnTo>
                      <a:pt x="86788" y="92383"/>
                    </a:lnTo>
                    <a:lnTo>
                      <a:pt x="74405" y="93335"/>
                    </a:lnTo>
                    <a:lnTo>
                      <a:pt x="62975" y="93335"/>
                    </a:lnTo>
                    <a:lnTo>
                      <a:pt x="53450" y="91430"/>
                    </a:lnTo>
                    <a:lnTo>
                      <a:pt x="52498" y="88573"/>
                    </a:lnTo>
                    <a:lnTo>
                      <a:pt x="51545" y="83810"/>
                    </a:lnTo>
                    <a:lnTo>
                      <a:pt x="49640" y="77143"/>
                    </a:lnTo>
                    <a:lnTo>
                      <a:pt x="48688" y="73333"/>
                    </a:lnTo>
                    <a:lnTo>
                      <a:pt x="49640" y="66665"/>
                    </a:lnTo>
                    <a:cubicBezTo>
                      <a:pt x="49640" y="66665"/>
                      <a:pt x="48688" y="62855"/>
                      <a:pt x="51545" y="62855"/>
                    </a:cubicBezTo>
                    <a:cubicBezTo>
                      <a:pt x="54403" y="62855"/>
                      <a:pt x="54403" y="62855"/>
                      <a:pt x="54403" y="62855"/>
                    </a:cubicBezTo>
                    <a:lnTo>
                      <a:pt x="58213" y="56188"/>
                    </a:lnTo>
                    <a:lnTo>
                      <a:pt x="58213" y="52378"/>
                    </a:lnTo>
                    <a:lnTo>
                      <a:pt x="58213" y="48568"/>
                    </a:lnTo>
                    <a:cubicBezTo>
                      <a:pt x="50593" y="49520"/>
                      <a:pt x="45830" y="49520"/>
                      <a:pt x="44878" y="52378"/>
                    </a:cubicBezTo>
                    <a:cubicBezTo>
                      <a:pt x="43925" y="55235"/>
                      <a:pt x="43925" y="55235"/>
                      <a:pt x="43925" y="55235"/>
                    </a:cubicBezTo>
                    <a:lnTo>
                      <a:pt x="19160" y="59045"/>
                    </a:lnTo>
                    <a:cubicBezTo>
                      <a:pt x="19160" y="59045"/>
                      <a:pt x="14398" y="59045"/>
                      <a:pt x="11540" y="59045"/>
                    </a:cubicBezTo>
                    <a:cubicBezTo>
                      <a:pt x="8683" y="59045"/>
                      <a:pt x="2015" y="57140"/>
                      <a:pt x="2015" y="57140"/>
                    </a:cubicBezTo>
                    <a:cubicBezTo>
                      <a:pt x="2015" y="57140"/>
                      <a:pt x="-1795" y="49520"/>
                      <a:pt x="1063" y="46663"/>
                    </a:cubicBezTo>
                    <a:cubicBezTo>
                      <a:pt x="4873" y="43805"/>
                      <a:pt x="4873" y="39995"/>
                      <a:pt x="5825" y="38090"/>
                    </a:cubicBezTo>
                    <a:cubicBezTo>
                      <a:pt x="6778" y="36185"/>
                      <a:pt x="5825" y="30470"/>
                      <a:pt x="5825" y="30470"/>
                    </a:cubicBezTo>
                    <a:lnTo>
                      <a:pt x="4873" y="27613"/>
                    </a:lnTo>
                    <a:cubicBezTo>
                      <a:pt x="4873" y="27613"/>
                      <a:pt x="6778" y="22850"/>
                      <a:pt x="12493" y="22850"/>
                    </a:cubicBezTo>
                    <a:cubicBezTo>
                      <a:pt x="18208" y="22850"/>
                      <a:pt x="22018" y="20945"/>
                      <a:pt x="26780" y="20945"/>
                    </a:cubicBezTo>
                    <a:cubicBezTo>
                      <a:pt x="31543" y="20945"/>
                      <a:pt x="35353" y="19993"/>
                      <a:pt x="42973" y="19993"/>
                    </a:cubicBezTo>
                    <a:cubicBezTo>
                      <a:pt x="50593" y="20945"/>
                      <a:pt x="58213" y="19040"/>
                      <a:pt x="64880" y="19040"/>
                    </a:cubicBezTo>
                    <a:cubicBezTo>
                      <a:pt x="71548" y="19993"/>
                      <a:pt x="80120" y="14278"/>
                      <a:pt x="87740" y="14278"/>
                    </a:cubicBezTo>
                    <a:cubicBezTo>
                      <a:pt x="95360" y="14278"/>
                      <a:pt x="107743" y="13325"/>
                      <a:pt x="115363" y="14278"/>
                    </a:cubicBezTo>
                    <a:cubicBezTo>
                      <a:pt x="122983" y="15230"/>
                      <a:pt x="129650" y="7610"/>
                      <a:pt x="129650" y="7610"/>
                    </a:cubicBezTo>
                    <a:cubicBezTo>
                      <a:pt x="129650" y="7610"/>
                      <a:pt x="133460" y="2848"/>
                      <a:pt x="138223" y="2848"/>
                    </a:cubicBezTo>
                    <a:cubicBezTo>
                      <a:pt x="143938" y="2848"/>
                      <a:pt x="132508" y="-2867"/>
                      <a:pt x="149653" y="1895"/>
                    </a:cubicBezTo>
                    <a:cubicBezTo>
                      <a:pt x="165845" y="6658"/>
                      <a:pt x="165845" y="6658"/>
                      <a:pt x="165845" y="6658"/>
                    </a:cubicBezTo>
                    <a:cubicBezTo>
                      <a:pt x="165845" y="6658"/>
                      <a:pt x="176323" y="9515"/>
                      <a:pt x="182038" y="9515"/>
                    </a:cubicBezTo>
                    <a:cubicBezTo>
                      <a:pt x="187753" y="9515"/>
                      <a:pt x="203945" y="8563"/>
                      <a:pt x="203945" y="8563"/>
                    </a:cubicBezTo>
                    <a:cubicBezTo>
                      <a:pt x="203945" y="8563"/>
                      <a:pt x="209660" y="7610"/>
                      <a:pt x="215375" y="8563"/>
                    </a:cubicBezTo>
                    <a:cubicBezTo>
                      <a:pt x="221090" y="9515"/>
                      <a:pt x="236330" y="7610"/>
                      <a:pt x="241093" y="8563"/>
                    </a:cubicBezTo>
                    <a:cubicBezTo>
                      <a:pt x="245855" y="9515"/>
                      <a:pt x="249665" y="10468"/>
                      <a:pt x="249665" y="10468"/>
                    </a:cubicBezTo>
                    <a:cubicBezTo>
                      <a:pt x="249665" y="10468"/>
                      <a:pt x="250618" y="14278"/>
                      <a:pt x="251570" y="17135"/>
                    </a:cubicBezTo>
                    <a:cubicBezTo>
                      <a:pt x="252523" y="20945"/>
                      <a:pt x="249665" y="21898"/>
                      <a:pt x="247760" y="23803"/>
                    </a:cubicBezTo>
                    <a:cubicBezTo>
                      <a:pt x="246808" y="25708"/>
                      <a:pt x="239188" y="26660"/>
                      <a:pt x="239188" y="26660"/>
                    </a:cubicBezTo>
                    <a:lnTo>
                      <a:pt x="216328" y="27613"/>
                    </a:lnTo>
                    <a:lnTo>
                      <a:pt x="203945" y="30470"/>
                    </a:lnTo>
                    <a:lnTo>
                      <a:pt x="175370" y="30470"/>
                    </a:lnTo>
                    <a:lnTo>
                      <a:pt x="162035" y="28565"/>
                    </a:lnTo>
                    <a:lnTo>
                      <a:pt x="148700" y="21898"/>
                    </a:lnTo>
                    <a:cubicBezTo>
                      <a:pt x="148700" y="21898"/>
                      <a:pt x="134413" y="19993"/>
                      <a:pt x="134413" y="22850"/>
                    </a:cubicBezTo>
                    <a:cubicBezTo>
                      <a:pt x="134413" y="24755"/>
                      <a:pt x="134413" y="24755"/>
                      <a:pt x="134413" y="24755"/>
                    </a:cubicBezTo>
                    <a:cubicBezTo>
                      <a:pt x="134413" y="24755"/>
                      <a:pt x="129650" y="25708"/>
                      <a:pt x="134413" y="27613"/>
                    </a:cubicBezTo>
                    <a:cubicBezTo>
                      <a:pt x="139175" y="29518"/>
                      <a:pt x="143938" y="27613"/>
                      <a:pt x="147748" y="29518"/>
                    </a:cubicBezTo>
                    <a:cubicBezTo>
                      <a:pt x="150605" y="31423"/>
                      <a:pt x="153463" y="31423"/>
                      <a:pt x="157273" y="34280"/>
                    </a:cubicBezTo>
                    <a:cubicBezTo>
                      <a:pt x="162035" y="36185"/>
                      <a:pt x="159178" y="38090"/>
                      <a:pt x="165845" y="39043"/>
                    </a:cubicBezTo>
                    <a:cubicBezTo>
                      <a:pt x="172513" y="39995"/>
                      <a:pt x="174418" y="35233"/>
                      <a:pt x="179180" y="39995"/>
                    </a:cubicBezTo>
                    <a:cubicBezTo>
                      <a:pt x="183943" y="43805"/>
                      <a:pt x="182990" y="39043"/>
                      <a:pt x="183943" y="43805"/>
                    </a:cubicBezTo>
                    <a:cubicBezTo>
                      <a:pt x="184895" y="49520"/>
                      <a:pt x="184895" y="50473"/>
                      <a:pt x="187753" y="52378"/>
                    </a:cubicBezTo>
                    <a:cubicBezTo>
                      <a:pt x="190610" y="54283"/>
                      <a:pt x="201088" y="58093"/>
                      <a:pt x="201088" y="58093"/>
                    </a:cubicBezTo>
                    <a:lnTo>
                      <a:pt x="220138" y="59998"/>
                    </a:lnTo>
                    <a:cubicBezTo>
                      <a:pt x="220138" y="59998"/>
                      <a:pt x="225853" y="59045"/>
                      <a:pt x="227758" y="61903"/>
                    </a:cubicBezTo>
                    <a:cubicBezTo>
                      <a:pt x="229663" y="64760"/>
                      <a:pt x="226805" y="60950"/>
                      <a:pt x="229663" y="64760"/>
                    </a:cubicBezTo>
                    <a:cubicBezTo>
                      <a:pt x="232520" y="68570"/>
                      <a:pt x="232520" y="65713"/>
                      <a:pt x="232520" y="68570"/>
                    </a:cubicBezTo>
                    <a:cubicBezTo>
                      <a:pt x="232520" y="71428"/>
                      <a:pt x="226805" y="71428"/>
                      <a:pt x="222995" y="72380"/>
                    </a:cubicBezTo>
                    <a:cubicBezTo>
                      <a:pt x="218233" y="73333"/>
                      <a:pt x="211565" y="73333"/>
                      <a:pt x="211565" y="73333"/>
                    </a:cubicBezTo>
                    <a:lnTo>
                      <a:pt x="202993" y="72380"/>
                    </a:lnTo>
                    <a:lnTo>
                      <a:pt x="182038" y="76190"/>
                    </a:lnTo>
                    <a:lnTo>
                      <a:pt x="176323" y="76190"/>
                    </a:lnTo>
                    <a:close/>
                  </a:path>
                </a:pathLst>
              </a:custGeom>
              <a:grpFill/>
              <a:ln w="9525" cap="flat">
                <a:noFill/>
                <a:prstDash val="solid"/>
                <a:miter/>
              </a:ln>
            </p:spPr>
            <p:txBody>
              <a:bodyPr rtlCol="0" anchor="ctr"/>
              <a:lstStyle/>
              <a:p>
                <a:endParaRPr lang="en-US" sz="1765" noProof="0"/>
              </a:p>
            </p:txBody>
          </p:sp>
          <p:sp>
            <p:nvSpPr>
              <p:cNvPr id="169" name="Freeform: Shape 168">
                <a:extLst>
                  <a:ext uri="{FF2B5EF4-FFF2-40B4-BE49-F238E27FC236}">
                    <a16:creationId xmlns:a16="http://schemas.microsoft.com/office/drawing/2014/main" id="{5B0B952A-8758-F08D-7216-D83F3B5580B5}"/>
                  </a:ext>
                </a:extLst>
              </p:cNvPr>
              <p:cNvSpPr/>
              <p:nvPr/>
            </p:nvSpPr>
            <p:spPr>
              <a:xfrm>
                <a:off x="9058304" y="2871622"/>
                <a:ext cx="56780" cy="22754"/>
              </a:xfrm>
              <a:custGeom>
                <a:avLst/>
                <a:gdLst>
                  <a:gd name="connsiteX0" fmla="*/ 50482 w 56780"/>
                  <a:gd name="connsiteY0" fmla="*/ 17039 h 22754"/>
                  <a:gd name="connsiteX1" fmla="*/ 45720 w 56780"/>
                  <a:gd name="connsiteY1" fmla="*/ 21802 h 22754"/>
                  <a:gd name="connsiteX2" fmla="*/ 33338 w 56780"/>
                  <a:gd name="connsiteY2" fmla="*/ 22754 h 22754"/>
                  <a:gd name="connsiteX3" fmla="*/ 24765 w 56780"/>
                  <a:gd name="connsiteY3" fmla="*/ 21802 h 22754"/>
                  <a:gd name="connsiteX4" fmla="*/ 11430 w 56780"/>
                  <a:gd name="connsiteY4" fmla="*/ 19897 h 22754"/>
                  <a:gd name="connsiteX5" fmla="*/ 5715 w 56780"/>
                  <a:gd name="connsiteY5" fmla="*/ 16087 h 22754"/>
                  <a:gd name="connsiteX6" fmla="*/ 5715 w 56780"/>
                  <a:gd name="connsiteY6" fmla="*/ 9419 h 22754"/>
                  <a:gd name="connsiteX7" fmla="*/ 0 w 56780"/>
                  <a:gd name="connsiteY7" fmla="*/ 6562 h 22754"/>
                  <a:gd name="connsiteX8" fmla="*/ 12382 w 56780"/>
                  <a:gd name="connsiteY8" fmla="*/ 2752 h 22754"/>
                  <a:gd name="connsiteX9" fmla="*/ 32385 w 56780"/>
                  <a:gd name="connsiteY9" fmla="*/ 847 h 22754"/>
                  <a:gd name="connsiteX10" fmla="*/ 55245 w 56780"/>
                  <a:gd name="connsiteY10" fmla="*/ 847 h 22754"/>
                  <a:gd name="connsiteX11" fmla="*/ 56197 w 56780"/>
                  <a:gd name="connsiteY11" fmla="*/ 5609 h 22754"/>
                  <a:gd name="connsiteX12" fmla="*/ 50482 w 56780"/>
                  <a:gd name="connsiteY12" fmla="*/ 17039 h 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780" h="22754">
                    <a:moveTo>
                      <a:pt x="50482" y="17039"/>
                    </a:moveTo>
                    <a:cubicBezTo>
                      <a:pt x="50482" y="17039"/>
                      <a:pt x="51435" y="20849"/>
                      <a:pt x="45720" y="21802"/>
                    </a:cubicBezTo>
                    <a:cubicBezTo>
                      <a:pt x="40005" y="22754"/>
                      <a:pt x="33338" y="22754"/>
                      <a:pt x="33338" y="22754"/>
                    </a:cubicBezTo>
                    <a:lnTo>
                      <a:pt x="24765" y="21802"/>
                    </a:lnTo>
                    <a:lnTo>
                      <a:pt x="11430" y="19897"/>
                    </a:lnTo>
                    <a:lnTo>
                      <a:pt x="5715" y="16087"/>
                    </a:lnTo>
                    <a:lnTo>
                      <a:pt x="5715" y="9419"/>
                    </a:lnTo>
                    <a:lnTo>
                      <a:pt x="0" y="6562"/>
                    </a:lnTo>
                    <a:cubicBezTo>
                      <a:pt x="0" y="6562"/>
                      <a:pt x="5715" y="3704"/>
                      <a:pt x="12382" y="2752"/>
                    </a:cubicBezTo>
                    <a:cubicBezTo>
                      <a:pt x="19050" y="1799"/>
                      <a:pt x="32385" y="847"/>
                      <a:pt x="32385" y="847"/>
                    </a:cubicBezTo>
                    <a:cubicBezTo>
                      <a:pt x="32385" y="847"/>
                      <a:pt x="53340" y="-1058"/>
                      <a:pt x="55245" y="847"/>
                    </a:cubicBezTo>
                    <a:cubicBezTo>
                      <a:pt x="57150" y="2752"/>
                      <a:pt x="55245" y="3704"/>
                      <a:pt x="56197" y="5609"/>
                    </a:cubicBezTo>
                    <a:cubicBezTo>
                      <a:pt x="59055" y="8467"/>
                      <a:pt x="50482" y="17039"/>
                      <a:pt x="50482" y="17039"/>
                    </a:cubicBezTo>
                    <a:close/>
                  </a:path>
                </a:pathLst>
              </a:custGeom>
              <a:grpFill/>
              <a:ln w="9525" cap="flat">
                <a:noFill/>
                <a:prstDash val="solid"/>
                <a:miter/>
              </a:ln>
            </p:spPr>
            <p:txBody>
              <a:bodyPr rtlCol="0" anchor="ctr"/>
              <a:lstStyle/>
              <a:p>
                <a:endParaRPr lang="en-US" sz="1765" noProof="0"/>
              </a:p>
            </p:txBody>
          </p:sp>
          <p:sp>
            <p:nvSpPr>
              <p:cNvPr id="170" name="Freeform: Shape 169">
                <a:extLst>
                  <a:ext uri="{FF2B5EF4-FFF2-40B4-BE49-F238E27FC236}">
                    <a16:creationId xmlns:a16="http://schemas.microsoft.com/office/drawing/2014/main" id="{E7909A7D-668E-5CD1-A3C6-3DC341521BDD}"/>
                  </a:ext>
                </a:extLst>
              </p:cNvPr>
              <p:cNvSpPr/>
              <p:nvPr/>
            </p:nvSpPr>
            <p:spPr>
              <a:xfrm>
                <a:off x="9201686" y="2869293"/>
                <a:ext cx="54949" cy="34309"/>
              </a:xfrm>
              <a:custGeom>
                <a:avLst/>
                <a:gdLst>
                  <a:gd name="connsiteX0" fmla="*/ 26163 w 54949"/>
                  <a:gd name="connsiteY0" fmla="*/ 6985 h 34309"/>
                  <a:gd name="connsiteX1" fmla="*/ 9971 w 54949"/>
                  <a:gd name="connsiteY1" fmla="*/ 1270 h 34309"/>
                  <a:gd name="connsiteX2" fmla="*/ 4255 w 54949"/>
                  <a:gd name="connsiteY2" fmla="*/ 1270 h 34309"/>
                  <a:gd name="connsiteX3" fmla="*/ 446 w 54949"/>
                  <a:gd name="connsiteY3" fmla="*/ 7938 h 34309"/>
                  <a:gd name="connsiteX4" fmla="*/ 2350 w 54949"/>
                  <a:gd name="connsiteY4" fmla="*/ 10795 h 34309"/>
                  <a:gd name="connsiteX5" fmla="*/ 7113 w 54949"/>
                  <a:gd name="connsiteY5" fmla="*/ 13652 h 34309"/>
                  <a:gd name="connsiteX6" fmla="*/ 8065 w 54949"/>
                  <a:gd name="connsiteY6" fmla="*/ 20320 h 34309"/>
                  <a:gd name="connsiteX7" fmla="*/ 3303 w 54949"/>
                  <a:gd name="connsiteY7" fmla="*/ 33655 h 34309"/>
                  <a:gd name="connsiteX8" fmla="*/ 15685 w 54949"/>
                  <a:gd name="connsiteY8" fmla="*/ 32702 h 34309"/>
                  <a:gd name="connsiteX9" fmla="*/ 29973 w 54949"/>
                  <a:gd name="connsiteY9" fmla="*/ 31750 h 34309"/>
                  <a:gd name="connsiteX10" fmla="*/ 35688 w 54949"/>
                  <a:gd name="connsiteY10" fmla="*/ 29845 h 34309"/>
                  <a:gd name="connsiteX11" fmla="*/ 43308 w 54949"/>
                  <a:gd name="connsiteY11" fmla="*/ 31750 h 34309"/>
                  <a:gd name="connsiteX12" fmla="*/ 48071 w 54949"/>
                  <a:gd name="connsiteY12" fmla="*/ 31750 h 34309"/>
                  <a:gd name="connsiteX13" fmla="*/ 52833 w 54949"/>
                  <a:gd name="connsiteY13" fmla="*/ 24130 h 34309"/>
                  <a:gd name="connsiteX14" fmla="*/ 52833 w 54949"/>
                  <a:gd name="connsiteY14" fmla="*/ 16510 h 34309"/>
                  <a:gd name="connsiteX15" fmla="*/ 44260 w 54949"/>
                  <a:gd name="connsiteY15" fmla="*/ 13652 h 34309"/>
                  <a:gd name="connsiteX16" fmla="*/ 30925 w 54949"/>
                  <a:gd name="connsiteY16" fmla="*/ 14605 h 34309"/>
                  <a:gd name="connsiteX17" fmla="*/ 26163 w 54949"/>
                  <a:gd name="connsiteY17" fmla="*/ 6985 h 3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49" h="34309">
                    <a:moveTo>
                      <a:pt x="26163" y="6985"/>
                    </a:moveTo>
                    <a:lnTo>
                      <a:pt x="9971" y="1270"/>
                    </a:lnTo>
                    <a:cubicBezTo>
                      <a:pt x="9971" y="1270"/>
                      <a:pt x="5208" y="-1587"/>
                      <a:pt x="4255" y="1270"/>
                    </a:cubicBezTo>
                    <a:cubicBezTo>
                      <a:pt x="3303" y="4127"/>
                      <a:pt x="-1460" y="5080"/>
                      <a:pt x="446" y="7938"/>
                    </a:cubicBezTo>
                    <a:cubicBezTo>
                      <a:pt x="2350" y="10795"/>
                      <a:pt x="-1460" y="7938"/>
                      <a:pt x="2350" y="10795"/>
                    </a:cubicBezTo>
                    <a:cubicBezTo>
                      <a:pt x="7113" y="13652"/>
                      <a:pt x="7113" y="13652"/>
                      <a:pt x="7113" y="13652"/>
                    </a:cubicBezTo>
                    <a:cubicBezTo>
                      <a:pt x="7113" y="13652"/>
                      <a:pt x="9971" y="16510"/>
                      <a:pt x="8065" y="20320"/>
                    </a:cubicBezTo>
                    <a:cubicBezTo>
                      <a:pt x="6160" y="24130"/>
                      <a:pt x="-2412" y="32702"/>
                      <a:pt x="3303" y="33655"/>
                    </a:cubicBezTo>
                    <a:cubicBezTo>
                      <a:pt x="9018" y="35560"/>
                      <a:pt x="9018" y="32702"/>
                      <a:pt x="15685" y="32702"/>
                    </a:cubicBezTo>
                    <a:cubicBezTo>
                      <a:pt x="22353" y="33655"/>
                      <a:pt x="29973" y="31750"/>
                      <a:pt x="29973" y="31750"/>
                    </a:cubicBezTo>
                    <a:cubicBezTo>
                      <a:pt x="29973" y="31750"/>
                      <a:pt x="31878" y="27940"/>
                      <a:pt x="35688" y="29845"/>
                    </a:cubicBezTo>
                    <a:cubicBezTo>
                      <a:pt x="38546" y="31750"/>
                      <a:pt x="43308" y="31750"/>
                      <a:pt x="43308" y="31750"/>
                    </a:cubicBezTo>
                    <a:cubicBezTo>
                      <a:pt x="43308" y="31750"/>
                      <a:pt x="43308" y="34607"/>
                      <a:pt x="48071" y="31750"/>
                    </a:cubicBezTo>
                    <a:cubicBezTo>
                      <a:pt x="52833" y="28893"/>
                      <a:pt x="52833" y="24130"/>
                      <a:pt x="52833" y="24130"/>
                    </a:cubicBezTo>
                    <a:cubicBezTo>
                      <a:pt x="52833" y="24130"/>
                      <a:pt x="57596" y="18415"/>
                      <a:pt x="52833" y="16510"/>
                    </a:cubicBezTo>
                    <a:cubicBezTo>
                      <a:pt x="48071" y="14605"/>
                      <a:pt x="52833" y="13652"/>
                      <a:pt x="44260" y="13652"/>
                    </a:cubicBezTo>
                    <a:cubicBezTo>
                      <a:pt x="35688" y="13652"/>
                      <a:pt x="30925" y="14605"/>
                      <a:pt x="30925" y="14605"/>
                    </a:cubicBezTo>
                    <a:lnTo>
                      <a:pt x="26163" y="6985"/>
                    </a:lnTo>
                    <a:close/>
                  </a:path>
                </a:pathLst>
              </a:custGeom>
              <a:grpFill/>
              <a:ln w="9525" cap="flat">
                <a:noFill/>
                <a:prstDash val="solid"/>
                <a:miter/>
              </a:ln>
            </p:spPr>
            <p:txBody>
              <a:bodyPr rtlCol="0" anchor="ctr"/>
              <a:lstStyle/>
              <a:p>
                <a:endParaRPr lang="en-US" sz="1765" noProof="0"/>
              </a:p>
            </p:txBody>
          </p:sp>
          <p:sp>
            <p:nvSpPr>
              <p:cNvPr id="171" name="Freeform: Shape 170">
                <a:extLst>
                  <a:ext uri="{FF2B5EF4-FFF2-40B4-BE49-F238E27FC236}">
                    <a16:creationId xmlns:a16="http://schemas.microsoft.com/office/drawing/2014/main" id="{D0046B2E-7167-8825-FF05-619F89289D4A}"/>
                  </a:ext>
                </a:extLst>
              </p:cNvPr>
              <p:cNvSpPr/>
              <p:nvPr/>
            </p:nvSpPr>
            <p:spPr>
              <a:xfrm>
                <a:off x="9276426" y="2869611"/>
                <a:ext cx="103883" cy="23812"/>
              </a:xfrm>
              <a:custGeom>
                <a:avLst/>
                <a:gdLst>
                  <a:gd name="connsiteX0" fmla="*/ 94297 w 103883"/>
                  <a:gd name="connsiteY0" fmla="*/ 17145 h 23812"/>
                  <a:gd name="connsiteX1" fmla="*/ 82868 w 103883"/>
                  <a:gd name="connsiteY1" fmla="*/ 20955 h 23812"/>
                  <a:gd name="connsiteX2" fmla="*/ 61913 w 103883"/>
                  <a:gd name="connsiteY2" fmla="*/ 20955 h 23812"/>
                  <a:gd name="connsiteX3" fmla="*/ 53340 w 103883"/>
                  <a:gd name="connsiteY3" fmla="*/ 20955 h 23812"/>
                  <a:gd name="connsiteX4" fmla="*/ 44768 w 103883"/>
                  <a:gd name="connsiteY4" fmla="*/ 21908 h 23812"/>
                  <a:gd name="connsiteX5" fmla="*/ 32385 w 103883"/>
                  <a:gd name="connsiteY5" fmla="*/ 22860 h 23812"/>
                  <a:gd name="connsiteX6" fmla="*/ 22860 w 103883"/>
                  <a:gd name="connsiteY6" fmla="*/ 23813 h 23812"/>
                  <a:gd name="connsiteX7" fmla="*/ 10478 w 103883"/>
                  <a:gd name="connsiteY7" fmla="*/ 21908 h 23812"/>
                  <a:gd name="connsiteX8" fmla="*/ 4763 w 103883"/>
                  <a:gd name="connsiteY8" fmla="*/ 20002 h 23812"/>
                  <a:gd name="connsiteX9" fmla="*/ 0 w 103883"/>
                  <a:gd name="connsiteY9" fmla="*/ 18097 h 23812"/>
                  <a:gd name="connsiteX10" fmla="*/ 1905 w 103883"/>
                  <a:gd name="connsiteY10" fmla="*/ 13335 h 23812"/>
                  <a:gd name="connsiteX11" fmla="*/ 7620 w 103883"/>
                  <a:gd name="connsiteY11" fmla="*/ 11430 h 23812"/>
                  <a:gd name="connsiteX12" fmla="*/ 12382 w 103883"/>
                  <a:gd name="connsiteY12" fmla="*/ 6667 h 23812"/>
                  <a:gd name="connsiteX13" fmla="*/ 30480 w 103883"/>
                  <a:gd name="connsiteY13" fmla="*/ 3810 h 23812"/>
                  <a:gd name="connsiteX14" fmla="*/ 46672 w 103883"/>
                  <a:gd name="connsiteY14" fmla="*/ 2858 h 23812"/>
                  <a:gd name="connsiteX15" fmla="*/ 66675 w 103883"/>
                  <a:gd name="connsiteY15" fmla="*/ 1905 h 23812"/>
                  <a:gd name="connsiteX16" fmla="*/ 80010 w 103883"/>
                  <a:gd name="connsiteY16" fmla="*/ 952 h 23812"/>
                  <a:gd name="connsiteX17" fmla="*/ 89535 w 103883"/>
                  <a:gd name="connsiteY17" fmla="*/ 0 h 23812"/>
                  <a:gd name="connsiteX18" fmla="*/ 101918 w 103883"/>
                  <a:gd name="connsiteY18" fmla="*/ 1905 h 23812"/>
                  <a:gd name="connsiteX19" fmla="*/ 103822 w 103883"/>
                  <a:gd name="connsiteY19" fmla="*/ 8572 h 23812"/>
                  <a:gd name="connsiteX20" fmla="*/ 94297 w 103883"/>
                  <a:gd name="connsiteY20" fmla="*/ 17145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83" h="23812">
                    <a:moveTo>
                      <a:pt x="94297" y="17145"/>
                    </a:moveTo>
                    <a:cubicBezTo>
                      <a:pt x="82868" y="20955"/>
                      <a:pt x="89535" y="20002"/>
                      <a:pt x="82868" y="20955"/>
                    </a:cubicBezTo>
                    <a:cubicBezTo>
                      <a:pt x="76200" y="21908"/>
                      <a:pt x="61913" y="20955"/>
                      <a:pt x="61913" y="20955"/>
                    </a:cubicBezTo>
                    <a:lnTo>
                      <a:pt x="53340" y="20955"/>
                    </a:lnTo>
                    <a:lnTo>
                      <a:pt x="44768" y="21908"/>
                    </a:lnTo>
                    <a:lnTo>
                      <a:pt x="32385" y="22860"/>
                    </a:lnTo>
                    <a:lnTo>
                      <a:pt x="22860" y="23813"/>
                    </a:lnTo>
                    <a:lnTo>
                      <a:pt x="10478" y="21908"/>
                    </a:lnTo>
                    <a:lnTo>
                      <a:pt x="4763" y="20002"/>
                    </a:lnTo>
                    <a:lnTo>
                      <a:pt x="0" y="18097"/>
                    </a:lnTo>
                    <a:lnTo>
                      <a:pt x="1905" y="13335"/>
                    </a:lnTo>
                    <a:cubicBezTo>
                      <a:pt x="7620" y="11430"/>
                      <a:pt x="7620" y="11430"/>
                      <a:pt x="7620" y="11430"/>
                    </a:cubicBezTo>
                    <a:cubicBezTo>
                      <a:pt x="7620" y="11430"/>
                      <a:pt x="-953" y="8572"/>
                      <a:pt x="12382" y="6667"/>
                    </a:cubicBezTo>
                    <a:cubicBezTo>
                      <a:pt x="25718" y="4763"/>
                      <a:pt x="26670" y="3810"/>
                      <a:pt x="30480" y="3810"/>
                    </a:cubicBezTo>
                    <a:cubicBezTo>
                      <a:pt x="33338" y="3810"/>
                      <a:pt x="42863" y="1905"/>
                      <a:pt x="46672" y="2858"/>
                    </a:cubicBezTo>
                    <a:cubicBezTo>
                      <a:pt x="51435" y="3810"/>
                      <a:pt x="66675" y="1905"/>
                      <a:pt x="66675" y="1905"/>
                    </a:cubicBezTo>
                    <a:lnTo>
                      <a:pt x="80010" y="952"/>
                    </a:lnTo>
                    <a:cubicBezTo>
                      <a:pt x="80010" y="952"/>
                      <a:pt x="86678" y="0"/>
                      <a:pt x="89535" y="0"/>
                    </a:cubicBezTo>
                    <a:cubicBezTo>
                      <a:pt x="92393" y="0"/>
                      <a:pt x="101918" y="1905"/>
                      <a:pt x="101918" y="1905"/>
                    </a:cubicBezTo>
                    <a:cubicBezTo>
                      <a:pt x="101918" y="1905"/>
                      <a:pt x="103822" y="3810"/>
                      <a:pt x="103822" y="8572"/>
                    </a:cubicBezTo>
                    <a:cubicBezTo>
                      <a:pt x="104775" y="12383"/>
                      <a:pt x="94297" y="17145"/>
                      <a:pt x="94297" y="17145"/>
                    </a:cubicBezTo>
                    <a:close/>
                  </a:path>
                </a:pathLst>
              </a:custGeom>
              <a:grpFill/>
              <a:ln w="9525" cap="flat">
                <a:noFill/>
                <a:prstDash val="solid"/>
                <a:miter/>
              </a:ln>
            </p:spPr>
            <p:txBody>
              <a:bodyPr rtlCol="0" anchor="ctr"/>
              <a:lstStyle/>
              <a:p>
                <a:endParaRPr lang="en-US" sz="1765" noProof="0"/>
              </a:p>
            </p:txBody>
          </p:sp>
          <p:sp>
            <p:nvSpPr>
              <p:cNvPr id="172" name="Freeform: Shape 171">
                <a:extLst>
                  <a:ext uri="{FF2B5EF4-FFF2-40B4-BE49-F238E27FC236}">
                    <a16:creationId xmlns:a16="http://schemas.microsoft.com/office/drawing/2014/main" id="{C32F3BDA-97AD-6CD7-D96C-5666FCF1BD4D}"/>
                  </a:ext>
                </a:extLst>
              </p:cNvPr>
              <p:cNvSpPr/>
              <p:nvPr/>
            </p:nvSpPr>
            <p:spPr>
              <a:xfrm>
                <a:off x="9131646" y="2973963"/>
                <a:ext cx="307657" cy="137583"/>
              </a:xfrm>
              <a:custGeom>
                <a:avLst/>
                <a:gdLst>
                  <a:gd name="connsiteX0" fmla="*/ 307658 w 307657"/>
                  <a:gd name="connsiteY0" fmla="*/ 7091 h 137583"/>
                  <a:gd name="connsiteX1" fmla="*/ 303848 w 307657"/>
                  <a:gd name="connsiteY1" fmla="*/ 12806 h 137583"/>
                  <a:gd name="connsiteX2" fmla="*/ 296228 w 307657"/>
                  <a:gd name="connsiteY2" fmla="*/ 16616 h 137583"/>
                  <a:gd name="connsiteX3" fmla="*/ 269558 w 307657"/>
                  <a:gd name="connsiteY3" fmla="*/ 18521 h 137583"/>
                  <a:gd name="connsiteX4" fmla="*/ 261938 w 307657"/>
                  <a:gd name="connsiteY4" fmla="*/ 18521 h 137583"/>
                  <a:gd name="connsiteX5" fmla="*/ 252413 w 307657"/>
                  <a:gd name="connsiteY5" fmla="*/ 19473 h 137583"/>
                  <a:gd name="connsiteX6" fmla="*/ 243840 w 307657"/>
                  <a:gd name="connsiteY6" fmla="*/ 21378 h 137583"/>
                  <a:gd name="connsiteX7" fmla="*/ 239078 w 307657"/>
                  <a:gd name="connsiteY7" fmla="*/ 25188 h 137583"/>
                  <a:gd name="connsiteX8" fmla="*/ 232410 w 307657"/>
                  <a:gd name="connsiteY8" fmla="*/ 28998 h 137583"/>
                  <a:gd name="connsiteX9" fmla="*/ 210503 w 307657"/>
                  <a:gd name="connsiteY9" fmla="*/ 29951 h 137583"/>
                  <a:gd name="connsiteX10" fmla="*/ 182880 w 307657"/>
                  <a:gd name="connsiteY10" fmla="*/ 30903 h 137583"/>
                  <a:gd name="connsiteX11" fmla="*/ 171450 w 307657"/>
                  <a:gd name="connsiteY11" fmla="*/ 34713 h 137583"/>
                  <a:gd name="connsiteX12" fmla="*/ 159068 w 307657"/>
                  <a:gd name="connsiteY12" fmla="*/ 41381 h 137583"/>
                  <a:gd name="connsiteX13" fmla="*/ 141923 w 307657"/>
                  <a:gd name="connsiteY13" fmla="*/ 55668 h 137583"/>
                  <a:gd name="connsiteX14" fmla="*/ 135255 w 307657"/>
                  <a:gd name="connsiteY14" fmla="*/ 58526 h 137583"/>
                  <a:gd name="connsiteX15" fmla="*/ 125730 w 307657"/>
                  <a:gd name="connsiteY15" fmla="*/ 62336 h 137583"/>
                  <a:gd name="connsiteX16" fmla="*/ 110490 w 307657"/>
                  <a:gd name="connsiteY16" fmla="*/ 69956 h 137583"/>
                  <a:gd name="connsiteX17" fmla="*/ 100013 w 307657"/>
                  <a:gd name="connsiteY17" fmla="*/ 74718 h 137583"/>
                  <a:gd name="connsiteX18" fmla="*/ 93345 w 307657"/>
                  <a:gd name="connsiteY18" fmla="*/ 76623 h 137583"/>
                  <a:gd name="connsiteX19" fmla="*/ 86678 w 307657"/>
                  <a:gd name="connsiteY19" fmla="*/ 78528 h 137583"/>
                  <a:gd name="connsiteX20" fmla="*/ 80010 w 307657"/>
                  <a:gd name="connsiteY20" fmla="*/ 83291 h 137583"/>
                  <a:gd name="connsiteX21" fmla="*/ 74295 w 307657"/>
                  <a:gd name="connsiteY21" fmla="*/ 87101 h 137583"/>
                  <a:gd name="connsiteX22" fmla="*/ 69533 w 307657"/>
                  <a:gd name="connsiteY22" fmla="*/ 91863 h 137583"/>
                  <a:gd name="connsiteX23" fmla="*/ 68580 w 307657"/>
                  <a:gd name="connsiteY23" fmla="*/ 104246 h 137583"/>
                  <a:gd name="connsiteX24" fmla="*/ 70485 w 307657"/>
                  <a:gd name="connsiteY24" fmla="*/ 110913 h 137583"/>
                  <a:gd name="connsiteX25" fmla="*/ 83820 w 307657"/>
                  <a:gd name="connsiteY25" fmla="*/ 118533 h 137583"/>
                  <a:gd name="connsiteX26" fmla="*/ 87630 w 307657"/>
                  <a:gd name="connsiteY26" fmla="*/ 128058 h 137583"/>
                  <a:gd name="connsiteX27" fmla="*/ 90488 w 307657"/>
                  <a:gd name="connsiteY27" fmla="*/ 129963 h 137583"/>
                  <a:gd name="connsiteX28" fmla="*/ 89535 w 307657"/>
                  <a:gd name="connsiteY28" fmla="*/ 134726 h 137583"/>
                  <a:gd name="connsiteX29" fmla="*/ 80010 w 307657"/>
                  <a:gd name="connsiteY29" fmla="*/ 136631 h 137583"/>
                  <a:gd name="connsiteX30" fmla="*/ 71438 w 307657"/>
                  <a:gd name="connsiteY30" fmla="*/ 137583 h 137583"/>
                  <a:gd name="connsiteX31" fmla="*/ 56198 w 307657"/>
                  <a:gd name="connsiteY31" fmla="*/ 135678 h 137583"/>
                  <a:gd name="connsiteX32" fmla="*/ 36195 w 307657"/>
                  <a:gd name="connsiteY32" fmla="*/ 128058 h 137583"/>
                  <a:gd name="connsiteX33" fmla="*/ 20955 w 307657"/>
                  <a:gd name="connsiteY33" fmla="*/ 125201 h 137583"/>
                  <a:gd name="connsiteX34" fmla="*/ 11430 w 307657"/>
                  <a:gd name="connsiteY34" fmla="*/ 125201 h 137583"/>
                  <a:gd name="connsiteX35" fmla="*/ 4763 w 307657"/>
                  <a:gd name="connsiteY35" fmla="*/ 123296 h 137583"/>
                  <a:gd name="connsiteX36" fmla="*/ 3810 w 307657"/>
                  <a:gd name="connsiteY36" fmla="*/ 120438 h 137583"/>
                  <a:gd name="connsiteX37" fmla="*/ 0 w 307657"/>
                  <a:gd name="connsiteY37" fmla="*/ 105198 h 137583"/>
                  <a:gd name="connsiteX38" fmla="*/ 4763 w 307657"/>
                  <a:gd name="connsiteY38" fmla="*/ 98531 h 137583"/>
                  <a:gd name="connsiteX39" fmla="*/ 11430 w 307657"/>
                  <a:gd name="connsiteY39" fmla="*/ 92816 h 137583"/>
                  <a:gd name="connsiteX40" fmla="*/ 19050 w 307657"/>
                  <a:gd name="connsiteY40" fmla="*/ 89006 h 137583"/>
                  <a:gd name="connsiteX41" fmla="*/ 23813 w 307657"/>
                  <a:gd name="connsiteY41" fmla="*/ 88053 h 137583"/>
                  <a:gd name="connsiteX42" fmla="*/ 47625 w 307657"/>
                  <a:gd name="connsiteY42" fmla="*/ 75671 h 137583"/>
                  <a:gd name="connsiteX43" fmla="*/ 60008 w 307657"/>
                  <a:gd name="connsiteY43" fmla="*/ 67098 h 137583"/>
                  <a:gd name="connsiteX44" fmla="*/ 71438 w 307657"/>
                  <a:gd name="connsiteY44" fmla="*/ 50906 h 137583"/>
                  <a:gd name="connsiteX45" fmla="*/ 80010 w 307657"/>
                  <a:gd name="connsiteY45" fmla="*/ 45191 h 137583"/>
                  <a:gd name="connsiteX46" fmla="*/ 90488 w 307657"/>
                  <a:gd name="connsiteY46" fmla="*/ 40428 h 137583"/>
                  <a:gd name="connsiteX47" fmla="*/ 98108 w 307657"/>
                  <a:gd name="connsiteY47" fmla="*/ 40428 h 137583"/>
                  <a:gd name="connsiteX48" fmla="*/ 112395 w 307657"/>
                  <a:gd name="connsiteY48" fmla="*/ 35666 h 137583"/>
                  <a:gd name="connsiteX49" fmla="*/ 121920 w 307657"/>
                  <a:gd name="connsiteY49" fmla="*/ 32808 h 137583"/>
                  <a:gd name="connsiteX50" fmla="*/ 137160 w 307657"/>
                  <a:gd name="connsiteY50" fmla="*/ 26141 h 137583"/>
                  <a:gd name="connsiteX51" fmla="*/ 148590 w 307657"/>
                  <a:gd name="connsiteY51" fmla="*/ 22331 h 137583"/>
                  <a:gd name="connsiteX52" fmla="*/ 157163 w 307657"/>
                  <a:gd name="connsiteY52" fmla="*/ 20426 h 137583"/>
                  <a:gd name="connsiteX53" fmla="*/ 171450 w 307657"/>
                  <a:gd name="connsiteY53" fmla="*/ 18521 h 137583"/>
                  <a:gd name="connsiteX54" fmla="*/ 183833 w 307657"/>
                  <a:gd name="connsiteY54" fmla="*/ 18521 h 137583"/>
                  <a:gd name="connsiteX55" fmla="*/ 208598 w 307657"/>
                  <a:gd name="connsiteY55" fmla="*/ 15663 h 137583"/>
                  <a:gd name="connsiteX56" fmla="*/ 220980 w 307657"/>
                  <a:gd name="connsiteY56" fmla="*/ 11853 h 137583"/>
                  <a:gd name="connsiteX57" fmla="*/ 234315 w 307657"/>
                  <a:gd name="connsiteY57" fmla="*/ 8043 h 137583"/>
                  <a:gd name="connsiteX58" fmla="*/ 237173 w 307657"/>
                  <a:gd name="connsiteY58" fmla="*/ 7091 h 137583"/>
                  <a:gd name="connsiteX59" fmla="*/ 241935 w 307657"/>
                  <a:gd name="connsiteY59" fmla="*/ 3281 h 137583"/>
                  <a:gd name="connsiteX60" fmla="*/ 262890 w 307657"/>
                  <a:gd name="connsiteY60" fmla="*/ 3281 h 137583"/>
                  <a:gd name="connsiteX61" fmla="*/ 268605 w 307657"/>
                  <a:gd name="connsiteY61" fmla="*/ 2328 h 137583"/>
                  <a:gd name="connsiteX62" fmla="*/ 293370 w 307657"/>
                  <a:gd name="connsiteY62" fmla="*/ 423 h 137583"/>
                  <a:gd name="connsiteX63" fmla="*/ 300990 w 307657"/>
                  <a:gd name="connsiteY63" fmla="*/ 423 h 137583"/>
                  <a:gd name="connsiteX64" fmla="*/ 307658 w 307657"/>
                  <a:gd name="connsiteY64" fmla="*/ 7091 h 13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7657" h="137583">
                    <a:moveTo>
                      <a:pt x="307658" y="7091"/>
                    </a:moveTo>
                    <a:cubicBezTo>
                      <a:pt x="307658" y="8996"/>
                      <a:pt x="303848" y="12806"/>
                      <a:pt x="303848" y="12806"/>
                    </a:cubicBezTo>
                    <a:cubicBezTo>
                      <a:pt x="303848" y="12806"/>
                      <a:pt x="302895" y="14711"/>
                      <a:pt x="296228" y="16616"/>
                    </a:cubicBezTo>
                    <a:cubicBezTo>
                      <a:pt x="289560" y="18521"/>
                      <a:pt x="269558" y="18521"/>
                      <a:pt x="269558" y="18521"/>
                    </a:cubicBezTo>
                    <a:lnTo>
                      <a:pt x="261938" y="18521"/>
                    </a:lnTo>
                    <a:lnTo>
                      <a:pt x="252413" y="19473"/>
                    </a:lnTo>
                    <a:cubicBezTo>
                      <a:pt x="252413" y="19473"/>
                      <a:pt x="247650" y="17568"/>
                      <a:pt x="243840" y="21378"/>
                    </a:cubicBezTo>
                    <a:cubicBezTo>
                      <a:pt x="239078" y="25188"/>
                      <a:pt x="239078" y="25188"/>
                      <a:pt x="239078" y="25188"/>
                    </a:cubicBezTo>
                    <a:lnTo>
                      <a:pt x="232410" y="28998"/>
                    </a:lnTo>
                    <a:cubicBezTo>
                      <a:pt x="232410" y="28998"/>
                      <a:pt x="213360" y="29951"/>
                      <a:pt x="210503" y="29951"/>
                    </a:cubicBezTo>
                    <a:cubicBezTo>
                      <a:pt x="207645" y="29951"/>
                      <a:pt x="182880" y="30903"/>
                      <a:pt x="182880" y="30903"/>
                    </a:cubicBezTo>
                    <a:lnTo>
                      <a:pt x="171450" y="34713"/>
                    </a:lnTo>
                    <a:lnTo>
                      <a:pt x="159068" y="41381"/>
                    </a:lnTo>
                    <a:cubicBezTo>
                      <a:pt x="159068" y="41381"/>
                      <a:pt x="144780" y="53763"/>
                      <a:pt x="141923" y="55668"/>
                    </a:cubicBezTo>
                    <a:cubicBezTo>
                      <a:pt x="140018" y="57573"/>
                      <a:pt x="137160" y="56621"/>
                      <a:pt x="135255" y="58526"/>
                    </a:cubicBezTo>
                    <a:cubicBezTo>
                      <a:pt x="133350" y="60431"/>
                      <a:pt x="126683" y="59478"/>
                      <a:pt x="125730" y="62336"/>
                    </a:cubicBezTo>
                    <a:cubicBezTo>
                      <a:pt x="124778" y="65193"/>
                      <a:pt x="111443" y="68051"/>
                      <a:pt x="110490" y="69956"/>
                    </a:cubicBezTo>
                    <a:cubicBezTo>
                      <a:pt x="109538" y="71861"/>
                      <a:pt x="100013" y="74718"/>
                      <a:pt x="100013" y="74718"/>
                    </a:cubicBezTo>
                    <a:lnTo>
                      <a:pt x="93345" y="76623"/>
                    </a:lnTo>
                    <a:cubicBezTo>
                      <a:pt x="93345" y="76623"/>
                      <a:pt x="88583" y="75671"/>
                      <a:pt x="86678" y="78528"/>
                    </a:cubicBezTo>
                    <a:cubicBezTo>
                      <a:pt x="84773" y="81386"/>
                      <a:pt x="85725" y="79481"/>
                      <a:pt x="80010" y="83291"/>
                    </a:cubicBezTo>
                    <a:cubicBezTo>
                      <a:pt x="74295" y="87101"/>
                      <a:pt x="79058" y="82338"/>
                      <a:pt x="74295" y="87101"/>
                    </a:cubicBezTo>
                    <a:cubicBezTo>
                      <a:pt x="69533" y="91863"/>
                      <a:pt x="73343" y="86148"/>
                      <a:pt x="69533" y="91863"/>
                    </a:cubicBezTo>
                    <a:cubicBezTo>
                      <a:pt x="65723" y="98531"/>
                      <a:pt x="65723" y="97578"/>
                      <a:pt x="68580" y="104246"/>
                    </a:cubicBezTo>
                    <a:cubicBezTo>
                      <a:pt x="70485" y="110913"/>
                      <a:pt x="70485" y="110913"/>
                      <a:pt x="70485" y="110913"/>
                    </a:cubicBezTo>
                    <a:lnTo>
                      <a:pt x="83820" y="118533"/>
                    </a:lnTo>
                    <a:cubicBezTo>
                      <a:pt x="83820" y="118533"/>
                      <a:pt x="84773" y="126153"/>
                      <a:pt x="87630" y="128058"/>
                    </a:cubicBezTo>
                    <a:cubicBezTo>
                      <a:pt x="90488" y="129963"/>
                      <a:pt x="89535" y="128058"/>
                      <a:pt x="90488" y="129963"/>
                    </a:cubicBezTo>
                    <a:cubicBezTo>
                      <a:pt x="91440" y="130916"/>
                      <a:pt x="89535" y="134726"/>
                      <a:pt x="89535" y="134726"/>
                    </a:cubicBezTo>
                    <a:lnTo>
                      <a:pt x="80010" y="136631"/>
                    </a:lnTo>
                    <a:lnTo>
                      <a:pt x="71438" y="137583"/>
                    </a:lnTo>
                    <a:lnTo>
                      <a:pt x="56198" y="135678"/>
                    </a:lnTo>
                    <a:lnTo>
                      <a:pt x="36195" y="128058"/>
                    </a:lnTo>
                    <a:cubicBezTo>
                      <a:pt x="30480" y="125201"/>
                      <a:pt x="26670" y="125201"/>
                      <a:pt x="20955" y="125201"/>
                    </a:cubicBezTo>
                    <a:cubicBezTo>
                      <a:pt x="15240" y="125201"/>
                      <a:pt x="11430" y="125201"/>
                      <a:pt x="11430" y="125201"/>
                    </a:cubicBezTo>
                    <a:lnTo>
                      <a:pt x="4763" y="123296"/>
                    </a:lnTo>
                    <a:cubicBezTo>
                      <a:pt x="4763" y="123296"/>
                      <a:pt x="6668" y="129963"/>
                      <a:pt x="3810" y="120438"/>
                    </a:cubicBezTo>
                    <a:cubicBezTo>
                      <a:pt x="953" y="110913"/>
                      <a:pt x="0" y="105198"/>
                      <a:pt x="0" y="105198"/>
                    </a:cubicBezTo>
                    <a:cubicBezTo>
                      <a:pt x="0" y="105198"/>
                      <a:pt x="953" y="98531"/>
                      <a:pt x="4763" y="98531"/>
                    </a:cubicBezTo>
                    <a:cubicBezTo>
                      <a:pt x="7620" y="98531"/>
                      <a:pt x="8573" y="92816"/>
                      <a:pt x="11430" y="92816"/>
                    </a:cubicBezTo>
                    <a:cubicBezTo>
                      <a:pt x="14288" y="92816"/>
                      <a:pt x="14288" y="90911"/>
                      <a:pt x="19050" y="89006"/>
                    </a:cubicBezTo>
                    <a:cubicBezTo>
                      <a:pt x="23813" y="88053"/>
                      <a:pt x="14288" y="89958"/>
                      <a:pt x="23813" y="88053"/>
                    </a:cubicBezTo>
                    <a:cubicBezTo>
                      <a:pt x="32385" y="85196"/>
                      <a:pt x="40958" y="78528"/>
                      <a:pt x="47625" y="75671"/>
                    </a:cubicBezTo>
                    <a:cubicBezTo>
                      <a:pt x="54293" y="72813"/>
                      <a:pt x="55245" y="69003"/>
                      <a:pt x="60008" y="67098"/>
                    </a:cubicBezTo>
                    <a:cubicBezTo>
                      <a:pt x="64770" y="65193"/>
                      <a:pt x="71438" y="50906"/>
                      <a:pt x="71438" y="50906"/>
                    </a:cubicBezTo>
                    <a:cubicBezTo>
                      <a:pt x="71438" y="50906"/>
                      <a:pt x="76200" y="47096"/>
                      <a:pt x="80010" y="45191"/>
                    </a:cubicBezTo>
                    <a:cubicBezTo>
                      <a:pt x="84773" y="43286"/>
                      <a:pt x="81915" y="40428"/>
                      <a:pt x="90488" y="40428"/>
                    </a:cubicBezTo>
                    <a:cubicBezTo>
                      <a:pt x="98108" y="40428"/>
                      <a:pt x="90488" y="43286"/>
                      <a:pt x="98108" y="40428"/>
                    </a:cubicBezTo>
                    <a:cubicBezTo>
                      <a:pt x="105728" y="37571"/>
                      <a:pt x="112395" y="35666"/>
                      <a:pt x="112395" y="35666"/>
                    </a:cubicBezTo>
                    <a:lnTo>
                      <a:pt x="121920" y="32808"/>
                    </a:lnTo>
                    <a:cubicBezTo>
                      <a:pt x="121920" y="32808"/>
                      <a:pt x="132398" y="26141"/>
                      <a:pt x="137160" y="26141"/>
                    </a:cubicBezTo>
                    <a:cubicBezTo>
                      <a:pt x="142875" y="25188"/>
                      <a:pt x="144780" y="24236"/>
                      <a:pt x="148590" y="22331"/>
                    </a:cubicBezTo>
                    <a:cubicBezTo>
                      <a:pt x="151448" y="21378"/>
                      <a:pt x="154305" y="20426"/>
                      <a:pt x="157163" y="20426"/>
                    </a:cubicBezTo>
                    <a:cubicBezTo>
                      <a:pt x="160020" y="20426"/>
                      <a:pt x="168593" y="17568"/>
                      <a:pt x="171450" y="18521"/>
                    </a:cubicBezTo>
                    <a:cubicBezTo>
                      <a:pt x="174308" y="19473"/>
                      <a:pt x="183833" y="18521"/>
                      <a:pt x="183833" y="18521"/>
                    </a:cubicBezTo>
                    <a:cubicBezTo>
                      <a:pt x="183833" y="18521"/>
                      <a:pt x="203835" y="14711"/>
                      <a:pt x="208598" y="15663"/>
                    </a:cubicBezTo>
                    <a:cubicBezTo>
                      <a:pt x="213360" y="15663"/>
                      <a:pt x="215265" y="11853"/>
                      <a:pt x="220980" y="11853"/>
                    </a:cubicBezTo>
                    <a:cubicBezTo>
                      <a:pt x="226695" y="11853"/>
                      <a:pt x="230505" y="8043"/>
                      <a:pt x="234315" y="8043"/>
                    </a:cubicBezTo>
                    <a:cubicBezTo>
                      <a:pt x="237173" y="7091"/>
                      <a:pt x="237173" y="7091"/>
                      <a:pt x="237173" y="7091"/>
                    </a:cubicBezTo>
                    <a:lnTo>
                      <a:pt x="241935" y="3281"/>
                    </a:lnTo>
                    <a:lnTo>
                      <a:pt x="262890" y="3281"/>
                    </a:lnTo>
                    <a:lnTo>
                      <a:pt x="268605" y="2328"/>
                    </a:lnTo>
                    <a:lnTo>
                      <a:pt x="293370" y="423"/>
                    </a:lnTo>
                    <a:cubicBezTo>
                      <a:pt x="293370" y="423"/>
                      <a:pt x="296228" y="-529"/>
                      <a:pt x="300990" y="423"/>
                    </a:cubicBezTo>
                    <a:cubicBezTo>
                      <a:pt x="303848" y="423"/>
                      <a:pt x="307658" y="7091"/>
                      <a:pt x="307658" y="7091"/>
                    </a:cubicBezTo>
                    <a:close/>
                  </a:path>
                </a:pathLst>
              </a:custGeom>
              <a:grpFill/>
              <a:ln w="9525" cap="flat">
                <a:noFill/>
                <a:prstDash val="solid"/>
                <a:miter/>
              </a:ln>
            </p:spPr>
            <p:txBody>
              <a:bodyPr rtlCol="0" anchor="ctr"/>
              <a:lstStyle/>
              <a:p>
                <a:endParaRPr lang="en-US" sz="1765" noProof="0"/>
              </a:p>
            </p:txBody>
          </p:sp>
          <p:sp>
            <p:nvSpPr>
              <p:cNvPr id="173" name="Freeform: Shape 172">
                <a:extLst>
                  <a:ext uri="{FF2B5EF4-FFF2-40B4-BE49-F238E27FC236}">
                    <a16:creationId xmlns:a16="http://schemas.microsoft.com/office/drawing/2014/main" id="{9B862F4E-B869-EF81-481C-3B47AB404CF5}"/>
                  </a:ext>
                </a:extLst>
              </p:cNvPr>
              <p:cNvSpPr/>
              <p:nvPr/>
            </p:nvSpPr>
            <p:spPr>
              <a:xfrm>
                <a:off x="9073544" y="3125834"/>
                <a:ext cx="28769" cy="20002"/>
              </a:xfrm>
              <a:custGeom>
                <a:avLst/>
                <a:gdLst>
                  <a:gd name="connsiteX0" fmla="*/ 26670 w 28769"/>
                  <a:gd name="connsiteY0" fmla="*/ 16193 h 20002"/>
                  <a:gd name="connsiteX1" fmla="*/ 18097 w 28769"/>
                  <a:gd name="connsiteY1" fmla="*/ 17145 h 20002"/>
                  <a:gd name="connsiteX2" fmla="*/ 9525 w 28769"/>
                  <a:gd name="connsiteY2" fmla="*/ 20002 h 20002"/>
                  <a:gd name="connsiteX3" fmla="*/ 952 w 28769"/>
                  <a:gd name="connsiteY3" fmla="*/ 18097 h 20002"/>
                  <a:gd name="connsiteX4" fmla="*/ 0 w 28769"/>
                  <a:gd name="connsiteY4" fmla="*/ 12382 h 20002"/>
                  <a:gd name="connsiteX5" fmla="*/ 1905 w 28769"/>
                  <a:gd name="connsiteY5" fmla="*/ 8572 h 20002"/>
                  <a:gd name="connsiteX6" fmla="*/ 5715 w 28769"/>
                  <a:gd name="connsiteY6" fmla="*/ 5715 h 20002"/>
                  <a:gd name="connsiteX7" fmla="*/ 6667 w 28769"/>
                  <a:gd name="connsiteY7" fmla="*/ 1905 h 20002"/>
                  <a:gd name="connsiteX8" fmla="*/ 16192 w 28769"/>
                  <a:gd name="connsiteY8" fmla="*/ 0 h 20002"/>
                  <a:gd name="connsiteX9" fmla="*/ 28575 w 28769"/>
                  <a:gd name="connsiteY9" fmla="*/ 3810 h 20002"/>
                  <a:gd name="connsiteX10" fmla="*/ 26670 w 28769"/>
                  <a:gd name="connsiteY10" fmla="*/ 16193 h 2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69" h="20002">
                    <a:moveTo>
                      <a:pt x="26670" y="16193"/>
                    </a:moveTo>
                    <a:cubicBezTo>
                      <a:pt x="26670" y="16193"/>
                      <a:pt x="26670" y="15240"/>
                      <a:pt x="18097" y="17145"/>
                    </a:cubicBezTo>
                    <a:cubicBezTo>
                      <a:pt x="9525" y="20002"/>
                      <a:pt x="9525" y="20002"/>
                      <a:pt x="9525" y="20002"/>
                    </a:cubicBezTo>
                    <a:lnTo>
                      <a:pt x="952" y="18097"/>
                    </a:lnTo>
                    <a:lnTo>
                      <a:pt x="0" y="12382"/>
                    </a:lnTo>
                    <a:lnTo>
                      <a:pt x="1905" y="8572"/>
                    </a:lnTo>
                    <a:lnTo>
                      <a:pt x="5715" y="5715"/>
                    </a:lnTo>
                    <a:cubicBezTo>
                      <a:pt x="5715" y="5715"/>
                      <a:pt x="2857" y="1905"/>
                      <a:pt x="6667" y="1905"/>
                    </a:cubicBezTo>
                    <a:cubicBezTo>
                      <a:pt x="11430" y="952"/>
                      <a:pt x="16192" y="0"/>
                      <a:pt x="16192" y="0"/>
                    </a:cubicBezTo>
                    <a:lnTo>
                      <a:pt x="28575" y="3810"/>
                    </a:lnTo>
                    <a:cubicBezTo>
                      <a:pt x="29527" y="6668"/>
                      <a:pt x="26670" y="16193"/>
                      <a:pt x="26670" y="16193"/>
                    </a:cubicBezTo>
                    <a:close/>
                  </a:path>
                </a:pathLst>
              </a:custGeom>
              <a:grpFill/>
              <a:ln w="9525" cap="flat">
                <a:noFill/>
                <a:prstDash val="solid"/>
                <a:miter/>
              </a:ln>
            </p:spPr>
            <p:txBody>
              <a:bodyPr rtlCol="0" anchor="ctr"/>
              <a:lstStyle/>
              <a:p>
                <a:endParaRPr lang="en-US" sz="1765" noProof="0"/>
              </a:p>
            </p:txBody>
          </p:sp>
          <p:sp>
            <p:nvSpPr>
              <p:cNvPr id="174" name="Freeform: Shape 173">
                <a:extLst>
                  <a:ext uri="{FF2B5EF4-FFF2-40B4-BE49-F238E27FC236}">
                    <a16:creationId xmlns:a16="http://schemas.microsoft.com/office/drawing/2014/main" id="{7B9D351B-E804-0552-CA80-9AC1856D48EF}"/>
                  </a:ext>
                </a:extLst>
              </p:cNvPr>
              <p:cNvSpPr/>
              <p:nvPr/>
            </p:nvSpPr>
            <p:spPr>
              <a:xfrm>
                <a:off x="9956437" y="2920199"/>
                <a:ext cx="107142" cy="38946"/>
              </a:xfrm>
              <a:custGeom>
                <a:avLst/>
                <a:gdLst>
                  <a:gd name="connsiteX0" fmla="*/ 102944 w 107142"/>
                  <a:gd name="connsiteY0" fmla="*/ 29422 h 38946"/>
                  <a:gd name="connsiteX1" fmla="*/ 86751 w 107142"/>
                  <a:gd name="connsiteY1" fmla="*/ 32279 h 38946"/>
                  <a:gd name="connsiteX2" fmla="*/ 68654 w 107142"/>
                  <a:gd name="connsiteY2" fmla="*/ 32279 h 38946"/>
                  <a:gd name="connsiteX3" fmla="*/ 53414 w 107142"/>
                  <a:gd name="connsiteY3" fmla="*/ 33232 h 38946"/>
                  <a:gd name="connsiteX4" fmla="*/ 38174 w 107142"/>
                  <a:gd name="connsiteY4" fmla="*/ 33232 h 38946"/>
                  <a:gd name="connsiteX5" fmla="*/ 24839 w 107142"/>
                  <a:gd name="connsiteY5" fmla="*/ 36089 h 38946"/>
                  <a:gd name="connsiteX6" fmla="*/ 16267 w 107142"/>
                  <a:gd name="connsiteY6" fmla="*/ 37042 h 38946"/>
                  <a:gd name="connsiteX7" fmla="*/ 7694 w 107142"/>
                  <a:gd name="connsiteY7" fmla="*/ 38947 h 38946"/>
                  <a:gd name="connsiteX8" fmla="*/ 74 w 107142"/>
                  <a:gd name="connsiteY8" fmla="*/ 35137 h 38946"/>
                  <a:gd name="connsiteX9" fmla="*/ 5789 w 107142"/>
                  <a:gd name="connsiteY9" fmla="*/ 27517 h 38946"/>
                  <a:gd name="connsiteX10" fmla="*/ 19124 w 107142"/>
                  <a:gd name="connsiteY10" fmla="*/ 22754 h 38946"/>
                  <a:gd name="connsiteX11" fmla="*/ 22934 w 107142"/>
                  <a:gd name="connsiteY11" fmla="*/ 14182 h 38946"/>
                  <a:gd name="connsiteX12" fmla="*/ 29601 w 107142"/>
                  <a:gd name="connsiteY12" fmla="*/ 10372 h 38946"/>
                  <a:gd name="connsiteX13" fmla="*/ 35317 w 107142"/>
                  <a:gd name="connsiteY13" fmla="*/ 8467 h 38946"/>
                  <a:gd name="connsiteX14" fmla="*/ 43889 w 107142"/>
                  <a:gd name="connsiteY14" fmla="*/ 2752 h 38946"/>
                  <a:gd name="connsiteX15" fmla="*/ 66749 w 107142"/>
                  <a:gd name="connsiteY15" fmla="*/ 847 h 38946"/>
                  <a:gd name="connsiteX16" fmla="*/ 73417 w 107142"/>
                  <a:gd name="connsiteY16" fmla="*/ 847 h 38946"/>
                  <a:gd name="connsiteX17" fmla="*/ 79132 w 107142"/>
                  <a:gd name="connsiteY17" fmla="*/ 2752 h 38946"/>
                  <a:gd name="connsiteX18" fmla="*/ 83894 w 107142"/>
                  <a:gd name="connsiteY18" fmla="*/ 7514 h 38946"/>
                  <a:gd name="connsiteX19" fmla="*/ 92467 w 107142"/>
                  <a:gd name="connsiteY19" fmla="*/ 12277 h 38946"/>
                  <a:gd name="connsiteX20" fmla="*/ 100086 w 107142"/>
                  <a:gd name="connsiteY20" fmla="*/ 14182 h 38946"/>
                  <a:gd name="connsiteX21" fmla="*/ 104849 w 107142"/>
                  <a:gd name="connsiteY21" fmla="*/ 17039 h 38946"/>
                  <a:gd name="connsiteX22" fmla="*/ 106754 w 107142"/>
                  <a:gd name="connsiteY22" fmla="*/ 20849 h 38946"/>
                  <a:gd name="connsiteX23" fmla="*/ 102944 w 107142"/>
                  <a:gd name="connsiteY23" fmla="*/ 29422 h 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142" h="38946">
                    <a:moveTo>
                      <a:pt x="102944" y="29422"/>
                    </a:moveTo>
                    <a:lnTo>
                      <a:pt x="86751" y="32279"/>
                    </a:lnTo>
                    <a:lnTo>
                      <a:pt x="68654" y="32279"/>
                    </a:lnTo>
                    <a:lnTo>
                      <a:pt x="53414" y="33232"/>
                    </a:lnTo>
                    <a:cubicBezTo>
                      <a:pt x="53414" y="33232"/>
                      <a:pt x="38174" y="31327"/>
                      <a:pt x="38174" y="33232"/>
                    </a:cubicBezTo>
                    <a:cubicBezTo>
                      <a:pt x="38174" y="35137"/>
                      <a:pt x="29601" y="34184"/>
                      <a:pt x="24839" y="36089"/>
                    </a:cubicBezTo>
                    <a:cubicBezTo>
                      <a:pt x="20076" y="37994"/>
                      <a:pt x="18171" y="35137"/>
                      <a:pt x="16267" y="37042"/>
                    </a:cubicBezTo>
                    <a:cubicBezTo>
                      <a:pt x="14361" y="38947"/>
                      <a:pt x="7694" y="38947"/>
                      <a:pt x="7694" y="38947"/>
                    </a:cubicBezTo>
                    <a:cubicBezTo>
                      <a:pt x="7694" y="38947"/>
                      <a:pt x="-879" y="37994"/>
                      <a:pt x="74" y="35137"/>
                    </a:cubicBezTo>
                    <a:cubicBezTo>
                      <a:pt x="1026" y="32279"/>
                      <a:pt x="1979" y="29422"/>
                      <a:pt x="5789" y="27517"/>
                    </a:cubicBezTo>
                    <a:cubicBezTo>
                      <a:pt x="9599" y="25612"/>
                      <a:pt x="19124" y="22754"/>
                      <a:pt x="19124" y="22754"/>
                    </a:cubicBezTo>
                    <a:lnTo>
                      <a:pt x="22934" y="14182"/>
                    </a:lnTo>
                    <a:lnTo>
                      <a:pt x="29601" y="10372"/>
                    </a:lnTo>
                    <a:lnTo>
                      <a:pt x="35317" y="8467"/>
                    </a:lnTo>
                    <a:cubicBezTo>
                      <a:pt x="35317" y="8467"/>
                      <a:pt x="34364" y="4657"/>
                      <a:pt x="43889" y="2752"/>
                    </a:cubicBezTo>
                    <a:cubicBezTo>
                      <a:pt x="53414" y="1799"/>
                      <a:pt x="66749" y="847"/>
                      <a:pt x="66749" y="847"/>
                    </a:cubicBezTo>
                    <a:cubicBezTo>
                      <a:pt x="66749" y="847"/>
                      <a:pt x="67701" y="-1058"/>
                      <a:pt x="73417" y="847"/>
                    </a:cubicBezTo>
                    <a:cubicBezTo>
                      <a:pt x="79132" y="2752"/>
                      <a:pt x="74369" y="-1058"/>
                      <a:pt x="79132" y="2752"/>
                    </a:cubicBezTo>
                    <a:cubicBezTo>
                      <a:pt x="83894" y="7514"/>
                      <a:pt x="83894" y="7514"/>
                      <a:pt x="83894" y="7514"/>
                    </a:cubicBezTo>
                    <a:lnTo>
                      <a:pt x="92467" y="12277"/>
                    </a:lnTo>
                    <a:lnTo>
                      <a:pt x="100086" y="14182"/>
                    </a:lnTo>
                    <a:lnTo>
                      <a:pt x="104849" y="17039"/>
                    </a:lnTo>
                    <a:cubicBezTo>
                      <a:pt x="104849" y="17039"/>
                      <a:pt x="103896" y="13229"/>
                      <a:pt x="106754" y="20849"/>
                    </a:cubicBezTo>
                    <a:cubicBezTo>
                      <a:pt x="108659" y="27517"/>
                      <a:pt x="102944" y="29422"/>
                      <a:pt x="102944" y="29422"/>
                    </a:cubicBezTo>
                    <a:close/>
                  </a:path>
                </a:pathLst>
              </a:custGeom>
              <a:grpFill/>
              <a:ln w="9525" cap="flat">
                <a:noFill/>
                <a:prstDash val="solid"/>
                <a:miter/>
              </a:ln>
            </p:spPr>
            <p:txBody>
              <a:bodyPr rtlCol="0" anchor="ctr"/>
              <a:lstStyle/>
              <a:p>
                <a:endParaRPr lang="en-US" sz="1765" noProof="0"/>
              </a:p>
            </p:txBody>
          </p:sp>
          <p:sp>
            <p:nvSpPr>
              <p:cNvPr id="175" name="Freeform: Shape 174">
                <a:extLst>
                  <a:ext uri="{FF2B5EF4-FFF2-40B4-BE49-F238E27FC236}">
                    <a16:creationId xmlns:a16="http://schemas.microsoft.com/office/drawing/2014/main" id="{EDCD025B-1F5D-B60D-7E43-64F7DC783C14}"/>
                  </a:ext>
                </a:extLst>
              </p:cNvPr>
              <p:cNvSpPr/>
              <p:nvPr/>
            </p:nvSpPr>
            <p:spPr>
              <a:xfrm>
                <a:off x="9831581" y="2868658"/>
                <a:ext cx="121119" cy="65193"/>
              </a:xfrm>
              <a:custGeom>
                <a:avLst/>
                <a:gdLst>
                  <a:gd name="connsiteX0" fmla="*/ 114452 w 121119"/>
                  <a:gd name="connsiteY0" fmla="*/ 63818 h 65193"/>
                  <a:gd name="connsiteX1" fmla="*/ 94450 w 121119"/>
                  <a:gd name="connsiteY1" fmla="*/ 64770 h 65193"/>
                  <a:gd name="connsiteX2" fmla="*/ 79210 w 121119"/>
                  <a:gd name="connsiteY2" fmla="*/ 64770 h 65193"/>
                  <a:gd name="connsiteX3" fmla="*/ 65875 w 121119"/>
                  <a:gd name="connsiteY3" fmla="*/ 64770 h 65193"/>
                  <a:gd name="connsiteX4" fmla="*/ 58255 w 121119"/>
                  <a:gd name="connsiteY4" fmla="*/ 63818 h 65193"/>
                  <a:gd name="connsiteX5" fmla="*/ 44920 w 121119"/>
                  <a:gd name="connsiteY5" fmla="*/ 63818 h 65193"/>
                  <a:gd name="connsiteX6" fmla="*/ 39205 w 121119"/>
                  <a:gd name="connsiteY6" fmla="*/ 63818 h 65193"/>
                  <a:gd name="connsiteX7" fmla="*/ 36348 w 121119"/>
                  <a:gd name="connsiteY7" fmla="*/ 60960 h 65193"/>
                  <a:gd name="connsiteX8" fmla="*/ 33490 w 121119"/>
                  <a:gd name="connsiteY8" fmla="*/ 55245 h 65193"/>
                  <a:gd name="connsiteX9" fmla="*/ 33490 w 121119"/>
                  <a:gd name="connsiteY9" fmla="*/ 51435 h 65193"/>
                  <a:gd name="connsiteX10" fmla="*/ 37300 w 121119"/>
                  <a:gd name="connsiteY10" fmla="*/ 45720 h 65193"/>
                  <a:gd name="connsiteX11" fmla="*/ 41110 w 121119"/>
                  <a:gd name="connsiteY11" fmla="*/ 40958 h 65193"/>
                  <a:gd name="connsiteX12" fmla="*/ 41110 w 121119"/>
                  <a:gd name="connsiteY12" fmla="*/ 37148 h 65193"/>
                  <a:gd name="connsiteX13" fmla="*/ 33490 w 121119"/>
                  <a:gd name="connsiteY13" fmla="*/ 35243 h 65193"/>
                  <a:gd name="connsiteX14" fmla="*/ 24917 w 121119"/>
                  <a:gd name="connsiteY14" fmla="*/ 40005 h 65193"/>
                  <a:gd name="connsiteX15" fmla="*/ 24917 w 121119"/>
                  <a:gd name="connsiteY15" fmla="*/ 41910 h 65193"/>
                  <a:gd name="connsiteX16" fmla="*/ 20155 w 121119"/>
                  <a:gd name="connsiteY16" fmla="*/ 44768 h 65193"/>
                  <a:gd name="connsiteX17" fmla="*/ 9677 w 121119"/>
                  <a:gd name="connsiteY17" fmla="*/ 48578 h 65193"/>
                  <a:gd name="connsiteX18" fmla="*/ 1105 w 121119"/>
                  <a:gd name="connsiteY18" fmla="*/ 46673 h 65193"/>
                  <a:gd name="connsiteX19" fmla="*/ 152 w 121119"/>
                  <a:gd name="connsiteY19" fmla="*/ 41910 h 65193"/>
                  <a:gd name="connsiteX20" fmla="*/ 152 w 121119"/>
                  <a:gd name="connsiteY20" fmla="*/ 36195 h 65193"/>
                  <a:gd name="connsiteX21" fmla="*/ 152 w 121119"/>
                  <a:gd name="connsiteY21" fmla="*/ 29528 h 65193"/>
                  <a:gd name="connsiteX22" fmla="*/ 2057 w 121119"/>
                  <a:gd name="connsiteY22" fmla="*/ 25717 h 65193"/>
                  <a:gd name="connsiteX23" fmla="*/ 9677 w 121119"/>
                  <a:gd name="connsiteY23" fmla="*/ 14288 h 65193"/>
                  <a:gd name="connsiteX24" fmla="*/ 17298 w 121119"/>
                  <a:gd name="connsiteY24" fmla="*/ 4763 h 65193"/>
                  <a:gd name="connsiteX25" fmla="*/ 44920 w 121119"/>
                  <a:gd name="connsiteY25" fmla="*/ 2858 h 65193"/>
                  <a:gd name="connsiteX26" fmla="*/ 56350 w 121119"/>
                  <a:gd name="connsiteY26" fmla="*/ 0 h 65193"/>
                  <a:gd name="connsiteX27" fmla="*/ 72542 w 121119"/>
                  <a:gd name="connsiteY27" fmla="*/ 953 h 65193"/>
                  <a:gd name="connsiteX28" fmla="*/ 81115 w 121119"/>
                  <a:gd name="connsiteY28" fmla="*/ 6667 h 65193"/>
                  <a:gd name="connsiteX29" fmla="*/ 83020 w 121119"/>
                  <a:gd name="connsiteY29" fmla="*/ 12383 h 65193"/>
                  <a:gd name="connsiteX30" fmla="*/ 80163 w 121119"/>
                  <a:gd name="connsiteY30" fmla="*/ 22860 h 65193"/>
                  <a:gd name="connsiteX31" fmla="*/ 73495 w 121119"/>
                  <a:gd name="connsiteY31" fmla="*/ 26670 h 65193"/>
                  <a:gd name="connsiteX32" fmla="*/ 85877 w 121119"/>
                  <a:gd name="connsiteY32" fmla="*/ 31433 h 65193"/>
                  <a:gd name="connsiteX33" fmla="*/ 94450 w 121119"/>
                  <a:gd name="connsiteY33" fmla="*/ 32385 h 65193"/>
                  <a:gd name="connsiteX34" fmla="*/ 108738 w 121119"/>
                  <a:gd name="connsiteY34" fmla="*/ 34290 h 65193"/>
                  <a:gd name="connsiteX35" fmla="*/ 118263 w 121119"/>
                  <a:gd name="connsiteY35" fmla="*/ 37148 h 65193"/>
                  <a:gd name="connsiteX36" fmla="*/ 119215 w 121119"/>
                  <a:gd name="connsiteY36" fmla="*/ 40958 h 65193"/>
                  <a:gd name="connsiteX37" fmla="*/ 121120 w 121119"/>
                  <a:gd name="connsiteY37" fmla="*/ 45720 h 65193"/>
                  <a:gd name="connsiteX38" fmla="*/ 120167 w 121119"/>
                  <a:gd name="connsiteY38" fmla="*/ 52388 h 65193"/>
                  <a:gd name="connsiteX39" fmla="*/ 114452 w 121119"/>
                  <a:gd name="connsiteY39" fmla="*/ 63818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119" h="65193">
                    <a:moveTo>
                      <a:pt x="114452" y="63818"/>
                    </a:moveTo>
                    <a:cubicBezTo>
                      <a:pt x="104927" y="64770"/>
                      <a:pt x="102070" y="64770"/>
                      <a:pt x="94450" y="64770"/>
                    </a:cubicBezTo>
                    <a:cubicBezTo>
                      <a:pt x="86830" y="65723"/>
                      <a:pt x="79210" y="64770"/>
                      <a:pt x="79210" y="64770"/>
                    </a:cubicBezTo>
                    <a:cubicBezTo>
                      <a:pt x="79210" y="64770"/>
                      <a:pt x="69685" y="63818"/>
                      <a:pt x="65875" y="64770"/>
                    </a:cubicBezTo>
                    <a:cubicBezTo>
                      <a:pt x="62065" y="65723"/>
                      <a:pt x="58255" y="63818"/>
                      <a:pt x="58255" y="63818"/>
                    </a:cubicBezTo>
                    <a:lnTo>
                      <a:pt x="44920" y="63818"/>
                    </a:lnTo>
                    <a:lnTo>
                      <a:pt x="39205" y="63818"/>
                    </a:lnTo>
                    <a:lnTo>
                      <a:pt x="36348" y="60960"/>
                    </a:lnTo>
                    <a:lnTo>
                      <a:pt x="33490" y="55245"/>
                    </a:lnTo>
                    <a:lnTo>
                      <a:pt x="33490" y="51435"/>
                    </a:lnTo>
                    <a:lnTo>
                      <a:pt x="37300" y="45720"/>
                    </a:lnTo>
                    <a:lnTo>
                      <a:pt x="41110" y="40958"/>
                    </a:lnTo>
                    <a:lnTo>
                      <a:pt x="41110" y="37148"/>
                    </a:lnTo>
                    <a:lnTo>
                      <a:pt x="33490" y="35243"/>
                    </a:lnTo>
                    <a:cubicBezTo>
                      <a:pt x="33490" y="35243"/>
                      <a:pt x="24917" y="38100"/>
                      <a:pt x="24917" y="40005"/>
                    </a:cubicBezTo>
                    <a:cubicBezTo>
                      <a:pt x="24917" y="41910"/>
                      <a:pt x="29680" y="39053"/>
                      <a:pt x="24917" y="41910"/>
                    </a:cubicBezTo>
                    <a:cubicBezTo>
                      <a:pt x="20155" y="44768"/>
                      <a:pt x="25870" y="40958"/>
                      <a:pt x="20155" y="44768"/>
                    </a:cubicBezTo>
                    <a:cubicBezTo>
                      <a:pt x="14440" y="48578"/>
                      <a:pt x="9677" y="48578"/>
                      <a:pt x="9677" y="48578"/>
                    </a:cubicBezTo>
                    <a:lnTo>
                      <a:pt x="1105" y="46673"/>
                    </a:lnTo>
                    <a:lnTo>
                      <a:pt x="152" y="41910"/>
                    </a:lnTo>
                    <a:lnTo>
                      <a:pt x="152" y="36195"/>
                    </a:lnTo>
                    <a:lnTo>
                      <a:pt x="152" y="29528"/>
                    </a:lnTo>
                    <a:cubicBezTo>
                      <a:pt x="152" y="29528"/>
                      <a:pt x="-800" y="26670"/>
                      <a:pt x="2057" y="25717"/>
                    </a:cubicBezTo>
                    <a:cubicBezTo>
                      <a:pt x="4915" y="24765"/>
                      <a:pt x="9677" y="14288"/>
                      <a:pt x="9677" y="14288"/>
                    </a:cubicBezTo>
                    <a:lnTo>
                      <a:pt x="17298" y="4763"/>
                    </a:lnTo>
                    <a:cubicBezTo>
                      <a:pt x="26823" y="4763"/>
                      <a:pt x="40157" y="2858"/>
                      <a:pt x="44920" y="2858"/>
                    </a:cubicBezTo>
                    <a:cubicBezTo>
                      <a:pt x="49682" y="2858"/>
                      <a:pt x="51588" y="0"/>
                      <a:pt x="56350" y="0"/>
                    </a:cubicBezTo>
                    <a:cubicBezTo>
                      <a:pt x="61113" y="0"/>
                      <a:pt x="72542" y="953"/>
                      <a:pt x="72542" y="953"/>
                    </a:cubicBezTo>
                    <a:lnTo>
                      <a:pt x="81115" y="6667"/>
                    </a:lnTo>
                    <a:cubicBezTo>
                      <a:pt x="81115" y="6667"/>
                      <a:pt x="82067" y="8573"/>
                      <a:pt x="83020" y="12383"/>
                    </a:cubicBezTo>
                    <a:cubicBezTo>
                      <a:pt x="83973" y="16192"/>
                      <a:pt x="80163" y="22860"/>
                      <a:pt x="80163" y="22860"/>
                    </a:cubicBezTo>
                    <a:lnTo>
                      <a:pt x="73495" y="26670"/>
                    </a:lnTo>
                    <a:lnTo>
                      <a:pt x="85877" y="31433"/>
                    </a:lnTo>
                    <a:cubicBezTo>
                      <a:pt x="85877" y="31433"/>
                      <a:pt x="90640" y="31433"/>
                      <a:pt x="94450" y="32385"/>
                    </a:cubicBezTo>
                    <a:cubicBezTo>
                      <a:pt x="99213" y="33338"/>
                      <a:pt x="108738" y="34290"/>
                      <a:pt x="108738" y="34290"/>
                    </a:cubicBezTo>
                    <a:cubicBezTo>
                      <a:pt x="108738" y="34290"/>
                      <a:pt x="117310" y="33338"/>
                      <a:pt x="118263" y="37148"/>
                    </a:cubicBezTo>
                    <a:cubicBezTo>
                      <a:pt x="119215" y="40958"/>
                      <a:pt x="117310" y="36195"/>
                      <a:pt x="119215" y="40958"/>
                    </a:cubicBezTo>
                    <a:cubicBezTo>
                      <a:pt x="121120" y="45720"/>
                      <a:pt x="121120" y="45720"/>
                      <a:pt x="121120" y="45720"/>
                    </a:cubicBezTo>
                    <a:cubicBezTo>
                      <a:pt x="121120" y="45720"/>
                      <a:pt x="121120" y="45720"/>
                      <a:pt x="120167" y="52388"/>
                    </a:cubicBezTo>
                    <a:cubicBezTo>
                      <a:pt x="120167" y="60960"/>
                      <a:pt x="114452" y="63818"/>
                      <a:pt x="114452" y="63818"/>
                    </a:cubicBezTo>
                    <a:close/>
                  </a:path>
                </a:pathLst>
              </a:custGeom>
              <a:grpFill/>
              <a:ln w="9525" cap="flat">
                <a:noFill/>
                <a:prstDash val="solid"/>
                <a:miter/>
              </a:ln>
            </p:spPr>
            <p:txBody>
              <a:bodyPr rtlCol="0" anchor="ctr"/>
              <a:lstStyle/>
              <a:p>
                <a:endParaRPr lang="en-US" sz="1765" noProof="0"/>
              </a:p>
            </p:txBody>
          </p:sp>
          <p:sp>
            <p:nvSpPr>
              <p:cNvPr id="176" name="Freeform: Shape 175">
                <a:extLst>
                  <a:ext uri="{FF2B5EF4-FFF2-40B4-BE49-F238E27FC236}">
                    <a16:creationId xmlns:a16="http://schemas.microsoft.com/office/drawing/2014/main" id="{D28CD813-F4C2-F239-1786-B79784AA0904}"/>
                  </a:ext>
                </a:extLst>
              </p:cNvPr>
              <p:cNvSpPr/>
              <p:nvPr/>
            </p:nvSpPr>
            <p:spPr>
              <a:xfrm>
                <a:off x="10608974" y="3005430"/>
                <a:ext cx="90212" cy="42298"/>
              </a:xfrm>
              <a:custGeom>
                <a:avLst/>
                <a:gdLst>
                  <a:gd name="connsiteX0" fmla="*/ 64770 w 90212"/>
                  <a:gd name="connsiteY0" fmla="*/ 27059 h 42298"/>
                  <a:gd name="connsiteX1" fmla="*/ 52388 w 90212"/>
                  <a:gd name="connsiteY1" fmla="*/ 27059 h 42298"/>
                  <a:gd name="connsiteX2" fmla="*/ 45720 w 90212"/>
                  <a:gd name="connsiteY2" fmla="*/ 30869 h 42298"/>
                  <a:gd name="connsiteX3" fmla="*/ 43815 w 90212"/>
                  <a:gd name="connsiteY3" fmla="*/ 37536 h 42298"/>
                  <a:gd name="connsiteX4" fmla="*/ 37147 w 90212"/>
                  <a:gd name="connsiteY4" fmla="*/ 41346 h 42298"/>
                  <a:gd name="connsiteX5" fmla="*/ 29527 w 90212"/>
                  <a:gd name="connsiteY5" fmla="*/ 42299 h 42298"/>
                  <a:gd name="connsiteX6" fmla="*/ 21907 w 90212"/>
                  <a:gd name="connsiteY6" fmla="*/ 38489 h 42298"/>
                  <a:gd name="connsiteX7" fmla="*/ 20002 w 90212"/>
                  <a:gd name="connsiteY7" fmla="*/ 31821 h 42298"/>
                  <a:gd name="connsiteX8" fmla="*/ 6667 w 90212"/>
                  <a:gd name="connsiteY8" fmla="*/ 27059 h 42298"/>
                  <a:gd name="connsiteX9" fmla="*/ 0 w 90212"/>
                  <a:gd name="connsiteY9" fmla="*/ 20391 h 42298"/>
                  <a:gd name="connsiteX10" fmla="*/ 0 w 90212"/>
                  <a:gd name="connsiteY10" fmla="*/ 16581 h 42298"/>
                  <a:gd name="connsiteX11" fmla="*/ 0 w 90212"/>
                  <a:gd name="connsiteY11" fmla="*/ 6104 h 42298"/>
                  <a:gd name="connsiteX12" fmla="*/ 3810 w 90212"/>
                  <a:gd name="connsiteY12" fmla="*/ 2294 h 42298"/>
                  <a:gd name="connsiteX13" fmla="*/ 20002 w 90212"/>
                  <a:gd name="connsiteY13" fmla="*/ 1341 h 42298"/>
                  <a:gd name="connsiteX14" fmla="*/ 37147 w 90212"/>
                  <a:gd name="connsiteY14" fmla="*/ 3246 h 42298"/>
                  <a:gd name="connsiteX15" fmla="*/ 49530 w 90212"/>
                  <a:gd name="connsiteY15" fmla="*/ 4199 h 42298"/>
                  <a:gd name="connsiteX16" fmla="*/ 68580 w 90212"/>
                  <a:gd name="connsiteY16" fmla="*/ 389 h 42298"/>
                  <a:gd name="connsiteX17" fmla="*/ 80963 w 90212"/>
                  <a:gd name="connsiteY17" fmla="*/ 2294 h 42298"/>
                  <a:gd name="connsiteX18" fmla="*/ 86677 w 90212"/>
                  <a:gd name="connsiteY18" fmla="*/ 11819 h 42298"/>
                  <a:gd name="connsiteX19" fmla="*/ 88582 w 90212"/>
                  <a:gd name="connsiteY19" fmla="*/ 18486 h 42298"/>
                  <a:gd name="connsiteX20" fmla="*/ 84772 w 90212"/>
                  <a:gd name="connsiteY20" fmla="*/ 24201 h 42298"/>
                  <a:gd name="connsiteX21" fmla="*/ 64770 w 90212"/>
                  <a:gd name="connsiteY21" fmla="*/ 27059 h 4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2" h="42298">
                    <a:moveTo>
                      <a:pt x="64770" y="27059"/>
                    </a:moveTo>
                    <a:lnTo>
                      <a:pt x="52388" y="27059"/>
                    </a:lnTo>
                    <a:cubicBezTo>
                      <a:pt x="52388" y="27059"/>
                      <a:pt x="46672" y="28011"/>
                      <a:pt x="45720" y="30869"/>
                    </a:cubicBezTo>
                    <a:cubicBezTo>
                      <a:pt x="44767" y="32774"/>
                      <a:pt x="44767" y="34679"/>
                      <a:pt x="43815" y="37536"/>
                    </a:cubicBezTo>
                    <a:cubicBezTo>
                      <a:pt x="42863" y="40394"/>
                      <a:pt x="37147" y="41346"/>
                      <a:pt x="37147" y="41346"/>
                    </a:cubicBezTo>
                    <a:lnTo>
                      <a:pt x="29527" y="42299"/>
                    </a:lnTo>
                    <a:lnTo>
                      <a:pt x="21907" y="38489"/>
                    </a:lnTo>
                    <a:lnTo>
                      <a:pt x="20002" y="31821"/>
                    </a:lnTo>
                    <a:lnTo>
                      <a:pt x="6667" y="27059"/>
                    </a:lnTo>
                    <a:lnTo>
                      <a:pt x="0" y="20391"/>
                    </a:lnTo>
                    <a:lnTo>
                      <a:pt x="0" y="16581"/>
                    </a:lnTo>
                    <a:lnTo>
                      <a:pt x="0" y="6104"/>
                    </a:lnTo>
                    <a:lnTo>
                      <a:pt x="3810" y="2294"/>
                    </a:lnTo>
                    <a:lnTo>
                      <a:pt x="20002" y="1341"/>
                    </a:lnTo>
                    <a:lnTo>
                      <a:pt x="37147" y="3246"/>
                    </a:lnTo>
                    <a:cubicBezTo>
                      <a:pt x="37147" y="3246"/>
                      <a:pt x="44767" y="4199"/>
                      <a:pt x="49530" y="4199"/>
                    </a:cubicBezTo>
                    <a:cubicBezTo>
                      <a:pt x="54292" y="4199"/>
                      <a:pt x="56197" y="-1516"/>
                      <a:pt x="68580" y="389"/>
                    </a:cubicBezTo>
                    <a:cubicBezTo>
                      <a:pt x="80963" y="2294"/>
                      <a:pt x="77152" y="-2469"/>
                      <a:pt x="80963" y="2294"/>
                    </a:cubicBezTo>
                    <a:cubicBezTo>
                      <a:pt x="83820" y="7056"/>
                      <a:pt x="83820" y="6104"/>
                      <a:pt x="86677" y="11819"/>
                    </a:cubicBezTo>
                    <a:cubicBezTo>
                      <a:pt x="88582" y="18486"/>
                      <a:pt x="92392" y="12771"/>
                      <a:pt x="88582" y="18486"/>
                    </a:cubicBezTo>
                    <a:cubicBezTo>
                      <a:pt x="84772" y="24201"/>
                      <a:pt x="84772" y="24201"/>
                      <a:pt x="84772" y="24201"/>
                    </a:cubicBezTo>
                    <a:lnTo>
                      <a:pt x="64770" y="27059"/>
                    </a:lnTo>
                    <a:close/>
                  </a:path>
                </a:pathLst>
              </a:custGeom>
              <a:grpFill/>
              <a:ln w="9525" cap="flat">
                <a:noFill/>
                <a:prstDash val="solid"/>
                <a:miter/>
              </a:ln>
            </p:spPr>
            <p:txBody>
              <a:bodyPr rtlCol="0" anchor="ctr"/>
              <a:lstStyle/>
              <a:p>
                <a:endParaRPr lang="en-US" sz="1765" noProof="0"/>
              </a:p>
            </p:txBody>
          </p:sp>
          <p:sp>
            <p:nvSpPr>
              <p:cNvPr id="177" name="Freeform: Shape 176">
                <a:extLst>
                  <a:ext uri="{FF2B5EF4-FFF2-40B4-BE49-F238E27FC236}">
                    <a16:creationId xmlns:a16="http://schemas.microsoft.com/office/drawing/2014/main" id="{3D4BD6E0-B833-3A07-218A-E960DA215D82}"/>
                  </a:ext>
                </a:extLst>
              </p:cNvPr>
              <p:cNvSpPr/>
              <p:nvPr/>
            </p:nvSpPr>
            <p:spPr>
              <a:xfrm>
                <a:off x="10709582" y="3014391"/>
                <a:ext cx="41313" cy="23107"/>
              </a:xfrm>
              <a:custGeom>
                <a:avLst/>
                <a:gdLst>
                  <a:gd name="connsiteX0" fmla="*/ 10834 w 41313"/>
                  <a:gd name="connsiteY0" fmla="*/ 0 h 23107"/>
                  <a:gd name="connsiteX1" fmla="*/ 356 w 41313"/>
                  <a:gd name="connsiteY1" fmla="*/ 3810 h 23107"/>
                  <a:gd name="connsiteX2" fmla="*/ 1309 w 41313"/>
                  <a:gd name="connsiteY2" fmla="*/ 11430 h 23107"/>
                  <a:gd name="connsiteX3" fmla="*/ 4167 w 41313"/>
                  <a:gd name="connsiteY3" fmla="*/ 19050 h 23107"/>
                  <a:gd name="connsiteX4" fmla="*/ 17501 w 41313"/>
                  <a:gd name="connsiteY4" fmla="*/ 22860 h 23107"/>
                  <a:gd name="connsiteX5" fmla="*/ 23217 w 41313"/>
                  <a:gd name="connsiteY5" fmla="*/ 21907 h 23107"/>
                  <a:gd name="connsiteX6" fmla="*/ 34646 w 41313"/>
                  <a:gd name="connsiteY6" fmla="*/ 20955 h 23107"/>
                  <a:gd name="connsiteX7" fmla="*/ 41314 w 41313"/>
                  <a:gd name="connsiteY7" fmla="*/ 17145 h 23107"/>
                  <a:gd name="connsiteX8" fmla="*/ 41314 w 41313"/>
                  <a:gd name="connsiteY8" fmla="*/ 12382 h 23107"/>
                  <a:gd name="connsiteX9" fmla="*/ 41314 w 41313"/>
                  <a:gd name="connsiteY9" fmla="*/ 8572 h 23107"/>
                  <a:gd name="connsiteX10" fmla="*/ 41314 w 41313"/>
                  <a:gd name="connsiteY10" fmla="*/ 4763 h 23107"/>
                  <a:gd name="connsiteX11" fmla="*/ 33694 w 41313"/>
                  <a:gd name="connsiteY11" fmla="*/ 2857 h 23107"/>
                  <a:gd name="connsiteX12" fmla="*/ 30836 w 41313"/>
                  <a:gd name="connsiteY12" fmla="*/ 2857 h 23107"/>
                  <a:gd name="connsiteX13" fmla="*/ 22264 w 41313"/>
                  <a:gd name="connsiteY13" fmla="*/ 2857 h 23107"/>
                  <a:gd name="connsiteX14" fmla="*/ 10834 w 41313"/>
                  <a:gd name="connsiteY14" fmla="*/ 0 h 2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13" h="23107">
                    <a:moveTo>
                      <a:pt x="10834" y="0"/>
                    </a:moveTo>
                    <a:cubicBezTo>
                      <a:pt x="7976" y="953"/>
                      <a:pt x="-596" y="953"/>
                      <a:pt x="356" y="3810"/>
                    </a:cubicBezTo>
                    <a:cubicBezTo>
                      <a:pt x="1309" y="6668"/>
                      <a:pt x="-1549" y="6668"/>
                      <a:pt x="1309" y="11430"/>
                    </a:cubicBezTo>
                    <a:cubicBezTo>
                      <a:pt x="4167" y="16193"/>
                      <a:pt x="1309" y="16193"/>
                      <a:pt x="4167" y="19050"/>
                    </a:cubicBezTo>
                    <a:cubicBezTo>
                      <a:pt x="7024" y="21907"/>
                      <a:pt x="11786" y="23813"/>
                      <a:pt x="17501" y="22860"/>
                    </a:cubicBezTo>
                    <a:cubicBezTo>
                      <a:pt x="23217" y="21907"/>
                      <a:pt x="23217" y="21907"/>
                      <a:pt x="23217" y="21907"/>
                    </a:cubicBezTo>
                    <a:cubicBezTo>
                      <a:pt x="23217" y="21907"/>
                      <a:pt x="29884" y="20955"/>
                      <a:pt x="34646" y="20955"/>
                    </a:cubicBezTo>
                    <a:cubicBezTo>
                      <a:pt x="39409" y="20955"/>
                      <a:pt x="41314" y="17145"/>
                      <a:pt x="41314" y="17145"/>
                    </a:cubicBezTo>
                    <a:lnTo>
                      <a:pt x="41314" y="12382"/>
                    </a:lnTo>
                    <a:lnTo>
                      <a:pt x="41314" y="8572"/>
                    </a:lnTo>
                    <a:lnTo>
                      <a:pt x="41314" y="4763"/>
                    </a:lnTo>
                    <a:cubicBezTo>
                      <a:pt x="41314" y="4763"/>
                      <a:pt x="37504" y="2857"/>
                      <a:pt x="33694" y="2857"/>
                    </a:cubicBezTo>
                    <a:cubicBezTo>
                      <a:pt x="30836" y="2857"/>
                      <a:pt x="34646" y="2857"/>
                      <a:pt x="30836" y="2857"/>
                    </a:cubicBezTo>
                    <a:cubicBezTo>
                      <a:pt x="26074" y="2857"/>
                      <a:pt x="22264" y="2857"/>
                      <a:pt x="22264" y="2857"/>
                    </a:cubicBezTo>
                    <a:lnTo>
                      <a:pt x="10834" y="0"/>
                    </a:lnTo>
                    <a:close/>
                  </a:path>
                </a:pathLst>
              </a:custGeom>
              <a:grpFill/>
              <a:ln w="9525" cap="flat">
                <a:noFill/>
                <a:prstDash val="solid"/>
                <a:miter/>
              </a:ln>
            </p:spPr>
            <p:txBody>
              <a:bodyPr rtlCol="0" anchor="ctr"/>
              <a:lstStyle/>
              <a:p>
                <a:endParaRPr lang="en-US" sz="1765" noProof="0"/>
              </a:p>
            </p:txBody>
          </p:sp>
          <p:sp>
            <p:nvSpPr>
              <p:cNvPr id="178" name="Freeform: Shape 177">
                <a:extLst>
                  <a:ext uri="{FF2B5EF4-FFF2-40B4-BE49-F238E27FC236}">
                    <a16:creationId xmlns:a16="http://schemas.microsoft.com/office/drawing/2014/main" id="{8C5453E6-4CEF-FBEF-CA6C-F224CD6DE23E}"/>
                  </a:ext>
                </a:extLst>
              </p:cNvPr>
              <p:cNvSpPr/>
              <p:nvPr/>
            </p:nvSpPr>
            <p:spPr>
              <a:xfrm>
                <a:off x="10768021" y="3017422"/>
                <a:ext cx="59075" cy="29190"/>
              </a:xfrm>
              <a:custGeom>
                <a:avLst/>
                <a:gdLst>
                  <a:gd name="connsiteX0" fmla="*/ 24786 w 59075"/>
                  <a:gd name="connsiteY0" fmla="*/ 779 h 29190"/>
                  <a:gd name="connsiteX1" fmla="*/ 6688 w 59075"/>
                  <a:gd name="connsiteY1" fmla="*/ 779 h 29190"/>
                  <a:gd name="connsiteX2" fmla="*/ 3830 w 59075"/>
                  <a:gd name="connsiteY2" fmla="*/ 1731 h 29190"/>
                  <a:gd name="connsiteX3" fmla="*/ 1925 w 59075"/>
                  <a:gd name="connsiteY3" fmla="*/ 5541 h 29190"/>
                  <a:gd name="connsiteX4" fmla="*/ 1925 w 59075"/>
                  <a:gd name="connsiteY4" fmla="*/ 14114 h 29190"/>
                  <a:gd name="connsiteX5" fmla="*/ 10498 w 59075"/>
                  <a:gd name="connsiteY5" fmla="*/ 18876 h 29190"/>
                  <a:gd name="connsiteX6" fmla="*/ 12403 w 59075"/>
                  <a:gd name="connsiteY6" fmla="*/ 21734 h 29190"/>
                  <a:gd name="connsiteX7" fmla="*/ 29548 w 59075"/>
                  <a:gd name="connsiteY7" fmla="*/ 26496 h 29190"/>
                  <a:gd name="connsiteX8" fmla="*/ 42883 w 59075"/>
                  <a:gd name="connsiteY8" fmla="*/ 26496 h 29190"/>
                  <a:gd name="connsiteX9" fmla="*/ 45741 w 59075"/>
                  <a:gd name="connsiteY9" fmla="*/ 28401 h 29190"/>
                  <a:gd name="connsiteX10" fmla="*/ 58123 w 59075"/>
                  <a:gd name="connsiteY10" fmla="*/ 19829 h 29190"/>
                  <a:gd name="connsiteX11" fmla="*/ 59075 w 59075"/>
                  <a:gd name="connsiteY11" fmla="*/ 13161 h 29190"/>
                  <a:gd name="connsiteX12" fmla="*/ 52408 w 59075"/>
                  <a:gd name="connsiteY12" fmla="*/ 8399 h 29190"/>
                  <a:gd name="connsiteX13" fmla="*/ 39073 w 59075"/>
                  <a:gd name="connsiteY13" fmla="*/ 9351 h 29190"/>
                  <a:gd name="connsiteX14" fmla="*/ 26691 w 59075"/>
                  <a:gd name="connsiteY14" fmla="*/ 9351 h 29190"/>
                  <a:gd name="connsiteX15" fmla="*/ 24786 w 59075"/>
                  <a:gd name="connsiteY15" fmla="*/ 779 h 2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075" h="29190">
                    <a:moveTo>
                      <a:pt x="24786" y="779"/>
                    </a:moveTo>
                    <a:cubicBezTo>
                      <a:pt x="24786" y="779"/>
                      <a:pt x="10498" y="-174"/>
                      <a:pt x="6688" y="779"/>
                    </a:cubicBezTo>
                    <a:cubicBezTo>
                      <a:pt x="3830" y="1731"/>
                      <a:pt x="5736" y="-2079"/>
                      <a:pt x="3830" y="1731"/>
                    </a:cubicBezTo>
                    <a:cubicBezTo>
                      <a:pt x="1925" y="5541"/>
                      <a:pt x="2878" y="-174"/>
                      <a:pt x="1925" y="5541"/>
                    </a:cubicBezTo>
                    <a:cubicBezTo>
                      <a:pt x="973" y="11256"/>
                      <a:pt x="-1884" y="11256"/>
                      <a:pt x="1925" y="14114"/>
                    </a:cubicBezTo>
                    <a:cubicBezTo>
                      <a:pt x="4783" y="16971"/>
                      <a:pt x="8593" y="16019"/>
                      <a:pt x="10498" y="18876"/>
                    </a:cubicBezTo>
                    <a:cubicBezTo>
                      <a:pt x="12403" y="21734"/>
                      <a:pt x="5736" y="16019"/>
                      <a:pt x="12403" y="21734"/>
                    </a:cubicBezTo>
                    <a:cubicBezTo>
                      <a:pt x="19070" y="27449"/>
                      <a:pt x="29548" y="26496"/>
                      <a:pt x="29548" y="26496"/>
                    </a:cubicBezTo>
                    <a:cubicBezTo>
                      <a:pt x="29548" y="26496"/>
                      <a:pt x="39073" y="25544"/>
                      <a:pt x="42883" y="26496"/>
                    </a:cubicBezTo>
                    <a:cubicBezTo>
                      <a:pt x="45741" y="28401"/>
                      <a:pt x="34311" y="30306"/>
                      <a:pt x="45741" y="28401"/>
                    </a:cubicBezTo>
                    <a:cubicBezTo>
                      <a:pt x="58123" y="25544"/>
                      <a:pt x="58123" y="19829"/>
                      <a:pt x="58123" y="19829"/>
                    </a:cubicBezTo>
                    <a:lnTo>
                      <a:pt x="59075" y="13161"/>
                    </a:lnTo>
                    <a:cubicBezTo>
                      <a:pt x="59075" y="13161"/>
                      <a:pt x="59075" y="7446"/>
                      <a:pt x="52408" y="8399"/>
                    </a:cubicBezTo>
                    <a:cubicBezTo>
                      <a:pt x="45741" y="9351"/>
                      <a:pt x="39073" y="9351"/>
                      <a:pt x="39073" y="9351"/>
                    </a:cubicBezTo>
                    <a:cubicBezTo>
                      <a:pt x="39073" y="9351"/>
                      <a:pt x="27643" y="11256"/>
                      <a:pt x="26691" y="9351"/>
                    </a:cubicBezTo>
                    <a:cubicBezTo>
                      <a:pt x="26691" y="5541"/>
                      <a:pt x="24786" y="779"/>
                      <a:pt x="24786" y="779"/>
                    </a:cubicBezTo>
                    <a:close/>
                  </a:path>
                </a:pathLst>
              </a:custGeom>
              <a:grpFill/>
              <a:ln w="9525" cap="flat">
                <a:noFill/>
                <a:prstDash val="solid"/>
                <a:miter/>
              </a:ln>
            </p:spPr>
            <p:txBody>
              <a:bodyPr rtlCol="0" anchor="ctr"/>
              <a:lstStyle/>
              <a:p>
                <a:endParaRPr lang="en-US" sz="1765" noProof="0"/>
              </a:p>
            </p:txBody>
          </p:sp>
          <p:sp>
            <p:nvSpPr>
              <p:cNvPr id="179" name="Freeform: Shape 178">
                <a:extLst>
                  <a:ext uri="{FF2B5EF4-FFF2-40B4-BE49-F238E27FC236}">
                    <a16:creationId xmlns:a16="http://schemas.microsoft.com/office/drawing/2014/main" id="{95784D08-C551-A512-E3DF-D43DCC4A31AA}"/>
                  </a:ext>
                </a:extLst>
              </p:cNvPr>
              <p:cNvSpPr/>
              <p:nvPr/>
            </p:nvSpPr>
            <p:spPr>
              <a:xfrm>
                <a:off x="10663113" y="3054396"/>
                <a:ext cx="47167" cy="18097"/>
              </a:xfrm>
              <a:custGeom>
                <a:avLst/>
                <a:gdLst>
                  <a:gd name="connsiteX0" fmla="*/ 42063 w 47167"/>
                  <a:gd name="connsiteY0" fmla="*/ 14288 h 18097"/>
                  <a:gd name="connsiteX1" fmla="*/ 37300 w 47167"/>
                  <a:gd name="connsiteY1" fmla="*/ 16192 h 18097"/>
                  <a:gd name="connsiteX2" fmla="*/ 25870 w 47167"/>
                  <a:gd name="connsiteY2" fmla="*/ 18097 h 18097"/>
                  <a:gd name="connsiteX3" fmla="*/ 19202 w 47167"/>
                  <a:gd name="connsiteY3" fmla="*/ 17145 h 18097"/>
                  <a:gd name="connsiteX4" fmla="*/ 11582 w 47167"/>
                  <a:gd name="connsiteY4" fmla="*/ 16192 h 18097"/>
                  <a:gd name="connsiteX5" fmla="*/ 6820 w 47167"/>
                  <a:gd name="connsiteY5" fmla="*/ 14288 h 18097"/>
                  <a:gd name="connsiteX6" fmla="*/ 2057 w 47167"/>
                  <a:gd name="connsiteY6" fmla="*/ 10477 h 18097"/>
                  <a:gd name="connsiteX7" fmla="*/ 152 w 47167"/>
                  <a:gd name="connsiteY7" fmla="*/ 6667 h 18097"/>
                  <a:gd name="connsiteX8" fmla="*/ 2057 w 47167"/>
                  <a:gd name="connsiteY8" fmla="*/ 2857 h 18097"/>
                  <a:gd name="connsiteX9" fmla="*/ 9677 w 47167"/>
                  <a:gd name="connsiteY9" fmla="*/ 952 h 18097"/>
                  <a:gd name="connsiteX10" fmla="*/ 16345 w 47167"/>
                  <a:gd name="connsiteY10" fmla="*/ 0 h 18097"/>
                  <a:gd name="connsiteX11" fmla="*/ 25870 w 47167"/>
                  <a:gd name="connsiteY11" fmla="*/ 1905 h 18097"/>
                  <a:gd name="connsiteX12" fmla="*/ 33490 w 47167"/>
                  <a:gd name="connsiteY12" fmla="*/ 1905 h 18097"/>
                  <a:gd name="connsiteX13" fmla="*/ 44920 w 47167"/>
                  <a:gd name="connsiteY13" fmla="*/ 1905 h 18097"/>
                  <a:gd name="connsiteX14" fmla="*/ 46825 w 47167"/>
                  <a:gd name="connsiteY14" fmla="*/ 3810 h 18097"/>
                  <a:gd name="connsiteX15" fmla="*/ 42063 w 47167"/>
                  <a:gd name="connsiteY15" fmla="*/ 1428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67" h="18097">
                    <a:moveTo>
                      <a:pt x="42063" y="14288"/>
                    </a:moveTo>
                    <a:lnTo>
                      <a:pt x="37300" y="16192"/>
                    </a:lnTo>
                    <a:lnTo>
                      <a:pt x="25870" y="18097"/>
                    </a:lnTo>
                    <a:lnTo>
                      <a:pt x="19202" y="17145"/>
                    </a:lnTo>
                    <a:lnTo>
                      <a:pt x="11582" y="16192"/>
                    </a:lnTo>
                    <a:lnTo>
                      <a:pt x="6820" y="14288"/>
                    </a:lnTo>
                    <a:lnTo>
                      <a:pt x="2057" y="10477"/>
                    </a:lnTo>
                    <a:lnTo>
                      <a:pt x="152" y="6667"/>
                    </a:lnTo>
                    <a:cubicBezTo>
                      <a:pt x="152" y="6667"/>
                      <a:pt x="-800" y="2857"/>
                      <a:pt x="2057" y="2857"/>
                    </a:cubicBezTo>
                    <a:cubicBezTo>
                      <a:pt x="4915" y="2857"/>
                      <a:pt x="9677" y="952"/>
                      <a:pt x="9677" y="952"/>
                    </a:cubicBezTo>
                    <a:lnTo>
                      <a:pt x="16345" y="0"/>
                    </a:lnTo>
                    <a:lnTo>
                      <a:pt x="25870" y="1905"/>
                    </a:lnTo>
                    <a:cubicBezTo>
                      <a:pt x="25870" y="1905"/>
                      <a:pt x="28727" y="952"/>
                      <a:pt x="33490" y="1905"/>
                    </a:cubicBezTo>
                    <a:cubicBezTo>
                      <a:pt x="38252" y="2857"/>
                      <a:pt x="42063" y="0"/>
                      <a:pt x="44920" y="1905"/>
                    </a:cubicBezTo>
                    <a:cubicBezTo>
                      <a:pt x="46825" y="3810"/>
                      <a:pt x="46825" y="0"/>
                      <a:pt x="46825" y="3810"/>
                    </a:cubicBezTo>
                    <a:cubicBezTo>
                      <a:pt x="48730" y="7620"/>
                      <a:pt x="42063" y="14288"/>
                      <a:pt x="42063" y="14288"/>
                    </a:cubicBezTo>
                    <a:close/>
                  </a:path>
                </a:pathLst>
              </a:custGeom>
              <a:grpFill/>
              <a:ln w="9525" cap="flat">
                <a:noFill/>
                <a:prstDash val="solid"/>
                <a:miter/>
              </a:ln>
            </p:spPr>
            <p:txBody>
              <a:bodyPr rtlCol="0" anchor="ctr"/>
              <a:lstStyle/>
              <a:p>
                <a:endParaRPr lang="en-US" sz="1765" noProof="0"/>
              </a:p>
            </p:txBody>
          </p:sp>
          <p:sp>
            <p:nvSpPr>
              <p:cNvPr id="180" name="Freeform: Shape 179">
                <a:extLst>
                  <a:ext uri="{FF2B5EF4-FFF2-40B4-BE49-F238E27FC236}">
                    <a16:creationId xmlns:a16="http://schemas.microsoft.com/office/drawing/2014/main" id="{6E492B28-B8A9-F001-AD71-05EA60F45D14}"/>
                  </a:ext>
                </a:extLst>
              </p:cNvPr>
              <p:cNvSpPr/>
              <p:nvPr/>
            </p:nvSpPr>
            <p:spPr>
              <a:xfrm>
                <a:off x="9559319" y="3084876"/>
                <a:ext cx="2857" cy="952"/>
              </a:xfrm>
              <a:custGeom>
                <a:avLst/>
                <a:gdLst>
                  <a:gd name="connsiteX0" fmla="*/ 2857 w 2857"/>
                  <a:gd name="connsiteY0" fmla="*/ 0 h 952"/>
                  <a:gd name="connsiteX1" fmla="*/ 0 w 2857"/>
                  <a:gd name="connsiteY1" fmla="*/ 953 h 952"/>
                  <a:gd name="connsiteX2" fmla="*/ 2857 w 2857"/>
                  <a:gd name="connsiteY2" fmla="*/ 0 h 952"/>
                </a:gdLst>
                <a:ahLst/>
                <a:cxnLst>
                  <a:cxn ang="0">
                    <a:pos x="connsiteX0" y="connsiteY0"/>
                  </a:cxn>
                  <a:cxn ang="0">
                    <a:pos x="connsiteX1" y="connsiteY1"/>
                  </a:cxn>
                  <a:cxn ang="0">
                    <a:pos x="connsiteX2" y="connsiteY2"/>
                  </a:cxn>
                </a:cxnLst>
                <a:rect l="l" t="t" r="r" b="b"/>
                <a:pathLst>
                  <a:path w="2857" h="952">
                    <a:moveTo>
                      <a:pt x="2857" y="0"/>
                    </a:moveTo>
                    <a:cubicBezTo>
                      <a:pt x="1905" y="0"/>
                      <a:pt x="952" y="953"/>
                      <a:pt x="0" y="953"/>
                    </a:cubicBezTo>
                    <a:cubicBezTo>
                      <a:pt x="952" y="953"/>
                      <a:pt x="1905" y="953"/>
                      <a:pt x="2857" y="0"/>
                    </a:cubicBezTo>
                    <a:close/>
                  </a:path>
                </a:pathLst>
              </a:custGeom>
              <a:grpFill/>
              <a:ln w="9525" cap="flat">
                <a:noFill/>
                <a:prstDash val="solid"/>
                <a:miter/>
              </a:ln>
            </p:spPr>
            <p:txBody>
              <a:bodyPr rtlCol="0" anchor="ctr"/>
              <a:lstStyle/>
              <a:p>
                <a:endParaRPr lang="en-US" sz="1765" noProof="0"/>
              </a:p>
            </p:txBody>
          </p:sp>
          <p:sp>
            <p:nvSpPr>
              <p:cNvPr id="181" name="Freeform: Shape 180">
                <a:extLst>
                  <a:ext uri="{FF2B5EF4-FFF2-40B4-BE49-F238E27FC236}">
                    <a16:creationId xmlns:a16="http://schemas.microsoft.com/office/drawing/2014/main" id="{87D084DB-1070-B039-B845-E544948563D1}"/>
                  </a:ext>
                </a:extLst>
              </p:cNvPr>
              <p:cNvSpPr/>
              <p:nvPr/>
            </p:nvSpPr>
            <p:spPr>
              <a:xfrm>
                <a:off x="9562705" y="3084876"/>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cubicBezTo>
                      <a:pt x="423" y="0"/>
                      <a:pt x="-529" y="0"/>
                      <a:pt x="423" y="0"/>
                    </a:cubicBezTo>
                    <a:cubicBezTo>
                      <a:pt x="-529" y="0"/>
                      <a:pt x="423" y="0"/>
                      <a:pt x="423" y="0"/>
                    </a:cubicBezTo>
                    <a:close/>
                  </a:path>
                </a:pathLst>
              </a:custGeom>
              <a:grpFill/>
              <a:ln w="9525" cap="flat">
                <a:noFill/>
                <a:prstDash val="solid"/>
                <a:miter/>
              </a:ln>
            </p:spPr>
            <p:txBody>
              <a:bodyPr rtlCol="0" anchor="ctr"/>
              <a:lstStyle/>
              <a:p>
                <a:endParaRPr lang="en-US" sz="1765" noProof="0"/>
              </a:p>
            </p:txBody>
          </p:sp>
          <p:sp>
            <p:nvSpPr>
              <p:cNvPr id="182" name="Freeform: Shape 181">
                <a:extLst>
                  <a:ext uri="{FF2B5EF4-FFF2-40B4-BE49-F238E27FC236}">
                    <a16:creationId xmlns:a16="http://schemas.microsoft.com/office/drawing/2014/main" id="{2D6A2AC5-E520-02F9-8152-E91D4C74AEE3}"/>
                  </a:ext>
                </a:extLst>
              </p:cNvPr>
              <p:cNvSpPr/>
              <p:nvPr/>
            </p:nvSpPr>
            <p:spPr>
              <a:xfrm>
                <a:off x="9558219" y="3085829"/>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147" y="0"/>
                      <a:pt x="-805" y="953"/>
                      <a:pt x="1100" y="0"/>
                    </a:cubicBezTo>
                    <a:lnTo>
                      <a:pt x="1100" y="0"/>
                    </a:lnTo>
                    <a:close/>
                  </a:path>
                </a:pathLst>
              </a:custGeom>
              <a:grpFill/>
              <a:ln w="9525" cap="flat">
                <a:noFill/>
                <a:prstDash val="solid"/>
                <a:miter/>
              </a:ln>
            </p:spPr>
            <p:txBody>
              <a:bodyPr rtlCol="0" anchor="ctr"/>
              <a:lstStyle/>
              <a:p>
                <a:endParaRPr lang="en-US" sz="1765" noProof="0"/>
              </a:p>
            </p:txBody>
          </p:sp>
          <p:sp>
            <p:nvSpPr>
              <p:cNvPr id="183" name="Freeform: Shape 182">
                <a:extLst>
                  <a:ext uri="{FF2B5EF4-FFF2-40B4-BE49-F238E27FC236}">
                    <a16:creationId xmlns:a16="http://schemas.microsoft.com/office/drawing/2014/main" id="{795FA5D8-8F75-025C-0A76-23F2A200DB4A}"/>
                  </a:ext>
                </a:extLst>
              </p:cNvPr>
              <p:cNvSpPr/>
              <p:nvPr/>
            </p:nvSpPr>
            <p:spPr>
              <a:xfrm>
                <a:off x="7936258" y="2977201"/>
                <a:ext cx="3574732" cy="1473560"/>
              </a:xfrm>
              <a:custGeom>
                <a:avLst/>
                <a:gdLst>
                  <a:gd name="connsiteX0" fmla="*/ 3568065 w 3574732"/>
                  <a:gd name="connsiteY0" fmla="*/ 231500 h 1473560"/>
                  <a:gd name="connsiteX1" fmla="*/ 3562350 w 3574732"/>
                  <a:gd name="connsiteY1" fmla="*/ 230548 h 1473560"/>
                  <a:gd name="connsiteX2" fmla="*/ 3549015 w 3574732"/>
                  <a:gd name="connsiteY2" fmla="*/ 230548 h 1473560"/>
                  <a:gd name="connsiteX3" fmla="*/ 3529965 w 3574732"/>
                  <a:gd name="connsiteY3" fmla="*/ 230548 h 1473560"/>
                  <a:gd name="connsiteX4" fmla="*/ 3511868 w 3574732"/>
                  <a:gd name="connsiteY4" fmla="*/ 233405 h 1473560"/>
                  <a:gd name="connsiteX5" fmla="*/ 3504248 w 3574732"/>
                  <a:gd name="connsiteY5" fmla="*/ 231500 h 1473560"/>
                  <a:gd name="connsiteX6" fmla="*/ 3489960 w 3574732"/>
                  <a:gd name="connsiteY6" fmla="*/ 225785 h 1473560"/>
                  <a:gd name="connsiteX7" fmla="*/ 3489008 w 3574732"/>
                  <a:gd name="connsiteY7" fmla="*/ 222928 h 1473560"/>
                  <a:gd name="connsiteX8" fmla="*/ 3480435 w 3574732"/>
                  <a:gd name="connsiteY8" fmla="*/ 214355 h 1473560"/>
                  <a:gd name="connsiteX9" fmla="*/ 3476625 w 3574732"/>
                  <a:gd name="connsiteY9" fmla="*/ 206735 h 1473560"/>
                  <a:gd name="connsiteX10" fmla="*/ 3462338 w 3574732"/>
                  <a:gd name="connsiteY10" fmla="*/ 201973 h 1473560"/>
                  <a:gd name="connsiteX11" fmla="*/ 3456623 w 3574732"/>
                  <a:gd name="connsiteY11" fmla="*/ 198163 h 1473560"/>
                  <a:gd name="connsiteX12" fmla="*/ 3442335 w 3574732"/>
                  <a:gd name="connsiteY12" fmla="*/ 194353 h 1473560"/>
                  <a:gd name="connsiteX13" fmla="*/ 3441383 w 3574732"/>
                  <a:gd name="connsiteY13" fmla="*/ 191495 h 1473560"/>
                  <a:gd name="connsiteX14" fmla="*/ 3419475 w 3574732"/>
                  <a:gd name="connsiteY14" fmla="*/ 185780 h 1473560"/>
                  <a:gd name="connsiteX15" fmla="*/ 3406140 w 3574732"/>
                  <a:gd name="connsiteY15" fmla="*/ 180065 h 1473560"/>
                  <a:gd name="connsiteX16" fmla="*/ 3389948 w 3574732"/>
                  <a:gd name="connsiteY16" fmla="*/ 177208 h 1473560"/>
                  <a:gd name="connsiteX17" fmla="*/ 3362325 w 3574732"/>
                  <a:gd name="connsiteY17" fmla="*/ 172445 h 1473560"/>
                  <a:gd name="connsiteX18" fmla="*/ 3348990 w 3574732"/>
                  <a:gd name="connsiteY18" fmla="*/ 172445 h 1473560"/>
                  <a:gd name="connsiteX19" fmla="*/ 3334703 w 3574732"/>
                  <a:gd name="connsiteY19" fmla="*/ 172445 h 1473560"/>
                  <a:gd name="connsiteX20" fmla="*/ 3318510 w 3574732"/>
                  <a:gd name="connsiteY20" fmla="*/ 172445 h 1473560"/>
                  <a:gd name="connsiteX21" fmla="*/ 3301365 w 3574732"/>
                  <a:gd name="connsiteY21" fmla="*/ 170540 h 1473560"/>
                  <a:gd name="connsiteX22" fmla="*/ 3277553 w 3574732"/>
                  <a:gd name="connsiteY22" fmla="*/ 166730 h 1473560"/>
                  <a:gd name="connsiteX23" fmla="*/ 3255645 w 3574732"/>
                  <a:gd name="connsiteY23" fmla="*/ 168635 h 1473560"/>
                  <a:gd name="connsiteX24" fmla="*/ 3247073 w 3574732"/>
                  <a:gd name="connsiteY24" fmla="*/ 170540 h 1473560"/>
                  <a:gd name="connsiteX25" fmla="*/ 3244215 w 3574732"/>
                  <a:gd name="connsiteY25" fmla="*/ 184828 h 1473560"/>
                  <a:gd name="connsiteX26" fmla="*/ 3238500 w 3574732"/>
                  <a:gd name="connsiteY26" fmla="*/ 185780 h 1473560"/>
                  <a:gd name="connsiteX27" fmla="*/ 3219450 w 3574732"/>
                  <a:gd name="connsiteY27" fmla="*/ 180065 h 1473560"/>
                  <a:gd name="connsiteX28" fmla="*/ 3221355 w 3574732"/>
                  <a:gd name="connsiteY28" fmla="*/ 172445 h 1473560"/>
                  <a:gd name="connsiteX29" fmla="*/ 3218498 w 3574732"/>
                  <a:gd name="connsiteY29" fmla="*/ 162920 h 1473560"/>
                  <a:gd name="connsiteX30" fmla="*/ 3197543 w 3574732"/>
                  <a:gd name="connsiteY30" fmla="*/ 162920 h 1473560"/>
                  <a:gd name="connsiteX31" fmla="*/ 3176588 w 3574732"/>
                  <a:gd name="connsiteY31" fmla="*/ 166730 h 1473560"/>
                  <a:gd name="connsiteX32" fmla="*/ 3168015 w 3574732"/>
                  <a:gd name="connsiteY32" fmla="*/ 168635 h 1473560"/>
                  <a:gd name="connsiteX33" fmla="*/ 3148965 w 3574732"/>
                  <a:gd name="connsiteY33" fmla="*/ 169588 h 1473560"/>
                  <a:gd name="connsiteX34" fmla="*/ 3138488 w 3574732"/>
                  <a:gd name="connsiteY34" fmla="*/ 169588 h 1473560"/>
                  <a:gd name="connsiteX35" fmla="*/ 3098483 w 3574732"/>
                  <a:gd name="connsiteY35" fmla="*/ 168635 h 1473560"/>
                  <a:gd name="connsiteX36" fmla="*/ 3076575 w 3574732"/>
                  <a:gd name="connsiteY36" fmla="*/ 165778 h 1473560"/>
                  <a:gd name="connsiteX37" fmla="*/ 3063240 w 3574732"/>
                  <a:gd name="connsiteY37" fmla="*/ 157205 h 1473560"/>
                  <a:gd name="connsiteX38" fmla="*/ 3055620 w 3574732"/>
                  <a:gd name="connsiteY38" fmla="*/ 150538 h 1473560"/>
                  <a:gd name="connsiteX39" fmla="*/ 3049905 w 3574732"/>
                  <a:gd name="connsiteY39" fmla="*/ 147680 h 1473560"/>
                  <a:gd name="connsiteX40" fmla="*/ 3016568 w 3574732"/>
                  <a:gd name="connsiteY40" fmla="*/ 147680 h 1473560"/>
                  <a:gd name="connsiteX41" fmla="*/ 3002280 w 3574732"/>
                  <a:gd name="connsiteY41" fmla="*/ 147680 h 1473560"/>
                  <a:gd name="connsiteX42" fmla="*/ 2980373 w 3574732"/>
                  <a:gd name="connsiteY42" fmla="*/ 144823 h 1473560"/>
                  <a:gd name="connsiteX43" fmla="*/ 2952750 w 3574732"/>
                  <a:gd name="connsiteY43" fmla="*/ 141965 h 1473560"/>
                  <a:gd name="connsiteX44" fmla="*/ 2938463 w 3574732"/>
                  <a:gd name="connsiteY44" fmla="*/ 137203 h 1473560"/>
                  <a:gd name="connsiteX45" fmla="*/ 2919413 w 3574732"/>
                  <a:gd name="connsiteY45" fmla="*/ 131488 h 1473560"/>
                  <a:gd name="connsiteX46" fmla="*/ 2913698 w 3574732"/>
                  <a:gd name="connsiteY46" fmla="*/ 129583 h 1473560"/>
                  <a:gd name="connsiteX47" fmla="*/ 2892743 w 3574732"/>
                  <a:gd name="connsiteY47" fmla="*/ 128630 h 1473560"/>
                  <a:gd name="connsiteX48" fmla="*/ 2873693 w 3574732"/>
                  <a:gd name="connsiteY48" fmla="*/ 126725 h 1473560"/>
                  <a:gd name="connsiteX49" fmla="*/ 2868930 w 3574732"/>
                  <a:gd name="connsiteY49" fmla="*/ 124820 h 1473560"/>
                  <a:gd name="connsiteX50" fmla="*/ 2851785 w 3574732"/>
                  <a:gd name="connsiteY50" fmla="*/ 120058 h 1473560"/>
                  <a:gd name="connsiteX51" fmla="*/ 2834640 w 3574732"/>
                  <a:gd name="connsiteY51" fmla="*/ 115295 h 1473560"/>
                  <a:gd name="connsiteX52" fmla="*/ 2817495 w 3574732"/>
                  <a:gd name="connsiteY52" fmla="*/ 113390 h 1473560"/>
                  <a:gd name="connsiteX53" fmla="*/ 2800350 w 3574732"/>
                  <a:gd name="connsiteY53" fmla="*/ 112438 h 1473560"/>
                  <a:gd name="connsiteX54" fmla="*/ 2785110 w 3574732"/>
                  <a:gd name="connsiteY54" fmla="*/ 114343 h 1473560"/>
                  <a:gd name="connsiteX55" fmla="*/ 2761298 w 3574732"/>
                  <a:gd name="connsiteY55" fmla="*/ 113390 h 1473560"/>
                  <a:gd name="connsiteX56" fmla="*/ 2740343 w 3574732"/>
                  <a:gd name="connsiteY56" fmla="*/ 113390 h 1473560"/>
                  <a:gd name="connsiteX57" fmla="*/ 2718435 w 3574732"/>
                  <a:gd name="connsiteY57" fmla="*/ 121963 h 1473560"/>
                  <a:gd name="connsiteX58" fmla="*/ 2713673 w 3574732"/>
                  <a:gd name="connsiteY58" fmla="*/ 121963 h 1473560"/>
                  <a:gd name="connsiteX59" fmla="*/ 2708910 w 3574732"/>
                  <a:gd name="connsiteY59" fmla="*/ 126725 h 1473560"/>
                  <a:gd name="connsiteX60" fmla="*/ 2704148 w 3574732"/>
                  <a:gd name="connsiteY60" fmla="*/ 133393 h 1473560"/>
                  <a:gd name="connsiteX61" fmla="*/ 2692718 w 3574732"/>
                  <a:gd name="connsiteY61" fmla="*/ 133393 h 1473560"/>
                  <a:gd name="connsiteX62" fmla="*/ 2676525 w 3574732"/>
                  <a:gd name="connsiteY62" fmla="*/ 133393 h 1473560"/>
                  <a:gd name="connsiteX63" fmla="*/ 2654618 w 3574732"/>
                  <a:gd name="connsiteY63" fmla="*/ 133393 h 1473560"/>
                  <a:gd name="connsiteX64" fmla="*/ 2646998 w 3574732"/>
                  <a:gd name="connsiteY64" fmla="*/ 139108 h 1473560"/>
                  <a:gd name="connsiteX65" fmla="*/ 2635568 w 3574732"/>
                  <a:gd name="connsiteY65" fmla="*/ 140060 h 1473560"/>
                  <a:gd name="connsiteX66" fmla="*/ 2616518 w 3574732"/>
                  <a:gd name="connsiteY66" fmla="*/ 140060 h 1473560"/>
                  <a:gd name="connsiteX67" fmla="*/ 2606040 w 3574732"/>
                  <a:gd name="connsiteY67" fmla="*/ 133393 h 1473560"/>
                  <a:gd name="connsiteX68" fmla="*/ 2606040 w 3574732"/>
                  <a:gd name="connsiteY68" fmla="*/ 130535 h 1473560"/>
                  <a:gd name="connsiteX69" fmla="*/ 2597468 w 3574732"/>
                  <a:gd name="connsiteY69" fmla="*/ 128630 h 1473560"/>
                  <a:gd name="connsiteX70" fmla="*/ 2586038 w 3574732"/>
                  <a:gd name="connsiteY70" fmla="*/ 128630 h 1473560"/>
                  <a:gd name="connsiteX71" fmla="*/ 2578418 w 3574732"/>
                  <a:gd name="connsiteY71" fmla="*/ 132440 h 1473560"/>
                  <a:gd name="connsiteX72" fmla="*/ 2572703 w 3574732"/>
                  <a:gd name="connsiteY72" fmla="*/ 141965 h 1473560"/>
                  <a:gd name="connsiteX73" fmla="*/ 2562225 w 3574732"/>
                  <a:gd name="connsiteY73" fmla="*/ 141965 h 1473560"/>
                  <a:gd name="connsiteX74" fmla="*/ 2545080 w 3574732"/>
                  <a:gd name="connsiteY74" fmla="*/ 139108 h 1473560"/>
                  <a:gd name="connsiteX75" fmla="*/ 2530793 w 3574732"/>
                  <a:gd name="connsiteY75" fmla="*/ 130535 h 1473560"/>
                  <a:gd name="connsiteX76" fmla="*/ 2527935 w 3574732"/>
                  <a:gd name="connsiteY76" fmla="*/ 117200 h 1473560"/>
                  <a:gd name="connsiteX77" fmla="*/ 2526983 w 3574732"/>
                  <a:gd name="connsiteY77" fmla="*/ 109580 h 1473560"/>
                  <a:gd name="connsiteX78" fmla="*/ 2521268 w 3574732"/>
                  <a:gd name="connsiteY78" fmla="*/ 104818 h 1473560"/>
                  <a:gd name="connsiteX79" fmla="*/ 2506980 w 3574732"/>
                  <a:gd name="connsiteY79" fmla="*/ 100055 h 1473560"/>
                  <a:gd name="connsiteX80" fmla="*/ 2499360 w 3574732"/>
                  <a:gd name="connsiteY80" fmla="*/ 98150 h 1473560"/>
                  <a:gd name="connsiteX81" fmla="*/ 2480310 w 3574732"/>
                  <a:gd name="connsiteY81" fmla="*/ 95293 h 1473560"/>
                  <a:gd name="connsiteX82" fmla="*/ 2450783 w 3574732"/>
                  <a:gd name="connsiteY82" fmla="*/ 94340 h 1473560"/>
                  <a:gd name="connsiteX83" fmla="*/ 2443163 w 3574732"/>
                  <a:gd name="connsiteY83" fmla="*/ 97198 h 1473560"/>
                  <a:gd name="connsiteX84" fmla="*/ 2430780 w 3574732"/>
                  <a:gd name="connsiteY84" fmla="*/ 104818 h 1473560"/>
                  <a:gd name="connsiteX85" fmla="*/ 2426018 w 3574732"/>
                  <a:gd name="connsiteY85" fmla="*/ 103865 h 1473560"/>
                  <a:gd name="connsiteX86" fmla="*/ 2407920 w 3574732"/>
                  <a:gd name="connsiteY86" fmla="*/ 103865 h 1473560"/>
                  <a:gd name="connsiteX87" fmla="*/ 2391728 w 3574732"/>
                  <a:gd name="connsiteY87" fmla="*/ 101008 h 1473560"/>
                  <a:gd name="connsiteX88" fmla="*/ 2375535 w 3574732"/>
                  <a:gd name="connsiteY88" fmla="*/ 96245 h 1473560"/>
                  <a:gd name="connsiteX89" fmla="*/ 2370773 w 3574732"/>
                  <a:gd name="connsiteY89" fmla="*/ 93388 h 1473560"/>
                  <a:gd name="connsiteX90" fmla="*/ 2359343 w 3574732"/>
                  <a:gd name="connsiteY90" fmla="*/ 90530 h 1473560"/>
                  <a:gd name="connsiteX91" fmla="*/ 2347913 w 3574732"/>
                  <a:gd name="connsiteY91" fmla="*/ 90530 h 1473560"/>
                  <a:gd name="connsiteX92" fmla="*/ 2339340 w 3574732"/>
                  <a:gd name="connsiteY92" fmla="*/ 90530 h 1473560"/>
                  <a:gd name="connsiteX93" fmla="*/ 2328863 w 3574732"/>
                  <a:gd name="connsiteY93" fmla="*/ 90530 h 1473560"/>
                  <a:gd name="connsiteX94" fmla="*/ 2314575 w 3574732"/>
                  <a:gd name="connsiteY94" fmla="*/ 91483 h 1473560"/>
                  <a:gd name="connsiteX95" fmla="*/ 2304098 w 3574732"/>
                  <a:gd name="connsiteY95" fmla="*/ 91483 h 1473560"/>
                  <a:gd name="connsiteX96" fmla="*/ 2292668 w 3574732"/>
                  <a:gd name="connsiteY96" fmla="*/ 91483 h 1473560"/>
                  <a:gd name="connsiteX97" fmla="*/ 2279333 w 3574732"/>
                  <a:gd name="connsiteY97" fmla="*/ 88625 h 1473560"/>
                  <a:gd name="connsiteX98" fmla="*/ 2262188 w 3574732"/>
                  <a:gd name="connsiteY98" fmla="*/ 85768 h 1473560"/>
                  <a:gd name="connsiteX99" fmla="*/ 2237423 w 3574732"/>
                  <a:gd name="connsiteY99" fmla="*/ 84815 h 1473560"/>
                  <a:gd name="connsiteX100" fmla="*/ 2232660 w 3574732"/>
                  <a:gd name="connsiteY100" fmla="*/ 82910 h 1473560"/>
                  <a:gd name="connsiteX101" fmla="*/ 2225040 w 3574732"/>
                  <a:gd name="connsiteY101" fmla="*/ 82910 h 1473560"/>
                  <a:gd name="connsiteX102" fmla="*/ 2213610 w 3574732"/>
                  <a:gd name="connsiteY102" fmla="*/ 85768 h 1473560"/>
                  <a:gd name="connsiteX103" fmla="*/ 2189798 w 3574732"/>
                  <a:gd name="connsiteY103" fmla="*/ 94340 h 1473560"/>
                  <a:gd name="connsiteX104" fmla="*/ 2170748 w 3574732"/>
                  <a:gd name="connsiteY104" fmla="*/ 95293 h 1473560"/>
                  <a:gd name="connsiteX105" fmla="*/ 2159318 w 3574732"/>
                  <a:gd name="connsiteY105" fmla="*/ 99103 h 1473560"/>
                  <a:gd name="connsiteX106" fmla="*/ 2141220 w 3574732"/>
                  <a:gd name="connsiteY106" fmla="*/ 104818 h 1473560"/>
                  <a:gd name="connsiteX107" fmla="*/ 2127885 w 3574732"/>
                  <a:gd name="connsiteY107" fmla="*/ 103865 h 1473560"/>
                  <a:gd name="connsiteX108" fmla="*/ 2117408 w 3574732"/>
                  <a:gd name="connsiteY108" fmla="*/ 101008 h 1473560"/>
                  <a:gd name="connsiteX109" fmla="*/ 2123123 w 3574732"/>
                  <a:gd name="connsiteY109" fmla="*/ 96245 h 1473560"/>
                  <a:gd name="connsiteX110" fmla="*/ 2146935 w 3574732"/>
                  <a:gd name="connsiteY110" fmla="*/ 90530 h 1473560"/>
                  <a:gd name="connsiteX111" fmla="*/ 2162175 w 3574732"/>
                  <a:gd name="connsiteY111" fmla="*/ 84815 h 1473560"/>
                  <a:gd name="connsiteX112" fmla="*/ 2170748 w 3574732"/>
                  <a:gd name="connsiteY112" fmla="*/ 81958 h 1473560"/>
                  <a:gd name="connsiteX113" fmla="*/ 2194560 w 3574732"/>
                  <a:gd name="connsiteY113" fmla="*/ 67670 h 1473560"/>
                  <a:gd name="connsiteX114" fmla="*/ 2205038 w 3574732"/>
                  <a:gd name="connsiteY114" fmla="*/ 67670 h 1473560"/>
                  <a:gd name="connsiteX115" fmla="*/ 2222183 w 3574732"/>
                  <a:gd name="connsiteY115" fmla="*/ 67670 h 1473560"/>
                  <a:gd name="connsiteX116" fmla="*/ 2241233 w 3574732"/>
                  <a:gd name="connsiteY116" fmla="*/ 67670 h 1473560"/>
                  <a:gd name="connsiteX117" fmla="*/ 2265045 w 3574732"/>
                  <a:gd name="connsiteY117" fmla="*/ 61955 h 1473560"/>
                  <a:gd name="connsiteX118" fmla="*/ 2266950 w 3574732"/>
                  <a:gd name="connsiteY118" fmla="*/ 55288 h 1473560"/>
                  <a:gd name="connsiteX119" fmla="*/ 2265998 w 3574732"/>
                  <a:gd name="connsiteY119" fmla="*/ 45763 h 1473560"/>
                  <a:gd name="connsiteX120" fmla="*/ 2263140 w 3574732"/>
                  <a:gd name="connsiteY120" fmla="*/ 38143 h 1473560"/>
                  <a:gd name="connsiteX121" fmla="*/ 2257425 w 3574732"/>
                  <a:gd name="connsiteY121" fmla="*/ 25760 h 1473560"/>
                  <a:gd name="connsiteX122" fmla="*/ 2241233 w 3574732"/>
                  <a:gd name="connsiteY122" fmla="*/ 22903 h 1473560"/>
                  <a:gd name="connsiteX123" fmla="*/ 2225040 w 3574732"/>
                  <a:gd name="connsiteY123" fmla="*/ 19093 h 1473560"/>
                  <a:gd name="connsiteX124" fmla="*/ 2216468 w 3574732"/>
                  <a:gd name="connsiteY124" fmla="*/ 19093 h 1473560"/>
                  <a:gd name="connsiteX125" fmla="*/ 2211705 w 3574732"/>
                  <a:gd name="connsiteY125" fmla="*/ 18140 h 1473560"/>
                  <a:gd name="connsiteX126" fmla="*/ 2195513 w 3574732"/>
                  <a:gd name="connsiteY126" fmla="*/ 19093 h 1473560"/>
                  <a:gd name="connsiteX127" fmla="*/ 2182178 w 3574732"/>
                  <a:gd name="connsiteY127" fmla="*/ 17188 h 1473560"/>
                  <a:gd name="connsiteX128" fmla="*/ 2161223 w 3574732"/>
                  <a:gd name="connsiteY128" fmla="*/ 16235 h 1473560"/>
                  <a:gd name="connsiteX129" fmla="*/ 2142173 w 3574732"/>
                  <a:gd name="connsiteY129" fmla="*/ 16235 h 1473560"/>
                  <a:gd name="connsiteX130" fmla="*/ 2131695 w 3574732"/>
                  <a:gd name="connsiteY130" fmla="*/ 13378 h 1473560"/>
                  <a:gd name="connsiteX131" fmla="*/ 2130743 w 3574732"/>
                  <a:gd name="connsiteY131" fmla="*/ 1948 h 1473560"/>
                  <a:gd name="connsiteX132" fmla="*/ 2120265 w 3574732"/>
                  <a:gd name="connsiteY132" fmla="*/ 995 h 1473560"/>
                  <a:gd name="connsiteX133" fmla="*/ 2093595 w 3574732"/>
                  <a:gd name="connsiteY133" fmla="*/ 1948 h 1473560"/>
                  <a:gd name="connsiteX134" fmla="*/ 2074545 w 3574732"/>
                  <a:gd name="connsiteY134" fmla="*/ 995 h 1473560"/>
                  <a:gd name="connsiteX135" fmla="*/ 2057400 w 3574732"/>
                  <a:gd name="connsiteY135" fmla="*/ 43 h 1473560"/>
                  <a:gd name="connsiteX136" fmla="*/ 2052638 w 3574732"/>
                  <a:gd name="connsiteY136" fmla="*/ 14330 h 1473560"/>
                  <a:gd name="connsiteX137" fmla="*/ 2052638 w 3574732"/>
                  <a:gd name="connsiteY137" fmla="*/ 19093 h 1473560"/>
                  <a:gd name="connsiteX138" fmla="*/ 2049780 w 3574732"/>
                  <a:gd name="connsiteY138" fmla="*/ 22903 h 1473560"/>
                  <a:gd name="connsiteX139" fmla="*/ 2038350 w 3574732"/>
                  <a:gd name="connsiteY139" fmla="*/ 27665 h 1473560"/>
                  <a:gd name="connsiteX140" fmla="*/ 2026920 w 3574732"/>
                  <a:gd name="connsiteY140" fmla="*/ 31475 h 1473560"/>
                  <a:gd name="connsiteX141" fmla="*/ 2010728 w 3574732"/>
                  <a:gd name="connsiteY141" fmla="*/ 33380 h 1473560"/>
                  <a:gd name="connsiteX142" fmla="*/ 1985963 w 3574732"/>
                  <a:gd name="connsiteY142" fmla="*/ 36238 h 1473560"/>
                  <a:gd name="connsiteX143" fmla="*/ 1981200 w 3574732"/>
                  <a:gd name="connsiteY143" fmla="*/ 35285 h 1473560"/>
                  <a:gd name="connsiteX144" fmla="*/ 1960245 w 3574732"/>
                  <a:gd name="connsiteY144" fmla="*/ 34333 h 1473560"/>
                  <a:gd name="connsiteX145" fmla="*/ 1949768 w 3574732"/>
                  <a:gd name="connsiteY145" fmla="*/ 34333 h 1473560"/>
                  <a:gd name="connsiteX146" fmla="*/ 1939290 w 3574732"/>
                  <a:gd name="connsiteY146" fmla="*/ 35285 h 1473560"/>
                  <a:gd name="connsiteX147" fmla="*/ 1918335 w 3574732"/>
                  <a:gd name="connsiteY147" fmla="*/ 39095 h 1473560"/>
                  <a:gd name="connsiteX148" fmla="*/ 1897380 w 3574732"/>
                  <a:gd name="connsiteY148" fmla="*/ 42905 h 1473560"/>
                  <a:gd name="connsiteX149" fmla="*/ 1873568 w 3574732"/>
                  <a:gd name="connsiteY149" fmla="*/ 46715 h 1473560"/>
                  <a:gd name="connsiteX150" fmla="*/ 1855470 w 3574732"/>
                  <a:gd name="connsiteY150" fmla="*/ 47668 h 1473560"/>
                  <a:gd name="connsiteX151" fmla="*/ 1850708 w 3574732"/>
                  <a:gd name="connsiteY151" fmla="*/ 47668 h 1473560"/>
                  <a:gd name="connsiteX152" fmla="*/ 1825943 w 3574732"/>
                  <a:gd name="connsiteY152" fmla="*/ 54335 h 1473560"/>
                  <a:gd name="connsiteX153" fmla="*/ 1812608 w 3574732"/>
                  <a:gd name="connsiteY153" fmla="*/ 58145 h 1473560"/>
                  <a:gd name="connsiteX154" fmla="*/ 1804035 w 3574732"/>
                  <a:gd name="connsiteY154" fmla="*/ 65765 h 1473560"/>
                  <a:gd name="connsiteX155" fmla="*/ 1795463 w 3574732"/>
                  <a:gd name="connsiteY155" fmla="*/ 74338 h 1473560"/>
                  <a:gd name="connsiteX156" fmla="*/ 1786890 w 3574732"/>
                  <a:gd name="connsiteY156" fmla="*/ 76243 h 1473560"/>
                  <a:gd name="connsiteX157" fmla="*/ 1770698 w 3574732"/>
                  <a:gd name="connsiteY157" fmla="*/ 80053 h 1473560"/>
                  <a:gd name="connsiteX158" fmla="*/ 1755458 w 3574732"/>
                  <a:gd name="connsiteY158" fmla="*/ 86720 h 1473560"/>
                  <a:gd name="connsiteX159" fmla="*/ 1728788 w 3574732"/>
                  <a:gd name="connsiteY159" fmla="*/ 87673 h 1473560"/>
                  <a:gd name="connsiteX160" fmla="*/ 1721168 w 3574732"/>
                  <a:gd name="connsiteY160" fmla="*/ 87673 h 1473560"/>
                  <a:gd name="connsiteX161" fmla="*/ 1712595 w 3574732"/>
                  <a:gd name="connsiteY161" fmla="*/ 88625 h 1473560"/>
                  <a:gd name="connsiteX162" fmla="*/ 1709738 w 3574732"/>
                  <a:gd name="connsiteY162" fmla="*/ 93388 h 1473560"/>
                  <a:gd name="connsiteX163" fmla="*/ 1704975 w 3574732"/>
                  <a:gd name="connsiteY163" fmla="*/ 102913 h 1473560"/>
                  <a:gd name="connsiteX164" fmla="*/ 1704975 w 3574732"/>
                  <a:gd name="connsiteY164" fmla="*/ 108628 h 1473560"/>
                  <a:gd name="connsiteX165" fmla="*/ 1703070 w 3574732"/>
                  <a:gd name="connsiteY165" fmla="*/ 115295 h 1473560"/>
                  <a:gd name="connsiteX166" fmla="*/ 1701165 w 3574732"/>
                  <a:gd name="connsiteY166" fmla="*/ 123868 h 1473560"/>
                  <a:gd name="connsiteX167" fmla="*/ 1698308 w 3574732"/>
                  <a:gd name="connsiteY167" fmla="*/ 127678 h 1473560"/>
                  <a:gd name="connsiteX168" fmla="*/ 1675448 w 3574732"/>
                  <a:gd name="connsiteY168" fmla="*/ 121010 h 1473560"/>
                  <a:gd name="connsiteX169" fmla="*/ 1674495 w 3574732"/>
                  <a:gd name="connsiteY169" fmla="*/ 114343 h 1473560"/>
                  <a:gd name="connsiteX170" fmla="*/ 1666875 w 3574732"/>
                  <a:gd name="connsiteY170" fmla="*/ 111485 h 1473560"/>
                  <a:gd name="connsiteX171" fmla="*/ 1652588 w 3574732"/>
                  <a:gd name="connsiteY171" fmla="*/ 111485 h 1473560"/>
                  <a:gd name="connsiteX172" fmla="*/ 1644968 w 3574732"/>
                  <a:gd name="connsiteY172" fmla="*/ 111485 h 1473560"/>
                  <a:gd name="connsiteX173" fmla="*/ 1637348 w 3574732"/>
                  <a:gd name="connsiteY173" fmla="*/ 121963 h 1473560"/>
                  <a:gd name="connsiteX174" fmla="*/ 1626870 w 3574732"/>
                  <a:gd name="connsiteY174" fmla="*/ 124820 h 1473560"/>
                  <a:gd name="connsiteX175" fmla="*/ 1626870 w 3574732"/>
                  <a:gd name="connsiteY175" fmla="*/ 127678 h 1473560"/>
                  <a:gd name="connsiteX176" fmla="*/ 1624013 w 3574732"/>
                  <a:gd name="connsiteY176" fmla="*/ 133393 h 1473560"/>
                  <a:gd name="connsiteX177" fmla="*/ 1609725 w 3574732"/>
                  <a:gd name="connsiteY177" fmla="*/ 130535 h 1473560"/>
                  <a:gd name="connsiteX178" fmla="*/ 1605915 w 3574732"/>
                  <a:gd name="connsiteY178" fmla="*/ 120058 h 1473560"/>
                  <a:gd name="connsiteX179" fmla="*/ 1607820 w 3574732"/>
                  <a:gd name="connsiteY179" fmla="*/ 109580 h 1473560"/>
                  <a:gd name="connsiteX180" fmla="*/ 1606868 w 3574732"/>
                  <a:gd name="connsiteY180" fmla="*/ 103865 h 1473560"/>
                  <a:gd name="connsiteX181" fmla="*/ 1599248 w 3574732"/>
                  <a:gd name="connsiteY181" fmla="*/ 111485 h 1473560"/>
                  <a:gd name="connsiteX182" fmla="*/ 1584008 w 3574732"/>
                  <a:gd name="connsiteY182" fmla="*/ 119105 h 1473560"/>
                  <a:gd name="connsiteX183" fmla="*/ 1575435 w 3574732"/>
                  <a:gd name="connsiteY183" fmla="*/ 128630 h 1473560"/>
                  <a:gd name="connsiteX184" fmla="*/ 1572578 w 3574732"/>
                  <a:gd name="connsiteY184" fmla="*/ 133393 h 1473560"/>
                  <a:gd name="connsiteX185" fmla="*/ 1572578 w 3574732"/>
                  <a:gd name="connsiteY185" fmla="*/ 146728 h 1473560"/>
                  <a:gd name="connsiteX186" fmla="*/ 1585913 w 3574732"/>
                  <a:gd name="connsiteY186" fmla="*/ 154348 h 1473560"/>
                  <a:gd name="connsiteX187" fmla="*/ 1591628 w 3574732"/>
                  <a:gd name="connsiteY187" fmla="*/ 157205 h 1473560"/>
                  <a:gd name="connsiteX188" fmla="*/ 1592580 w 3574732"/>
                  <a:gd name="connsiteY188" fmla="*/ 162920 h 1473560"/>
                  <a:gd name="connsiteX189" fmla="*/ 1589723 w 3574732"/>
                  <a:gd name="connsiteY189" fmla="*/ 168635 h 1473560"/>
                  <a:gd name="connsiteX190" fmla="*/ 1587818 w 3574732"/>
                  <a:gd name="connsiteY190" fmla="*/ 177208 h 1473560"/>
                  <a:gd name="connsiteX191" fmla="*/ 1593533 w 3574732"/>
                  <a:gd name="connsiteY191" fmla="*/ 177208 h 1473560"/>
                  <a:gd name="connsiteX192" fmla="*/ 1604010 w 3574732"/>
                  <a:gd name="connsiteY192" fmla="*/ 180065 h 1473560"/>
                  <a:gd name="connsiteX193" fmla="*/ 1602105 w 3574732"/>
                  <a:gd name="connsiteY193" fmla="*/ 184828 h 1473560"/>
                  <a:gd name="connsiteX194" fmla="*/ 1599248 w 3574732"/>
                  <a:gd name="connsiteY194" fmla="*/ 191495 h 1473560"/>
                  <a:gd name="connsiteX195" fmla="*/ 1589723 w 3574732"/>
                  <a:gd name="connsiteY195" fmla="*/ 202925 h 1473560"/>
                  <a:gd name="connsiteX196" fmla="*/ 1584008 w 3574732"/>
                  <a:gd name="connsiteY196" fmla="*/ 208640 h 1473560"/>
                  <a:gd name="connsiteX197" fmla="*/ 1579245 w 3574732"/>
                  <a:gd name="connsiteY197" fmla="*/ 213403 h 1473560"/>
                  <a:gd name="connsiteX198" fmla="*/ 1574483 w 3574732"/>
                  <a:gd name="connsiteY198" fmla="*/ 215308 h 1473560"/>
                  <a:gd name="connsiteX199" fmla="*/ 1564005 w 3574732"/>
                  <a:gd name="connsiteY199" fmla="*/ 225785 h 1473560"/>
                  <a:gd name="connsiteX200" fmla="*/ 1555433 w 3574732"/>
                  <a:gd name="connsiteY200" fmla="*/ 229595 h 1473560"/>
                  <a:gd name="connsiteX201" fmla="*/ 1542098 w 3574732"/>
                  <a:gd name="connsiteY201" fmla="*/ 234358 h 1473560"/>
                  <a:gd name="connsiteX202" fmla="*/ 1537335 w 3574732"/>
                  <a:gd name="connsiteY202" fmla="*/ 239120 h 1473560"/>
                  <a:gd name="connsiteX203" fmla="*/ 1526858 w 3574732"/>
                  <a:gd name="connsiteY203" fmla="*/ 241025 h 1473560"/>
                  <a:gd name="connsiteX204" fmla="*/ 1521143 w 3574732"/>
                  <a:gd name="connsiteY204" fmla="*/ 237215 h 1473560"/>
                  <a:gd name="connsiteX205" fmla="*/ 1525905 w 3574732"/>
                  <a:gd name="connsiteY205" fmla="*/ 232453 h 1473560"/>
                  <a:gd name="connsiteX206" fmla="*/ 1539240 w 3574732"/>
                  <a:gd name="connsiteY206" fmla="*/ 225785 h 1473560"/>
                  <a:gd name="connsiteX207" fmla="*/ 1552575 w 3574732"/>
                  <a:gd name="connsiteY207" fmla="*/ 218165 h 1473560"/>
                  <a:gd name="connsiteX208" fmla="*/ 1560195 w 3574732"/>
                  <a:gd name="connsiteY208" fmla="*/ 206735 h 1473560"/>
                  <a:gd name="connsiteX209" fmla="*/ 1563053 w 3574732"/>
                  <a:gd name="connsiteY209" fmla="*/ 198163 h 1473560"/>
                  <a:gd name="connsiteX210" fmla="*/ 1562100 w 3574732"/>
                  <a:gd name="connsiteY210" fmla="*/ 193400 h 1473560"/>
                  <a:gd name="connsiteX211" fmla="*/ 1561148 w 3574732"/>
                  <a:gd name="connsiteY211" fmla="*/ 186733 h 1473560"/>
                  <a:gd name="connsiteX212" fmla="*/ 1558290 w 3574732"/>
                  <a:gd name="connsiteY212" fmla="*/ 176255 h 1473560"/>
                  <a:gd name="connsiteX213" fmla="*/ 1561148 w 3574732"/>
                  <a:gd name="connsiteY213" fmla="*/ 166730 h 1473560"/>
                  <a:gd name="connsiteX214" fmla="*/ 1554480 w 3574732"/>
                  <a:gd name="connsiteY214" fmla="*/ 156253 h 1473560"/>
                  <a:gd name="connsiteX215" fmla="*/ 1557338 w 3574732"/>
                  <a:gd name="connsiteY215" fmla="*/ 144823 h 1473560"/>
                  <a:gd name="connsiteX216" fmla="*/ 1550670 w 3574732"/>
                  <a:gd name="connsiteY216" fmla="*/ 130535 h 1473560"/>
                  <a:gd name="connsiteX217" fmla="*/ 1553528 w 3574732"/>
                  <a:gd name="connsiteY217" fmla="*/ 122915 h 1473560"/>
                  <a:gd name="connsiteX218" fmla="*/ 1558290 w 3574732"/>
                  <a:gd name="connsiteY218" fmla="*/ 116248 h 1473560"/>
                  <a:gd name="connsiteX219" fmla="*/ 1557338 w 3574732"/>
                  <a:gd name="connsiteY219" fmla="*/ 107675 h 1473560"/>
                  <a:gd name="connsiteX220" fmla="*/ 1549718 w 3574732"/>
                  <a:gd name="connsiteY220" fmla="*/ 104818 h 1473560"/>
                  <a:gd name="connsiteX221" fmla="*/ 1525905 w 3574732"/>
                  <a:gd name="connsiteY221" fmla="*/ 104818 h 1473560"/>
                  <a:gd name="connsiteX222" fmla="*/ 1517333 w 3574732"/>
                  <a:gd name="connsiteY222" fmla="*/ 107675 h 1473560"/>
                  <a:gd name="connsiteX223" fmla="*/ 1505903 w 3574732"/>
                  <a:gd name="connsiteY223" fmla="*/ 110533 h 1473560"/>
                  <a:gd name="connsiteX224" fmla="*/ 1501140 w 3574732"/>
                  <a:gd name="connsiteY224" fmla="*/ 116248 h 1473560"/>
                  <a:gd name="connsiteX225" fmla="*/ 1485900 w 3574732"/>
                  <a:gd name="connsiteY225" fmla="*/ 128630 h 1473560"/>
                  <a:gd name="connsiteX226" fmla="*/ 1477328 w 3574732"/>
                  <a:gd name="connsiteY226" fmla="*/ 130535 h 1473560"/>
                  <a:gd name="connsiteX227" fmla="*/ 1469708 w 3574732"/>
                  <a:gd name="connsiteY227" fmla="*/ 141013 h 1473560"/>
                  <a:gd name="connsiteX228" fmla="*/ 1462088 w 3574732"/>
                  <a:gd name="connsiteY228" fmla="*/ 150538 h 1473560"/>
                  <a:gd name="connsiteX229" fmla="*/ 1463040 w 3574732"/>
                  <a:gd name="connsiteY229" fmla="*/ 162920 h 1473560"/>
                  <a:gd name="connsiteX230" fmla="*/ 1471613 w 3574732"/>
                  <a:gd name="connsiteY230" fmla="*/ 165778 h 1473560"/>
                  <a:gd name="connsiteX231" fmla="*/ 1474470 w 3574732"/>
                  <a:gd name="connsiteY231" fmla="*/ 174350 h 1473560"/>
                  <a:gd name="connsiteX232" fmla="*/ 1478280 w 3574732"/>
                  <a:gd name="connsiteY232" fmla="*/ 181018 h 1473560"/>
                  <a:gd name="connsiteX233" fmla="*/ 1483043 w 3574732"/>
                  <a:gd name="connsiteY233" fmla="*/ 184828 h 1473560"/>
                  <a:gd name="connsiteX234" fmla="*/ 1497330 w 3574732"/>
                  <a:gd name="connsiteY234" fmla="*/ 188638 h 1473560"/>
                  <a:gd name="connsiteX235" fmla="*/ 1497330 w 3574732"/>
                  <a:gd name="connsiteY235" fmla="*/ 175303 h 1473560"/>
                  <a:gd name="connsiteX236" fmla="*/ 1495425 w 3574732"/>
                  <a:gd name="connsiteY236" fmla="*/ 179113 h 1473560"/>
                  <a:gd name="connsiteX237" fmla="*/ 1479233 w 3574732"/>
                  <a:gd name="connsiteY237" fmla="*/ 177208 h 1473560"/>
                  <a:gd name="connsiteX238" fmla="*/ 1465898 w 3574732"/>
                  <a:gd name="connsiteY238" fmla="*/ 175303 h 1473560"/>
                  <a:gd name="connsiteX239" fmla="*/ 1455420 w 3574732"/>
                  <a:gd name="connsiteY239" fmla="*/ 169588 h 1473560"/>
                  <a:gd name="connsiteX240" fmla="*/ 1449705 w 3574732"/>
                  <a:gd name="connsiteY240" fmla="*/ 164825 h 1473560"/>
                  <a:gd name="connsiteX241" fmla="*/ 1441133 w 3574732"/>
                  <a:gd name="connsiteY241" fmla="*/ 159110 h 1473560"/>
                  <a:gd name="connsiteX242" fmla="*/ 1427798 w 3574732"/>
                  <a:gd name="connsiteY242" fmla="*/ 155300 h 1473560"/>
                  <a:gd name="connsiteX243" fmla="*/ 1403033 w 3574732"/>
                  <a:gd name="connsiteY243" fmla="*/ 150538 h 1473560"/>
                  <a:gd name="connsiteX244" fmla="*/ 1394460 w 3574732"/>
                  <a:gd name="connsiteY244" fmla="*/ 150538 h 1473560"/>
                  <a:gd name="connsiteX245" fmla="*/ 1383983 w 3574732"/>
                  <a:gd name="connsiteY245" fmla="*/ 149585 h 1473560"/>
                  <a:gd name="connsiteX246" fmla="*/ 1369695 w 3574732"/>
                  <a:gd name="connsiteY246" fmla="*/ 148633 h 1473560"/>
                  <a:gd name="connsiteX247" fmla="*/ 1348740 w 3574732"/>
                  <a:gd name="connsiteY247" fmla="*/ 144823 h 1473560"/>
                  <a:gd name="connsiteX248" fmla="*/ 1341120 w 3574732"/>
                  <a:gd name="connsiteY248" fmla="*/ 141013 h 1473560"/>
                  <a:gd name="connsiteX249" fmla="*/ 1330643 w 3574732"/>
                  <a:gd name="connsiteY249" fmla="*/ 141013 h 1473560"/>
                  <a:gd name="connsiteX250" fmla="*/ 1327785 w 3574732"/>
                  <a:gd name="connsiteY250" fmla="*/ 147680 h 1473560"/>
                  <a:gd name="connsiteX251" fmla="*/ 1338263 w 3574732"/>
                  <a:gd name="connsiteY251" fmla="*/ 152443 h 1473560"/>
                  <a:gd name="connsiteX252" fmla="*/ 1346835 w 3574732"/>
                  <a:gd name="connsiteY252" fmla="*/ 158158 h 1473560"/>
                  <a:gd name="connsiteX253" fmla="*/ 1346835 w 3574732"/>
                  <a:gd name="connsiteY253" fmla="*/ 163873 h 1473560"/>
                  <a:gd name="connsiteX254" fmla="*/ 1342073 w 3574732"/>
                  <a:gd name="connsiteY254" fmla="*/ 167683 h 1473560"/>
                  <a:gd name="connsiteX255" fmla="*/ 1331595 w 3574732"/>
                  <a:gd name="connsiteY255" fmla="*/ 168635 h 1473560"/>
                  <a:gd name="connsiteX256" fmla="*/ 1320165 w 3574732"/>
                  <a:gd name="connsiteY256" fmla="*/ 170540 h 1473560"/>
                  <a:gd name="connsiteX257" fmla="*/ 1308735 w 3574732"/>
                  <a:gd name="connsiteY257" fmla="*/ 170540 h 1473560"/>
                  <a:gd name="connsiteX258" fmla="*/ 1292543 w 3574732"/>
                  <a:gd name="connsiteY258" fmla="*/ 171493 h 1473560"/>
                  <a:gd name="connsiteX259" fmla="*/ 1274445 w 3574732"/>
                  <a:gd name="connsiteY259" fmla="*/ 174350 h 1473560"/>
                  <a:gd name="connsiteX260" fmla="*/ 1265873 w 3574732"/>
                  <a:gd name="connsiteY260" fmla="*/ 175303 h 1473560"/>
                  <a:gd name="connsiteX261" fmla="*/ 1255395 w 3574732"/>
                  <a:gd name="connsiteY261" fmla="*/ 176255 h 1473560"/>
                  <a:gd name="connsiteX262" fmla="*/ 1244918 w 3574732"/>
                  <a:gd name="connsiteY262" fmla="*/ 175303 h 1473560"/>
                  <a:gd name="connsiteX263" fmla="*/ 1231583 w 3574732"/>
                  <a:gd name="connsiteY263" fmla="*/ 171493 h 1473560"/>
                  <a:gd name="connsiteX264" fmla="*/ 1226820 w 3574732"/>
                  <a:gd name="connsiteY264" fmla="*/ 168635 h 1473560"/>
                  <a:gd name="connsiteX265" fmla="*/ 1221105 w 3574732"/>
                  <a:gd name="connsiteY265" fmla="*/ 168635 h 1473560"/>
                  <a:gd name="connsiteX266" fmla="*/ 1194435 w 3574732"/>
                  <a:gd name="connsiteY266" fmla="*/ 171493 h 1473560"/>
                  <a:gd name="connsiteX267" fmla="*/ 1185863 w 3574732"/>
                  <a:gd name="connsiteY267" fmla="*/ 177208 h 1473560"/>
                  <a:gd name="connsiteX268" fmla="*/ 1161098 w 3574732"/>
                  <a:gd name="connsiteY268" fmla="*/ 184828 h 1473560"/>
                  <a:gd name="connsiteX269" fmla="*/ 1153478 w 3574732"/>
                  <a:gd name="connsiteY269" fmla="*/ 187685 h 1473560"/>
                  <a:gd name="connsiteX270" fmla="*/ 1134428 w 3574732"/>
                  <a:gd name="connsiteY270" fmla="*/ 196258 h 1473560"/>
                  <a:gd name="connsiteX271" fmla="*/ 1121093 w 3574732"/>
                  <a:gd name="connsiteY271" fmla="*/ 196258 h 1473560"/>
                  <a:gd name="connsiteX272" fmla="*/ 1113473 w 3574732"/>
                  <a:gd name="connsiteY272" fmla="*/ 201973 h 1473560"/>
                  <a:gd name="connsiteX273" fmla="*/ 1097280 w 3574732"/>
                  <a:gd name="connsiteY273" fmla="*/ 199115 h 1473560"/>
                  <a:gd name="connsiteX274" fmla="*/ 1088708 w 3574732"/>
                  <a:gd name="connsiteY274" fmla="*/ 191495 h 1473560"/>
                  <a:gd name="connsiteX275" fmla="*/ 1087755 w 3574732"/>
                  <a:gd name="connsiteY275" fmla="*/ 188638 h 1473560"/>
                  <a:gd name="connsiteX276" fmla="*/ 1099185 w 3574732"/>
                  <a:gd name="connsiteY276" fmla="*/ 188638 h 1473560"/>
                  <a:gd name="connsiteX277" fmla="*/ 1121093 w 3574732"/>
                  <a:gd name="connsiteY277" fmla="*/ 181018 h 1473560"/>
                  <a:gd name="connsiteX278" fmla="*/ 1087755 w 3574732"/>
                  <a:gd name="connsiteY278" fmla="*/ 179113 h 1473560"/>
                  <a:gd name="connsiteX279" fmla="*/ 1071563 w 3574732"/>
                  <a:gd name="connsiteY279" fmla="*/ 179113 h 1473560"/>
                  <a:gd name="connsiteX280" fmla="*/ 1062990 w 3574732"/>
                  <a:gd name="connsiteY280" fmla="*/ 182923 h 1473560"/>
                  <a:gd name="connsiteX281" fmla="*/ 1058228 w 3574732"/>
                  <a:gd name="connsiteY281" fmla="*/ 190543 h 1473560"/>
                  <a:gd name="connsiteX282" fmla="*/ 1055370 w 3574732"/>
                  <a:gd name="connsiteY282" fmla="*/ 203878 h 1473560"/>
                  <a:gd name="connsiteX283" fmla="*/ 1048703 w 3574732"/>
                  <a:gd name="connsiteY283" fmla="*/ 218165 h 1473560"/>
                  <a:gd name="connsiteX284" fmla="*/ 1034415 w 3574732"/>
                  <a:gd name="connsiteY284" fmla="*/ 214355 h 1473560"/>
                  <a:gd name="connsiteX285" fmla="*/ 1025843 w 3574732"/>
                  <a:gd name="connsiteY285" fmla="*/ 216260 h 1473560"/>
                  <a:gd name="connsiteX286" fmla="*/ 1021080 w 3574732"/>
                  <a:gd name="connsiteY286" fmla="*/ 219118 h 1473560"/>
                  <a:gd name="connsiteX287" fmla="*/ 1010603 w 3574732"/>
                  <a:gd name="connsiteY287" fmla="*/ 224833 h 1473560"/>
                  <a:gd name="connsiteX288" fmla="*/ 1002983 w 3574732"/>
                  <a:gd name="connsiteY288" fmla="*/ 225785 h 1473560"/>
                  <a:gd name="connsiteX289" fmla="*/ 997268 w 3574732"/>
                  <a:gd name="connsiteY289" fmla="*/ 227690 h 1473560"/>
                  <a:gd name="connsiteX290" fmla="*/ 995363 w 3574732"/>
                  <a:gd name="connsiteY290" fmla="*/ 233405 h 1473560"/>
                  <a:gd name="connsiteX291" fmla="*/ 990600 w 3574732"/>
                  <a:gd name="connsiteY291" fmla="*/ 240073 h 1473560"/>
                  <a:gd name="connsiteX292" fmla="*/ 980123 w 3574732"/>
                  <a:gd name="connsiteY292" fmla="*/ 246740 h 1473560"/>
                  <a:gd name="connsiteX293" fmla="*/ 969645 w 3574732"/>
                  <a:gd name="connsiteY293" fmla="*/ 245788 h 1473560"/>
                  <a:gd name="connsiteX294" fmla="*/ 958215 w 3574732"/>
                  <a:gd name="connsiteY294" fmla="*/ 241978 h 1473560"/>
                  <a:gd name="connsiteX295" fmla="*/ 950595 w 3574732"/>
                  <a:gd name="connsiteY295" fmla="*/ 239120 h 1473560"/>
                  <a:gd name="connsiteX296" fmla="*/ 940118 w 3574732"/>
                  <a:gd name="connsiteY296" fmla="*/ 238168 h 1473560"/>
                  <a:gd name="connsiteX297" fmla="*/ 932498 w 3574732"/>
                  <a:gd name="connsiteY297" fmla="*/ 241978 h 1473560"/>
                  <a:gd name="connsiteX298" fmla="*/ 933450 w 3574732"/>
                  <a:gd name="connsiteY298" fmla="*/ 250550 h 1473560"/>
                  <a:gd name="connsiteX299" fmla="*/ 949643 w 3574732"/>
                  <a:gd name="connsiteY299" fmla="*/ 258170 h 1473560"/>
                  <a:gd name="connsiteX300" fmla="*/ 925830 w 3574732"/>
                  <a:gd name="connsiteY300" fmla="*/ 257218 h 1473560"/>
                  <a:gd name="connsiteX301" fmla="*/ 908685 w 3574732"/>
                  <a:gd name="connsiteY301" fmla="*/ 248645 h 1473560"/>
                  <a:gd name="connsiteX302" fmla="*/ 908685 w 3574732"/>
                  <a:gd name="connsiteY302" fmla="*/ 245788 h 1473560"/>
                  <a:gd name="connsiteX303" fmla="*/ 907733 w 3574732"/>
                  <a:gd name="connsiteY303" fmla="*/ 238168 h 1473560"/>
                  <a:gd name="connsiteX304" fmla="*/ 907733 w 3574732"/>
                  <a:gd name="connsiteY304" fmla="*/ 231500 h 1473560"/>
                  <a:gd name="connsiteX305" fmla="*/ 907733 w 3574732"/>
                  <a:gd name="connsiteY305" fmla="*/ 225785 h 1473560"/>
                  <a:gd name="connsiteX306" fmla="*/ 887730 w 3574732"/>
                  <a:gd name="connsiteY306" fmla="*/ 215308 h 1473560"/>
                  <a:gd name="connsiteX307" fmla="*/ 892493 w 3574732"/>
                  <a:gd name="connsiteY307" fmla="*/ 215308 h 1473560"/>
                  <a:gd name="connsiteX308" fmla="*/ 895350 w 3574732"/>
                  <a:gd name="connsiteY308" fmla="*/ 215308 h 1473560"/>
                  <a:gd name="connsiteX309" fmla="*/ 902970 w 3574732"/>
                  <a:gd name="connsiteY309" fmla="*/ 216260 h 1473560"/>
                  <a:gd name="connsiteX310" fmla="*/ 923925 w 3574732"/>
                  <a:gd name="connsiteY310" fmla="*/ 218165 h 1473560"/>
                  <a:gd name="connsiteX311" fmla="*/ 942975 w 3574732"/>
                  <a:gd name="connsiteY311" fmla="*/ 215308 h 1473560"/>
                  <a:gd name="connsiteX312" fmla="*/ 951548 w 3574732"/>
                  <a:gd name="connsiteY312" fmla="*/ 215308 h 1473560"/>
                  <a:gd name="connsiteX313" fmla="*/ 962025 w 3574732"/>
                  <a:gd name="connsiteY313" fmla="*/ 217213 h 1473560"/>
                  <a:gd name="connsiteX314" fmla="*/ 983933 w 3574732"/>
                  <a:gd name="connsiteY314" fmla="*/ 219118 h 1473560"/>
                  <a:gd name="connsiteX315" fmla="*/ 1002030 w 3574732"/>
                  <a:gd name="connsiteY315" fmla="*/ 213403 h 1473560"/>
                  <a:gd name="connsiteX316" fmla="*/ 1007745 w 3574732"/>
                  <a:gd name="connsiteY316" fmla="*/ 201973 h 1473560"/>
                  <a:gd name="connsiteX317" fmla="*/ 1001078 w 3574732"/>
                  <a:gd name="connsiteY317" fmla="*/ 189590 h 1473560"/>
                  <a:gd name="connsiteX318" fmla="*/ 984885 w 3574732"/>
                  <a:gd name="connsiteY318" fmla="*/ 185780 h 1473560"/>
                  <a:gd name="connsiteX319" fmla="*/ 968693 w 3574732"/>
                  <a:gd name="connsiteY319" fmla="*/ 179113 h 1473560"/>
                  <a:gd name="connsiteX320" fmla="*/ 952500 w 3574732"/>
                  <a:gd name="connsiteY320" fmla="*/ 173398 h 1473560"/>
                  <a:gd name="connsiteX321" fmla="*/ 942023 w 3574732"/>
                  <a:gd name="connsiteY321" fmla="*/ 169588 h 1473560"/>
                  <a:gd name="connsiteX322" fmla="*/ 927735 w 3574732"/>
                  <a:gd name="connsiteY322" fmla="*/ 166730 h 1473560"/>
                  <a:gd name="connsiteX323" fmla="*/ 916305 w 3574732"/>
                  <a:gd name="connsiteY323" fmla="*/ 163873 h 1473560"/>
                  <a:gd name="connsiteX324" fmla="*/ 896303 w 3574732"/>
                  <a:gd name="connsiteY324" fmla="*/ 159110 h 1473560"/>
                  <a:gd name="connsiteX325" fmla="*/ 887730 w 3574732"/>
                  <a:gd name="connsiteY325" fmla="*/ 155300 h 1473560"/>
                  <a:gd name="connsiteX326" fmla="*/ 868680 w 3574732"/>
                  <a:gd name="connsiteY326" fmla="*/ 151490 h 1473560"/>
                  <a:gd name="connsiteX327" fmla="*/ 851535 w 3574732"/>
                  <a:gd name="connsiteY327" fmla="*/ 146728 h 1473560"/>
                  <a:gd name="connsiteX328" fmla="*/ 834390 w 3574732"/>
                  <a:gd name="connsiteY328" fmla="*/ 139108 h 1473560"/>
                  <a:gd name="connsiteX329" fmla="*/ 818198 w 3574732"/>
                  <a:gd name="connsiteY329" fmla="*/ 137203 h 1473560"/>
                  <a:gd name="connsiteX330" fmla="*/ 787718 w 3574732"/>
                  <a:gd name="connsiteY330" fmla="*/ 136250 h 1473560"/>
                  <a:gd name="connsiteX331" fmla="*/ 760095 w 3574732"/>
                  <a:gd name="connsiteY331" fmla="*/ 133393 h 1473560"/>
                  <a:gd name="connsiteX332" fmla="*/ 754380 w 3574732"/>
                  <a:gd name="connsiteY332" fmla="*/ 133393 h 1473560"/>
                  <a:gd name="connsiteX333" fmla="*/ 736283 w 3574732"/>
                  <a:gd name="connsiteY333" fmla="*/ 134345 h 1473560"/>
                  <a:gd name="connsiteX334" fmla="*/ 715328 w 3574732"/>
                  <a:gd name="connsiteY334" fmla="*/ 135298 h 1473560"/>
                  <a:gd name="connsiteX335" fmla="*/ 701993 w 3574732"/>
                  <a:gd name="connsiteY335" fmla="*/ 140060 h 1473560"/>
                  <a:gd name="connsiteX336" fmla="*/ 690563 w 3574732"/>
                  <a:gd name="connsiteY336" fmla="*/ 140060 h 1473560"/>
                  <a:gd name="connsiteX337" fmla="*/ 684848 w 3574732"/>
                  <a:gd name="connsiteY337" fmla="*/ 140060 h 1473560"/>
                  <a:gd name="connsiteX338" fmla="*/ 670560 w 3574732"/>
                  <a:gd name="connsiteY338" fmla="*/ 141965 h 1473560"/>
                  <a:gd name="connsiteX339" fmla="*/ 662940 w 3574732"/>
                  <a:gd name="connsiteY339" fmla="*/ 142918 h 1473560"/>
                  <a:gd name="connsiteX340" fmla="*/ 652463 w 3574732"/>
                  <a:gd name="connsiteY340" fmla="*/ 147680 h 1473560"/>
                  <a:gd name="connsiteX341" fmla="*/ 637223 w 3574732"/>
                  <a:gd name="connsiteY341" fmla="*/ 153395 h 1473560"/>
                  <a:gd name="connsiteX342" fmla="*/ 619125 w 3574732"/>
                  <a:gd name="connsiteY342" fmla="*/ 158158 h 1473560"/>
                  <a:gd name="connsiteX343" fmla="*/ 605790 w 3574732"/>
                  <a:gd name="connsiteY343" fmla="*/ 161968 h 1473560"/>
                  <a:gd name="connsiteX344" fmla="*/ 598170 w 3574732"/>
                  <a:gd name="connsiteY344" fmla="*/ 165778 h 1473560"/>
                  <a:gd name="connsiteX345" fmla="*/ 587693 w 3574732"/>
                  <a:gd name="connsiteY345" fmla="*/ 170540 h 1473560"/>
                  <a:gd name="connsiteX346" fmla="*/ 579120 w 3574732"/>
                  <a:gd name="connsiteY346" fmla="*/ 180065 h 1473560"/>
                  <a:gd name="connsiteX347" fmla="*/ 576263 w 3574732"/>
                  <a:gd name="connsiteY347" fmla="*/ 183875 h 1473560"/>
                  <a:gd name="connsiteX348" fmla="*/ 560070 w 3574732"/>
                  <a:gd name="connsiteY348" fmla="*/ 195305 h 1473560"/>
                  <a:gd name="connsiteX349" fmla="*/ 551498 w 3574732"/>
                  <a:gd name="connsiteY349" fmla="*/ 200068 h 1473560"/>
                  <a:gd name="connsiteX350" fmla="*/ 535305 w 3574732"/>
                  <a:gd name="connsiteY350" fmla="*/ 208640 h 1473560"/>
                  <a:gd name="connsiteX351" fmla="*/ 524828 w 3574732"/>
                  <a:gd name="connsiteY351" fmla="*/ 220070 h 1473560"/>
                  <a:gd name="connsiteX352" fmla="*/ 520065 w 3574732"/>
                  <a:gd name="connsiteY352" fmla="*/ 227690 h 1473560"/>
                  <a:gd name="connsiteX353" fmla="*/ 512445 w 3574732"/>
                  <a:gd name="connsiteY353" fmla="*/ 237215 h 1473560"/>
                  <a:gd name="connsiteX354" fmla="*/ 494348 w 3574732"/>
                  <a:gd name="connsiteY354" fmla="*/ 245788 h 1473560"/>
                  <a:gd name="connsiteX355" fmla="*/ 478155 w 3574732"/>
                  <a:gd name="connsiteY355" fmla="*/ 257218 h 1473560"/>
                  <a:gd name="connsiteX356" fmla="*/ 467678 w 3574732"/>
                  <a:gd name="connsiteY356" fmla="*/ 259123 h 1473560"/>
                  <a:gd name="connsiteX357" fmla="*/ 457200 w 3574732"/>
                  <a:gd name="connsiteY357" fmla="*/ 265790 h 1473560"/>
                  <a:gd name="connsiteX358" fmla="*/ 439103 w 3574732"/>
                  <a:gd name="connsiteY358" fmla="*/ 268648 h 1473560"/>
                  <a:gd name="connsiteX359" fmla="*/ 428625 w 3574732"/>
                  <a:gd name="connsiteY359" fmla="*/ 274363 h 1473560"/>
                  <a:gd name="connsiteX360" fmla="*/ 422910 w 3574732"/>
                  <a:gd name="connsiteY360" fmla="*/ 278173 h 1473560"/>
                  <a:gd name="connsiteX361" fmla="*/ 415290 w 3574732"/>
                  <a:gd name="connsiteY361" fmla="*/ 283888 h 1473560"/>
                  <a:gd name="connsiteX362" fmla="*/ 409575 w 3574732"/>
                  <a:gd name="connsiteY362" fmla="*/ 286745 h 1473560"/>
                  <a:gd name="connsiteX363" fmla="*/ 401003 w 3574732"/>
                  <a:gd name="connsiteY363" fmla="*/ 295318 h 1473560"/>
                  <a:gd name="connsiteX364" fmla="*/ 395288 w 3574732"/>
                  <a:gd name="connsiteY364" fmla="*/ 304843 h 1473560"/>
                  <a:gd name="connsiteX365" fmla="*/ 398145 w 3574732"/>
                  <a:gd name="connsiteY365" fmla="*/ 317225 h 1473560"/>
                  <a:gd name="connsiteX366" fmla="*/ 401003 w 3574732"/>
                  <a:gd name="connsiteY366" fmla="*/ 329608 h 1473560"/>
                  <a:gd name="connsiteX367" fmla="*/ 401003 w 3574732"/>
                  <a:gd name="connsiteY367" fmla="*/ 334370 h 1473560"/>
                  <a:gd name="connsiteX368" fmla="*/ 405765 w 3574732"/>
                  <a:gd name="connsiteY368" fmla="*/ 338180 h 1473560"/>
                  <a:gd name="connsiteX369" fmla="*/ 411480 w 3574732"/>
                  <a:gd name="connsiteY369" fmla="*/ 342943 h 1473560"/>
                  <a:gd name="connsiteX370" fmla="*/ 414338 w 3574732"/>
                  <a:gd name="connsiteY370" fmla="*/ 351515 h 1473560"/>
                  <a:gd name="connsiteX371" fmla="*/ 420053 w 3574732"/>
                  <a:gd name="connsiteY371" fmla="*/ 361993 h 1473560"/>
                  <a:gd name="connsiteX372" fmla="*/ 427673 w 3574732"/>
                  <a:gd name="connsiteY372" fmla="*/ 361993 h 1473560"/>
                  <a:gd name="connsiteX373" fmla="*/ 443865 w 3574732"/>
                  <a:gd name="connsiteY373" fmla="*/ 360088 h 1473560"/>
                  <a:gd name="connsiteX374" fmla="*/ 452438 w 3574732"/>
                  <a:gd name="connsiteY374" fmla="*/ 355325 h 1473560"/>
                  <a:gd name="connsiteX375" fmla="*/ 460058 w 3574732"/>
                  <a:gd name="connsiteY375" fmla="*/ 352468 h 1473560"/>
                  <a:gd name="connsiteX376" fmla="*/ 462915 w 3574732"/>
                  <a:gd name="connsiteY376" fmla="*/ 348658 h 1473560"/>
                  <a:gd name="connsiteX377" fmla="*/ 467678 w 3574732"/>
                  <a:gd name="connsiteY377" fmla="*/ 343895 h 1473560"/>
                  <a:gd name="connsiteX378" fmla="*/ 478155 w 3574732"/>
                  <a:gd name="connsiteY378" fmla="*/ 341990 h 1473560"/>
                  <a:gd name="connsiteX379" fmla="*/ 483870 w 3574732"/>
                  <a:gd name="connsiteY379" fmla="*/ 341038 h 1473560"/>
                  <a:gd name="connsiteX380" fmla="*/ 492443 w 3574732"/>
                  <a:gd name="connsiteY380" fmla="*/ 341990 h 1473560"/>
                  <a:gd name="connsiteX381" fmla="*/ 493395 w 3574732"/>
                  <a:gd name="connsiteY381" fmla="*/ 351515 h 1473560"/>
                  <a:gd name="connsiteX382" fmla="*/ 499110 w 3574732"/>
                  <a:gd name="connsiteY382" fmla="*/ 358183 h 1473560"/>
                  <a:gd name="connsiteX383" fmla="*/ 504825 w 3574732"/>
                  <a:gd name="connsiteY383" fmla="*/ 363898 h 1473560"/>
                  <a:gd name="connsiteX384" fmla="*/ 512445 w 3574732"/>
                  <a:gd name="connsiteY384" fmla="*/ 367708 h 1473560"/>
                  <a:gd name="connsiteX385" fmla="*/ 522923 w 3574732"/>
                  <a:gd name="connsiteY385" fmla="*/ 377233 h 1473560"/>
                  <a:gd name="connsiteX386" fmla="*/ 521018 w 3574732"/>
                  <a:gd name="connsiteY386" fmla="*/ 384853 h 1473560"/>
                  <a:gd name="connsiteX387" fmla="*/ 523875 w 3574732"/>
                  <a:gd name="connsiteY387" fmla="*/ 395330 h 1473560"/>
                  <a:gd name="connsiteX388" fmla="*/ 538163 w 3574732"/>
                  <a:gd name="connsiteY388" fmla="*/ 399140 h 1473560"/>
                  <a:gd name="connsiteX389" fmla="*/ 549593 w 3574732"/>
                  <a:gd name="connsiteY389" fmla="*/ 398188 h 1473560"/>
                  <a:gd name="connsiteX390" fmla="*/ 558165 w 3574732"/>
                  <a:gd name="connsiteY390" fmla="*/ 393425 h 1473560"/>
                  <a:gd name="connsiteX391" fmla="*/ 569595 w 3574732"/>
                  <a:gd name="connsiteY391" fmla="*/ 389615 h 1473560"/>
                  <a:gd name="connsiteX392" fmla="*/ 580073 w 3574732"/>
                  <a:gd name="connsiteY392" fmla="*/ 382948 h 1473560"/>
                  <a:gd name="connsiteX393" fmla="*/ 585788 w 3574732"/>
                  <a:gd name="connsiteY393" fmla="*/ 379138 h 1473560"/>
                  <a:gd name="connsiteX394" fmla="*/ 585788 w 3574732"/>
                  <a:gd name="connsiteY394" fmla="*/ 373423 h 1473560"/>
                  <a:gd name="connsiteX395" fmla="*/ 596265 w 3574732"/>
                  <a:gd name="connsiteY395" fmla="*/ 361993 h 1473560"/>
                  <a:gd name="connsiteX396" fmla="*/ 601028 w 3574732"/>
                  <a:gd name="connsiteY396" fmla="*/ 355325 h 1473560"/>
                  <a:gd name="connsiteX397" fmla="*/ 606743 w 3574732"/>
                  <a:gd name="connsiteY397" fmla="*/ 348658 h 1473560"/>
                  <a:gd name="connsiteX398" fmla="*/ 614363 w 3574732"/>
                  <a:gd name="connsiteY398" fmla="*/ 341990 h 1473560"/>
                  <a:gd name="connsiteX399" fmla="*/ 620078 w 3574732"/>
                  <a:gd name="connsiteY399" fmla="*/ 337228 h 1473560"/>
                  <a:gd name="connsiteX400" fmla="*/ 621983 w 3574732"/>
                  <a:gd name="connsiteY400" fmla="*/ 323893 h 1473560"/>
                  <a:gd name="connsiteX401" fmla="*/ 621983 w 3574732"/>
                  <a:gd name="connsiteY401" fmla="*/ 319130 h 1473560"/>
                  <a:gd name="connsiteX402" fmla="*/ 616268 w 3574732"/>
                  <a:gd name="connsiteY402" fmla="*/ 318178 h 1473560"/>
                  <a:gd name="connsiteX403" fmla="*/ 604838 w 3574732"/>
                  <a:gd name="connsiteY403" fmla="*/ 317225 h 1473560"/>
                  <a:gd name="connsiteX404" fmla="*/ 599123 w 3574732"/>
                  <a:gd name="connsiteY404" fmla="*/ 314368 h 1473560"/>
                  <a:gd name="connsiteX405" fmla="*/ 599123 w 3574732"/>
                  <a:gd name="connsiteY405" fmla="*/ 307700 h 1473560"/>
                  <a:gd name="connsiteX406" fmla="*/ 601028 w 3574732"/>
                  <a:gd name="connsiteY406" fmla="*/ 301033 h 1473560"/>
                  <a:gd name="connsiteX407" fmla="*/ 614363 w 3574732"/>
                  <a:gd name="connsiteY407" fmla="*/ 291508 h 1473560"/>
                  <a:gd name="connsiteX408" fmla="*/ 622935 w 3574732"/>
                  <a:gd name="connsiteY408" fmla="*/ 287698 h 1473560"/>
                  <a:gd name="connsiteX409" fmla="*/ 636270 w 3574732"/>
                  <a:gd name="connsiteY409" fmla="*/ 277220 h 1473560"/>
                  <a:gd name="connsiteX410" fmla="*/ 641033 w 3574732"/>
                  <a:gd name="connsiteY410" fmla="*/ 273410 h 1473560"/>
                  <a:gd name="connsiteX411" fmla="*/ 649605 w 3574732"/>
                  <a:gd name="connsiteY411" fmla="*/ 265790 h 1473560"/>
                  <a:gd name="connsiteX412" fmla="*/ 658178 w 3574732"/>
                  <a:gd name="connsiteY412" fmla="*/ 260075 h 1473560"/>
                  <a:gd name="connsiteX413" fmla="*/ 661035 w 3574732"/>
                  <a:gd name="connsiteY413" fmla="*/ 250550 h 1473560"/>
                  <a:gd name="connsiteX414" fmla="*/ 662940 w 3574732"/>
                  <a:gd name="connsiteY414" fmla="*/ 245788 h 1473560"/>
                  <a:gd name="connsiteX415" fmla="*/ 668655 w 3574732"/>
                  <a:gd name="connsiteY415" fmla="*/ 240073 h 1473560"/>
                  <a:gd name="connsiteX416" fmla="*/ 680085 w 3574732"/>
                  <a:gd name="connsiteY416" fmla="*/ 233405 h 1473560"/>
                  <a:gd name="connsiteX417" fmla="*/ 688658 w 3574732"/>
                  <a:gd name="connsiteY417" fmla="*/ 231500 h 1473560"/>
                  <a:gd name="connsiteX418" fmla="*/ 696278 w 3574732"/>
                  <a:gd name="connsiteY418" fmla="*/ 228643 h 1473560"/>
                  <a:gd name="connsiteX419" fmla="*/ 707708 w 3574732"/>
                  <a:gd name="connsiteY419" fmla="*/ 227690 h 1473560"/>
                  <a:gd name="connsiteX420" fmla="*/ 719138 w 3574732"/>
                  <a:gd name="connsiteY420" fmla="*/ 228643 h 1473560"/>
                  <a:gd name="connsiteX421" fmla="*/ 733425 w 3574732"/>
                  <a:gd name="connsiteY421" fmla="*/ 231500 h 1473560"/>
                  <a:gd name="connsiteX422" fmla="*/ 733425 w 3574732"/>
                  <a:gd name="connsiteY422" fmla="*/ 237215 h 1473560"/>
                  <a:gd name="connsiteX423" fmla="*/ 730568 w 3574732"/>
                  <a:gd name="connsiteY423" fmla="*/ 244835 h 1473560"/>
                  <a:gd name="connsiteX424" fmla="*/ 727710 w 3574732"/>
                  <a:gd name="connsiteY424" fmla="*/ 251503 h 1473560"/>
                  <a:gd name="connsiteX425" fmla="*/ 724853 w 3574732"/>
                  <a:gd name="connsiteY425" fmla="*/ 256265 h 1473560"/>
                  <a:gd name="connsiteX426" fmla="*/ 720090 w 3574732"/>
                  <a:gd name="connsiteY426" fmla="*/ 261028 h 1473560"/>
                  <a:gd name="connsiteX427" fmla="*/ 701993 w 3574732"/>
                  <a:gd name="connsiteY427" fmla="*/ 266743 h 1473560"/>
                  <a:gd name="connsiteX428" fmla="*/ 685800 w 3574732"/>
                  <a:gd name="connsiteY428" fmla="*/ 271505 h 1473560"/>
                  <a:gd name="connsiteX429" fmla="*/ 678180 w 3574732"/>
                  <a:gd name="connsiteY429" fmla="*/ 275315 h 1473560"/>
                  <a:gd name="connsiteX430" fmla="*/ 678180 w 3574732"/>
                  <a:gd name="connsiteY430" fmla="*/ 281030 h 1473560"/>
                  <a:gd name="connsiteX431" fmla="*/ 676275 w 3574732"/>
                  <a:gd name="connsiteY431" fmla="*/ 291508 h 1473560"/>
                  <a:gd name="connsiteX432" fmla="*/ 677228 w 3574732"/>
                  <a:gd name="connsiteY432" fmla="*/ 301033 h 1473560"/>
                  <a:gd name="connsiteX433" fmla="*/ 672465 w 3574732"/>
                  <a:gd name="connsiteY433" fmla="*/ 311510 h 1473560"/>
                  <a:gd name="connsiteX434" fmla="*/ 678180 w 3574732"/>
                  <a:gd name="connsiteY434" fmla="*/ 321988 h 1473560"/>
                  <a:gd name="connsiteX435" fmla="*/ 683895 w 3574732"/>
                  <a:gd name="connsiteY435" fmla="*/ 324845 h 1473560"/>
                  <a:gd name="connsiteX436" fmla="*/ 695325 w 3574732"/>
                  <a:gd name="connsiteY436" fmla="*/ 324845 h 1473560"/>
                  <a:gd name="connsiteX437" fmla="*/ 705803 w 3574732"/>
                  <a:gd name="connsiteY437" fmla="*/ 328655 h 1473560"/>
                  <a:gd name="connsiteX438" fmla="*/ 720090 w 3574732"/>
                  <a:gd name="connsiteY438" fmla="*/ 329608 h 1473560"/>
                  <a:gd name="connsiteX439" fmla="*/ 733425 w 3574732"/>
                  <a:gd name="connsiteY439" fmla="*/ 328655 h 1473560"/>
                  <a:gd name="connsiteX440" fmla="*/ 743903 w 3574732"/>
                  <a:gd name="connsiteY440" fmla="*/ 326750 h 1473560"/>
                  <a:gd name="connsiteX441" fmla="*/ 752475 w 3574732"/>
                  <a:gd name="connsiteY441" fmla="*/ 323893 h 1473560"/>
                  <a:gd name="connsiteX442" fmla="*/ 760095 w 3574732"/>
                  <a:gd name="connsiteY442" fmla="*/ 323893 h 1473560"/>
                  <a:gd name="connsiteX443" fmla="*/ 779145 w 3574732"/>
                  <a:gd name="connsiteY443" fmla="*/ 323893 h 1473560"/>
                  <a:gd name="connsiteX444" fmla="*/ 793433 w 3574732"/>
                  <a:gd name="connsiteY444" fmla="*/ 324845 h 1473560"/>
                  <a:gd name="connsiteX445" fmla="*/ 796290 w 3574732"/>
                  <a:gd name="connsiteY445" fmla="*/ 328655 h 1473560"/>
                  <a:gd name="connsiteX446" fmla="*/ 790575 w 3574732"/>
                  <a:gd name="connsiteY446" fmla="*/ 337228 h 1473560"/>
                  <a:gd name="connsiteX447" fmla="*/ 782003 w 3574732"/>
                  <a:gd name="connsiteY447" fmla="*/ 337228 h 1473560"/>
                  <a:gd name="connsiteX448" fmla="*/ 776288 w 3574732"/>
                  <a:gd name="connsiteY448" fmla="*/ 339133 h 1473560"/>
                  <a:gd name="connsiteX449" fmla="*/ 758190 w 3574732"/>
                  <a:gd name="connsiteY449" fmla="*/ 340085 h 1473560"/>
                  <a:gd name="connsiteX450" fmla="*/ 740093 w 3574732"/>
                  <a:gd name="connsiteY450" fmla="*/ 341990 h 1473560"/>
                  <a:gd name="connsiteX451" fmla="*/ 725805 w 3574732"/>
                  <a:gd name="connsiteY451" fmla="*/ 343895 h 1473560"/>
                  <a:gd name="connsiteX452" fmla="*/ 721043 w 3574732"/>
                  <a:gd name="connsiteY452" fmla="*/ 347705 h 1473560"/>
                  <a:gd name="connsiteX453" fmla="*/ 719138 w 3574732"/>
                  <a:gd name="connsiteY453" fmla="*/ 353420 h 1473560"/>
                  <a:gd name="connsiteX454" fmla="*/ 713423 w 3574732"/>
                  <a:gd name="connsiteY454" fmla="*/ 360088 h 1473560"/>
                  <a:gd name="connsiteX455" fmla="*/ 705803 w 3574732"/>
                  <a:gd name="connsiteY455" fmla="*/ 368660 h 1473560"/>
                  <a:gd name="connsiteX456" fmla="*/ 695325 w 3574732"/>
                  <a:gd name="connsiteY456" fmla="*/ 370565 h 1473560"/>
                  <a:gd name="connsiteX457" fmla="*/ 687705 w 3574732"/>
                  <a:gd name="connsiteY457" fmla="*/ 370565 h 1473560"/>
                  <a:gd name="connsiteX458" fmla="*/ 674370 w 3574732"/>
                  <a:gd name="connsiteY458" fmla="*/ 372470 h 1473560"/>
                  <a:gd name="connsiteX459" fmla="*/ 669608 w 3574732"/>
                  <a:gd name="connsiteY459" fmla="*/ 378185 h 1473560"/>
                  <a:gd name="connsiteX460" fmla="*/ 664845 w 3574732"/>
                  <a:gd name="connsiteY460" fmla="*/ 382948 h 1473560"/>
                  <a:gd name="connsiteX461" fmla="*/ 662940 w 3574732"/>
                  <a:gd name="connsiteY461" fmla="*/ 388663 h 1473560"/>
                  <a:gd name="connsiteX462" fmla="*/ 657225 w 3574732"/>
                  <a:gd name="connsiteY462" fmla="*/ 398188 h 1473560"/>
                  <a:gd name="connsiteX463" fmla="*/ 649605 w 3574732"/>
                  <a:gd name="connsiteY463" fmla="*/ 404855 h 1473560"/>
                  <a:gd name="connsiteX464" fmla="*/ 627698 w 3574732"/>
                  <a:gd name="connsiteY464" fmla="*/ 409618 h 1473560"/>
                  <a:gd name="connsiteX465" fmla="*/ 600075 w 3574732"/>
                  <a:gd name="connsiteY465" fmla="*/ 414380 h 1473560"/>
                  <a:gd name="connsiteX466" fmla="*/ 594360 w 3574732"/>
                  <a:gd name="connsiteY466" fmla="*/ 414380 h 1473560"/>
                  <a:gd name="connsiteX467" fmla="*/ 578168 w 3574732"/>
                  <a:gd name="connsiteY467" fmla="*/ 415333 h 1473560"/>
                  <a:gd name="connsiteX468" fmla="*/ 560070 w 3574732"/>
                  <a:gd name="connsiteY468" fmla="*/ 417238 h 1473560"/>
                  <a:gd name="connsiteX469" fmla="*/ 551498 w 3574732"/>
                  <a:gd name="connsiteY469" fmla="*/ 418190 h 1473560"/>
                  <a:gd name="connsiteX470" fmla="*/ 540068 w 3574732"/>
                  <a:gd name="connsiteY470" fmla="*/ 417238 h 1473560"/>
                  <a:gd name="connsiteX471" fmla="*/ 523875 w 3574732"/>
                  <a:gd name="connsiteY471" fmla="*/ 414380 h 1473560"/>
                  <a:gd name="connsiteX472" fmla="*/ 506730 w 3574732"/>
                  <a:gd name="connsiteY472" fmla="*/ 413428 h 1473560"/>
                  <a:gd name="connsiteX473" fmla="*/ 498158 w 3574732"/>
                  <a:gd name="connsiteY473" fmla="*/ 413428 h 1473560"/>
                  <a:gd name="connsiteX474" fmla="*/ 486728 w 3574732"/>
                  <a:gd name="connsiteY474" fmla="*/ 413428 h 1473560"/>
                  <a:gd name="connsiteX475" fmla="*/ 481965 w 3574732"/>
                  <a:gd name="connsiteY475" fmla="*/ 407713 h 1473560"/>
                  <a:gd name="connsiteX476" fmla="*/ 498158 w 3574732"/>
                  <a:gd name="connsiteY476" fmla="*/ 401045 h 1473560"/>
                  <a:gd name="connsiteX477" fmla="*/ 493395 w 3574732"/>
                  <a:gd name="connsiteY477" fmla="*/ 395330 h 1473560"/>
                  <a:gd name="connsiteX478" fmla="*/ 484823 w 3574732"/>
                  <a:gd name="connsiteY478" fmla="*/ 391520 h 1473560"/>
                  <a:gd name="connsiteX479" fmla="*/ 484823 w 3574732"/>
                  <a:gd name="connsiteY479" fmla="*/ 386758 h 1473560"/>
                  <a:gd name="connsiteX480" fmla="*/ 477203 w 3574732"/>
                  <a:gd name="connsiteY480" fmla="*/ 376280 h 1473560"/>
                  <a:gd name="connsiteX481" fmla="*/ 474345 w 3574732"/>
                  <a:gd name="connsiteY481" fmla="*/ 369613 h 1473560"/>
                  <a:gd name="connsiteX482" fmla="*/ 466725 w 3574732"/>
                  <a:gd name="connsiteY482" fmla="*/ 368660 h 1473560"/>
                  <a:gd name="connsiteX483" fmla="*/ 461010 w 3574732"/>
                  <a:gd name="connsiteY483" fmla="*/ 374375 h 1473560"/>
                  <a:gd name="connsiteX484" fmla="*/ 450533 w 3574732"/>
                  <a:gd name="connsiteY484" fmla="*/ 377233 h 1473560"/>
                  <a:gd name="connsiteX485" fmla="*/ 445770 w 3574732"/>
                  <a:gd name="connsiteY485" fmla="*/ 381995 h 1473560"/>
                  <a:gd name="connsiteX486" fmla="*/ 443865 w 3574732"/>
                  <a:gd name="connsiteY486" fmla="*/ 390568 h 1473560"/>
                  <a:gd name="connsiteX487" fmla="*/ 443865 w 3574732"/>
                  <a:gd name="connsiteY487" fmla="*/ 399140 h 1473560"/>
                  <a:gd name="connsiteX488" fmla="*/ 446723 w 3574732"/>
                  <a:gd name="connsiteY488" fmla="*/ 408665 h 1473560"/>
                  <a:gd name="connsiteX489" fmla="*/ 449580 w 3574732"/>
                  <a:gd name="connsiteY489" fmla="*/ 403903 h 1473560"/>
                  <a:gd name="connsiteX490" fmla="*/ 446723 w 3574732"/>
                  <a:gd name="connsiteY490" fmla="*/ 414380 h 1473560"/>
                  <a:gd name="connsiteX491" fmla="*/ 435293 w 3574732"/>
                  <a:gd name="connsiteY491" fmla="*/ 416285 h 1473560"/>
                  <a:gd name="connsiteX492" fmla="*/ 430530 w 3574732"/>
                  <a:gd name="connsiteY492" fmla="*/ 416285 h 1473560"/>
                  <a:gd name="connsiteX493" fmla="*/ 420053 w 3574732"/>
                  <a:gd name="connsiteY493" fmla="*/ 417238 h 1473560"/>
                  <a:gd name="connsiteX494" fmla="*/ 411480 w 3574732"/>
                  <a:gd name="connsiteY494" fmla="*/ 417238 h 1473560"/>
                  <a:gd name="connsiteX495" fmla="*/ 389573 w 3574732"/>
                  <a:gd name="connsiteY495" fmla="*/ 421048 h 1473560"/>
                  <a:gd name="connsiteX496" fmla="*/ 383858 w 3574732"/>
                  <a:gd name="connsiteY496" fmla="*/ 427715 h 1473560"/>
                  <a:gd name="connsiteX497" fmla="*/ 379095 w 3574732"/>
                  <a:gd name="connsiteY497" fmla="*/ 433430 h 1473560"/>
                  <a:gd name="connsiteX498" fmla="*/ 376238 w 3574732"/>
                  <a:gd name="connsiteY498" fmla="*/ 440098 h 1473560"/>
                  <a:gd name="connsiteX499" fmla="*/ 362903 w 3574732"/>
                  <a:gd name="connsiteY499" fmla="*/ 447718 h 1473560"/>
                  <a:gd name="connsiteX500" fmla="*/ 348615 w 3574732"/>
                  <a:gd name="connsiteY500" fmla="*/ 451528 h 1473560"/>
                  <a:gd name="connsiteX501" fmla="*/ 340043 w 3574732"/>
                  <a:gd name="connsiteY501" fmla="*/ 457243 h 1473560"/>
                  <a:gd name="connsiteX502" fmla="*/ 334328 w 3574732"/>
                  <a:gd name="connsiteY502" fmla="*/ 464863 h 1473560"/>
                  <a:gd name="connsiteX503" fmla="*/ 328613 w 3574732"/>
                  <a:gd name="connsiteY503" fmla="*/ 468673 h 1473560"/>
                  <a:gd name="connsiteX504" fmla="*/ 312420 w 3574732"/>
                  <a:gd name="connsiteY504" fmla="*/ 472483 h 1473560"/>
                  <a:gd name="connsiteX505" fmla="*/ 299085 w 3574732"/>
                  <a:gd name="connsiteY505" fmla="*/ 477245 h 1473560"/>
                  <a:gd name="connsiteX506" fmla="*/ 293370 w 3574732"/>
                  <a:gd name="connsiteY506" fmla="*/ 480103 h 1473560"/>
                  <a:gd name="connsiteX507" fmla="*/ 282893 w 3574732"/>
                  <a:gd name="connsiteY507" fmla="*/ 481055 h 1473560"/>
                  <a:gd name="connsiteX508" fmla="*/ 275273 w 3574732"/>
                  <a:gd name="connsiteY508" fmla="*/ 484865 h 1473560"/>
                  <a:gd name="connsiteX509" fmla="*/ 260033 w 3574732"/>
                  <a:gd name="connsiteY509" fmla="*/ 489628 h 1473560"/>
                  <a:gd name="connsiteX510" fmla="*/ 248603 w 3574732"/>
                  <a:gd name="connsiteY510" fmla="*/ 489628 h 1473560"/>
                  <a:gd name="connsiteX511" fmla="*/ 224790 w 3574732"/>
                  <a:gd name="connsiteY511" fmla="*/ 490580 h 1473560"/>
                  <a:gd name="connsiteX512" fmla="*/ 214313 w 3574732"/>
                  <a:gd name="connsiteY512" fmla="*/ 496295 h 1473560"/>
                  <a:gd name="connsiteX513" fmla="*/ 217170 w 3574732"/>
                  <a:gd name="connsiteY513" fmla="*/ 500105 h 1473560"/>
                  <a:gd name="connsiteX514" fmla="*/ 222885 w 3574732"/>
                  <a:gd name="connsiteY514" fmla="*/ 502963 h 1473560"/>
                  <a:gd name="connsiteX515" fmla="*/ 228600 w 3574732"/>
                  <a:gd name="connsiteY515" fmla="*/ 505820 h 1473560"/>
                  <a:gd name="connsiteX516" fmla="*/ 234315 w 3574732"/>
                  <a:gd name="connsiteY516" fmla="*/ 506773 h 1473560"/>
                  <a:gd name="connsiteX517" fmla="*/ 245745 w 3574732"/>
                  <a:gd name="connsiteY517" fmla="*/ 508678 h 1473560"/>
                  <a:gd name="connsiteX518" fmla="*/ 254318 w 3574732"/>
                  <a:gd name="connsiteY518" fmla="*/ 509630 h 1473560"/>
                  <a:gd name="connsiteX519" fmla="*/ 273368 w 3574732"/>
                  <a:gd name="connsiteY519" fmla="*/ 520108 h 1473560"/>
                  <a:gd name="connsiteX520" fmla="*/ 276225 w 3574732"/>
                  <a:gd name="connsiteY520" fmla="*/ 524870 h 1473560"/>
                  <a:gd name="connsiteX521" fmla="*/ 276225 w 3574732"/>
                  <a:gd name="connsiteY521" fmla="*/ 532490 h 1473560"/>
                  <a:gd name="connsiteX522" fmla="*/ 276225 w 3574732"/>
                  <a:gd name="connsiteY522" fmla="*/ 538205 h 1473560"/>
                  <a:gd name="connsiteX523" fmla="*/ 273368 w 3574732"/>
                  <a:gd name="connsiteY523" fmla="*/ 550588 h 1473560"/>
                  <a:gd name="connsiteX524" fmla="*/ 268605 w 3574732"/>
                  <a:gd name="connsiteY524" fmla="*/ 561065 h 1473560"/>
                  <a:gd name="connsiteX525" fmla="*/ 262890 w 3574732"/>
                  <a:gd name="connsiteY525" fmla="*/ 562018 h 1473560"/>
                  <a:gd name="connsiteX526" fmla="*/ 257175 w 3574732"/>
                  <a:gd name="connsiteY526" fmla="*/ 562018 h 1473560"/>
                  <a:gd name="connsiteX527" fmla="*/ 246698 w 3574732"/>
                  <a:gd name="connsiteY527" fmla="*/ 564875 h 1473560"/>
                  <a:gd name="connsiteX528" fmla="*/ 236220 w 3574732"/>
                  <a:gd name="connsiteY528" fmla="*/ 564875 h 1473560"/>
                  <a:gd name="connsiteX529" fmla="*/ 225743 w 3574732"/>
                  <a:gd name="connsiteY529" fmla="*/ 564875 h 1473560"/>
                  <a:gd name="connsiteX530" fmla="*/ 206693 w 3574732"/>
                  <a:gd name="connsiteY530" fmla="*/ 564875 h 1473560"/>
                  <a:gd name="connsiteX531" fmla="*/ 192405 w 3574732"/>
                  <a:gd name="connsiteY531" fmla="*/ 563923 h 1473560"/>
                  <a:gd name="connsiteX532" fmla="*/ 186690 w 3574732"/>
                  <a:gd name="connsiteY532" fmla="*/ 561065 h 1473560"/>
                  <a:gd name="connsiteX533" fmla="*/ 178118 w 3574732"/>
                  <a:gd name="connsiteY533" fmla="*/ 560113 h 1473560"/>
                  <a:gd name="connsiteX534" fmla="*/ 170498 w 3574732"/>
                  <a:gd name="connsiteY534" fmla="*/ 560113 h 1473560"/>
                  <a:gd name="connsiteX535" fmla="*/ 161925 w 3574732"/>
                  <a:gd name="connsiteY535" fmla="*/ 562018 h 1473560"/>
                  <a:gd name="connsiteX536" fmla="*/ 153353 w 3574732"/>
                  <a:gd name="connsiteY536" fmla="*/ 564875 h 1473560"/>
                  <a:gd name="connsiteX537" fmla="*/ 151448 w 3574732"/>
                  <a:gd name="connsiteY537" fmla="*/ 570590 h 1473560"/>
                  <a:gd name="connsiteX538" fmla="*/ 149543 w 3574732"/>
                  <a:gd name="connsiteY538" fmla="*/ 581068 h 1473560"/>
                  <a:gd name="connsiteX539" fmla="*/ 144780 w 3574732"/>
                  <a:gd name="connsiteY539" fmla="*/ 586783 h 1473560"/>
                  <a:gd name="connsiteX540" fmla="*/ 141923 w 3574732"/>
                  <a:gd name="connsiteY540" fmla="*/ 592498 h 1473560"/>
                  <a:gd name="connsiteX541" fmla="*/ 144780 w 3574732"/>
                  <a:gd name="connsiteY541" fmla="*/ 602975 h 1473560"/>
                  <a:gd name="connsiteX542" fmla="*/ 145733 w 3574732"/>
                  <a:gd name="connsiteY542" fmla="*/ 611548 h 1473560"/>
                  <a:gd name="connsiteX543" fmla="*/ 143828 w 3574732"/>
                  <a:gd name="connsiteY543" fmla="*/ 624883 h 1473560"/>
                  <a:gd name="connsiteX544" fmla="*/ 144780 w 3574732"/>
                  <a:gd name="connsiteY544" fmla="*/ 631550 h 1473560"/>
                  <a:gd name="connsiteX545" fmla="*/ 145733 w 3574732"/>
                  <a:gd name="connsiteY545" fmla="*/ 642028 h 1473560"/>
                  <a:gd name="connsiteX546" fmla="*/ 167640 w 3574732"/>
                  <a:gd name="connsiteY546" fmla="*/ 647743 h 1473560"/>
                  <a:gd name="connsiteX547" fmla="*/ 188595 w 3574732"/>
                  <a:gd name="connsiteY547" fmla="*/ 649648 h 1473560"/>
                  <a:gd name="connsiteX548" fmla="*/ 204788 w 3574732"/>
                  <a:gd name="connsiteY548" fmla="*/ 648695 h 1473560"/>
                  <a:gd name="connsiteX549" fmla="*/ 223838 w 3574732"/>
                  <a:gd name="connsiteY549" fmla="*/ 646790 h 1473560"/>
                  <a:gd name="connsiteX550" fmla="*/ 237173 w 3574732"/>
                  <a:gd name="connsiteY550" fmla="*/ 647743 h 1473560"/>
                  <a:gd name="connsiteX551" fmla="*/ 251460 w 3574732"/>
                  <a:gd name="connsiteY551" fmla="*/ 644885 h 1473560"/>
                  <a:gd name="connsiteX552" fmla="*/ 260033 w 3574732"/>
                  <a:gd name="connsiteY552" fmla="*/ 642980 h 1473560"/>
                  <a:gd name="connsiteX553" fmla="*/ 265748 w 3574732"/>
                  <a:gd name="connsiteY553" fmla="*/ 642028 h 1473560"/>
                  <a:gd name="connsiteX554" fmla="*/ 280988 w 3574732"/>
                  <a:gd name="connsiteY554" fmla="*/ 635360 h 1473560"/>
                  <a:gd name="connsiteX555" fmla="*/ 286703 w 3574732"/>
                  <a:gd name="connsiteY555" fmla="*/ 633455 h 1473560"/>
                  <a:gd name="connsiteX556" fmla="*/ 292418 w 3574732"/>
                  <a:gd name="connsiteY556" fmla="*/ 629645 h 1473560"/>
                  <a:gd name="connsiteX557" fmla="*/ 302895 w 3574732"/>
                  <a:gd name="connsiteY557" fmla="*/ 622978 h 1473560"/>
                  <a:gd name="connsiteX558" fmla="*/ 302895 w 3574732"/>
                  <a:gd name="connsiteY558" fmla="*/ 617263 h 1473560"/>
                  <a:gd name="connsiteX559" fmla="*/ 305753 w 3574732"/>
                  <a:gd name="connsiteY559" fmla="*/ 608690 h 1473560"/>
                  <a:gd name="connsiteX560" fmla="*/ 313373 w 3574732"/>
                  <a:gd name="connsiteY560" fmla="*/ 607738 h 1473560"/>
                  <a:gd name="connsiteX561" fmla="*/ 319088 w 3574732"/>
                  <a:gd name="connsiteY561" fmla="*/ 602975 h 1473560"/>
                  <a:gd name="connsiteX562" fmla="*/ 320993 w 3574732"/>
                  <a:gd name="connsiteY562" fmla="*/ 597260 h 1473560"/>
                  <a:gd name="connsiteX563" fmla="*/ 326708 w 3574732"/>
                  <a:gd name="connsiteY563" fmla="*/ 593450 h 1473560"/>
                  <a:gd name="connsiteX564" fmla="*/ 344805 w 3574732"/>
                  <a:gd name="connsiteY564" fmla="*/ 589640 h 1473560"/>
                  <a:gd name="connsiteX565" fmla="*/ 353378 w 3574732"/>
                  <a:gd name="connsiteY565" fmla="*/ 582020 h 1473560"/>
                  <a:gd name="connsiteX566" fmla="*/ 359093 w 3574732"/>
                  <a:gd name="connsiteY566" fmla="*/ 579163 h 1473560"/>
                  <a:gd name="connsiteX567" fmla="*/ 361950 w 3574732"/>
                  <a:gd name="connsiteY567" fmla="*/ 574400 h 1473560"/>
                  <a:gd name="connsiteX568" fmla="*/ 366713 w 3574732"/>
                  <a:gd name="connsiteY568" fmla="*/ 570590 h 1473560"/>
                  <a:gd name="connsiteX569" fmla="*/ 368618 w 3574732"/>
                  <a:gd name="connsiteY569" fmla="*/ 566780 h 1473560"/>
                  <a:gd name="connsiteX570" fmla="*/ 374333 w 3574732"/>
                  <a:gd name="connsiteY570" fmla="*/ 562018 h 1473560"/>
                  <a:gd name="connsiteX571" fmla="*/ 382905 w 3574732"/>
                  <a:gd name="connsiteY571" fmla="*/ 563923 h 1473560"/>
                  <a:gd name="connsiteX572" fmla="*/ 388620 w 3574732"/>
                  <a:gd name="connsiteY572" fmla="*/ 563923 h 1473560"/>
                  <a:gd name="connsiteX573" fmla="*/ 391478 w 3574732"/>
                  <a:gd name="connsiteY573" fmla="*/ 568685 h 1473560"/>
                  <a:gd name="connsiteX574" fmla="*/ 397193 w 3574732"/>
                  <a:gd name="connsiteY574" fmla="*/ 571543 h 1473560"/>
                  <a:gd name="connsiteX575" fmla="*/ 404813 w 3574732"/>
                  <a:gd name="connsiteY575" fmla="*/ 573448 h 1473560"/>
                  <a:gd name="connsiteX576" fmla="*/ 410528 w 3574732"/>
                  <a:gd name="connsiteY576" fmla="*/ 572495 h 1473560"/>
                  <a:gd name="connsiteX577" fmla="*/ 416243 w 3574732"/>
                  <a:gd name="connsiteY577" fmla="*/ 571543 h 1473560"/>
                  <a:gd name="connsiteX578" fmla="*/ 426720 w 3574732"/>
                  <a:gd name="connsiteY578" fmla="*/ 565828 h 1473560"/>
                  <a:gd name="connsiteX579" fmla="*/ 434340 w 3574732"/>
                  <a:gd name="connsiteY579" fmla="*/ 560113 h 1473560"/>
                  <a:gd name="connsiteX580" fmla="*/ 440055 w 3574732"/>
                  <a:gd name="connsiteY580" fmla="*/ 557255 h 1473560"/>
                  <a:gd name="connsiteX581" fmla="*/ 447675 w 3574732"/>
                  <a:gd name="connsiteY581" fmla="*/ 553445 h 1473560"/>
                  <a:gd name="connsiteX582" fmla="*/ 455295 w 3574732"/>
                  <a:gd name="connsiteY582" fmla="*/ 554398 h 1473560"/>
                  <a:gd name="connsiteX583" fmla="*/ 462915 w 3574732"/>
                  <a:gd name="connsiteY583" fmla="*/ 554398 h 1473560"/>
                  <a:gd name="connsiteX584" fmla="*/ 468630 w 3574732"/>
                  <a:gd name="connsiteY584" fmla="*/ 556303 h 1473560"/>
                  <a:gd name="connsiteX585" fmla="*/ 474345 w 3574732"/>
                  <a:gd name="connsiteY585" fmla="*/ 558208 h 1473560"/>
                  <a:gd name="connsiteX586" fmla="*/ 482918 w 3574732"/>
                  <a:gd name="connsiteY586" fmla="*/ 562018 h 1473560"/>
                  <a:gd name="connsiteX587" fmla="*/ 493395 w 3574732"/>
                  <a:gd name="connsiteY587" fmla="*/ 568685 h 1473560"/>
                  <a:gd name="connsiteX588" fmla="*/ 496253 w 3574732"/>
                  <a:gd name="connsiteY588" fmla="*/ 574400 h 1473560"/>
                  <a:gd name="connsiteX589" fmla="*/ 504825 w 3574732"/>
                  <a:gd name="connsiteY589" fmla="*/ 580115 h 1473560"/>
                  <a:gd name="connsiteX590" fmla="*/ 512445 w 3574732"/>
                  <a:gd name="connsiteY590" fmla="*/ 585830 h 1473560"/>
                  <a:gd name="connsiteX591" fmla="*/ 521018 w 3574732"/>
                  <a:gd name="connsiteY591" fmla="*/ 592498 h 1473560"/>
                  <a:gd name="connsiteX592" fmla="*/ 526733 w 3574732"/>
                  <a:gd name="connsiteY592" fmla="*/ 594403 h 1473560"/>
                  <a:gd name="connsiteX593" fmla="*/ 537210 w 3574732"/>
                  <a:gd name="connsiteY593" fmla="*/ 598213 h 1473560"/>
                  <a:gd name="connsiteX594" fmla="*/ 551498 w 3574732"/>
                  <a:gd name="connsiteY594" fmla="*/ 603928 h 1473560"/>
                  <a:gd name="connsiteX595" fmla="*/ 560070 w 3574732"/>
                  <a:gd name="connsiteY595" fmla="*/ 605833 h 1473560"/>
                  <a:gd name="connsiteX596" fmla="*/ 561023 w 3574732"/>
                  <a:gd name="connsiteY596" fmla="*/ 610595 h 1473560"/>
                  <a:gd name="connsiteX597" fmla="*/ 563880 w 3574732"/>
                  <a:gd name="connsiteY597" fmla="*/ 615358 h 1473560"/>
                  <a:gd name="connsiteX598" fmla="*/ 566738 w 3574732"/>
                  <a:gd name="connsiteY598" fmla="*/ 620120 h 1473560"/>
                  <a:gd name="connsiteX599" fmla="*/ 567690 w 3574732"/>
                  <a:gd name="connsiteY599" fmla="*/ 626788 h 1473560"/>
                  <a:gd name="connsiteX600" fmla="*/ 575310 w 3574732"/>
                  <a:gd name="connsiteY600" fmla="*/ 629645 h 1473560"/>
                  <a:gd name="connsiteX601" fmla="*/ 581025 w 3574732"/>
                  <a:gd name="connsiteY601" fmla="*/ 630598 h 1473560"/>
                  <a:gd name="connsiteX602" fmla="*/ 589598 w 3574732"/>
                  <a:gd name="connsiteY602" fmla="*/ 627740 h 1473560"/>
                  <a:gd name="connsiteX603" fmla="*/ 589598 w 3574732"/>
                  <a:gd name="connsiteY603" fmla="*/ 620120 h 1473560"/>
                  <a:gd name="connsiteX604" fmla="*/ 589598 w 3574732"/>
                  <a:gd name="connsiteY604" fmla="*/ 612500 h 1473560"/>
                  <a:gd name="connsiteX605" fmla="*/ 589598 w 3574732"/>
                  <a:gd name="connsiteY605" fmla="*/ 609643 h 1473560"/>
                  <a:gd name="connsiteX606" fmla="*/ 589598 w 3574732"/>
                  <a:gd name="connsiteY606" fmla="*/ 608690 h 1473560"/>
                  <a:gd name="connsiteX607" fmla="*/ 589598 w 3574732"/>
                  <a:gd name="connsiteY607" fmla="*/ 608690 h 1473560"/>
                  <a:gd name="connsiteX608" fmla="*/ 588645 w 3574732"/>
                  <a:gd name="connsiteY608" fmla="*/ 604880 h 1473560"/>
                  <a:gd name="connsiteX609" fmla="*/ 594360 w 3574732"/>
                  <a:gd name="connsiteY609" fmla="*/ 602023 h 1473560"/>
                  <a:gd name="connsiteX610" fmla="*/ 601980 w 3574732"/>
                  <a:gd name="connsiteY610" fmla="*/ 597260 h 1473560"/>
                  <a:gd name="connsiteX611" fmla="*/ 598170 w 3574732"/>
                  <a:gd name="connsiteY611" fmla="*/ 590593 h 1473560"/>
                  <a:gd name="connsiteX612" fmla="*/ 592455 w 3574732"/>
                  <a:gd name="connsiteY612" fmla="*/ 589640 h 1473560"/>
                  <a:gd name="connsiteX613" fmla="*/ 584835 w 3574732"/>
                  <a:gd name="connsiteY613" fmla="*/ 587735 h 1473560"/>
                  <a:gd name="connsiteX614" fmla="*/ 579120 w 3574732"/>
                  <a:gd name="connsiteY614" fmla="*/ 586783 h 1473560"/>
                  <a:gd name="connsiteX615" fmla="*/ 573405 w 3574732"/>
                  <a:gd name="connsiteY615" fmla="*/ 584878 h 1473560"/>
                  <a:gd name="connsiteX616" fmla="*/ 561975 w 3574732"/>
                  <a:gd name="connsiteY616" fmla="*/ 578210 h 1473560"/>
                  <a:gd name="connsiteX617" fmla="*/ 557213 w 3574732"/>
                  <a:gd name="connsiteY617" fmla="*/ 576305 h 1473560"/>
                  <a:gd name="connsiteX618" fmla="*/ 549593 w 3574732"/>
                  <a:gd name="connsiteY618" fmla="*/ 571543 h 1473560"/>
                  <a:gd name="connsiteX619" fmla="*/ 532448 w 3574732"/>
                  <a:gd name="connsiteY619" fmla="*/ 562018 h 1473560"/>
                  <a:gd name="connsiteX620" fmla="*/ 521018 w 3574732"/>
                  <a:gd name="connsiteY620" fmla="*/ 556303 h 1473560"/>
                  <a:gd name="connsiteX621" fmla="*/ 514350 w 3574732"/>
                  <a:gd name="connsiteY621" fmla="*/ 545825 h 1473560"/>
                  <a:gd name="connsiteX622" fmla="*/ 514350 w 3574732"/>
                  <a:gd name="connsiteY622" fmla="*/ 541063 h 1473560"/>
                  <a:gd name="connsiteX623" fmla="*/ 519113 w 3574732"/>
                  <a:gd name="connsiteY623" fmla="*/ 536300 h 1473560"/>
                  <a:gd name="connsiteX624" fmla="*/ 541020 w 3574732"/>
                  <a:gd name="connsiteY624" fmla="*/ 540110 h 1473560"/>
                  <a:gd name="connsiteX625" fmla="*/ 546735 w 3574732"/>
                  <a:gd name="connsiteY625" fmla="*/ 542015 h 1473560"/>
                  <a:gd name="connsiteX626" fmla="*/ 554355 w 3574732"/>
                  <a:gd name="connsiteY626" fmla="*/ 545825 h 1473560"/>
                  <a:gd name="connsiteX627" fmla="*/ 560070 w 3574732"/>
                  <a:gd name="connsiteY627" fmla="*/ 549635 h 1473560"/>
                  <a:gd name="connsiteX628" fmla="*/ 574358 w 3574732"/>
                  <a:gd name="connsiteY628" fmla="*/ 554398 h 1473560"/>
                  <a:gd name="connsiteX629" fmla="*/ 584835 w 3574732"/>
                  <a:gd name="connsiteY629" fmla="*/ 559160 h 1473560"/>
                  <a:gd name="connsiteX630" fmla="*/ 592455 w 3574732"/>
                  <a:gd name="connsiteY630" fmla="*/ 563923 h 1473560"/>
                  <a:gd name="connsiteX631" fmla="*/ 608648 w 3574732"/>
                  <a:gd name="connsiteY631" fmla="*/ 569638 h 1473560"/>
                  <a:gd name="connsiteX632" fmla="*/ 617220 w 3574732"/>
                  <a:gd name="connsiteY632" fmla="*/ 578210 h 1473560"/>
                  <a:gd name="connsiteX633" fmla="*/ 621030 w 3574732"/>
                  <a:gd name="connsiteY633" fmla="*/ 584878 h 1473560"/>
                  <a:gd name="connsiteX634" fmla="*/ 628650 w 3574732"/>
                  <a:gd name="connsiteY634" fmla="*/ 591545 h 1473560"/>
                  <a:gd name="connsiteX635" fmla="*/ 632460 w 3574732"/>
                  <a:gd name="connsiteY635" fmla="*/ 597260 h 1473560"/>
                  <a:gd name="connsiteX636" fmla="*/ 637223 w 3574732"/>
                  <a:gd name="connsiteY636" fmla="*/ 603928 h 1473560"/>
                  <a:gd name="connsiteX637" fmla="*/ 638175 w 3574732"/>
                  <a:gd name="connsiteY637" fmla="*/ 611548 h 1473560"/>
                  <a:gd name="connsiteX638" fmla="*/ 641033 w 3574732"/>
                  <a:gd name="connsiteY638" fmla="*/ 616310 h 1473560"/>
                  <a:gd name="connsiteX639" fmla="*/ 649605 w 3574732"/>
                  <a:gd name="connsiteY639" fmla="*/ 622025 h 1473560"/>
                  <a:gd name="connsiteX640" fmla="*/ 653415 w 3574732"/>
                  <a:gd name="connsiteY640" fmla="*/ 626788 h 1473560"/>
                  <a:gd name="connsiteX641" fmla="*/ 661988 w 3574732"/>
                  <a:gd name="connsiteY641" fmla="*/ 631550 h 1473560"/>
                  <a:gd name="connsiteX642" fmla="*/ 667703 w 3574732"/>
                  <a:gd name="connsiteY642" fmla="*/ 636313 h 1473560"/>
                  <a:gd name="connsiteX643" fmla="*/ 667703 w 3574732"/>
                  <a:gd name="connsiteY643" fmla="*/ 642028 h 1473560"/>
                  <a:gd name="connsiteX644" fmla="*/ 670560 w 3574732"/>
                  <a:gd name="connsiteY644" fmla="*/ 650600 h 1473560"/>
                  <a:gd name="connsiteX645" fmla="*/ 678180 w 3574732"/>
                  <a:gd name="connsiteY645" fmla="*/ 652505 h 1473560"/>
                  <a:gd name="connsiteX646" fmla="*/ 688658 w 3574732"/>
                  <a:gd name="connsiteY646" fmla="*/ 652505 h 1473560"/>
                  <a:gd name="connsiteX647" fmla="*/ 701993 w 3574732"/>
                  <a:gd name="connsiteY647" fmla="*/ 648695 h 1473560"/>
                  <a:gd name="connsiteX648" fmla="*/ 704850 w 3574732"/>
                  <a:gd name="connsiteY648" fmla="*/ 645838 h 1473560"/>
                  <a:gd name="connsiteX649" fmla="*/ 710565 w 3574732"/>
                  <a:gd name="connsiteY649" fmla="*/ 642980 h 1473560"/>
                  <a:gd name="connsiteX650" fmla="*/ 715328 w 3574732"/>
                  <a:gd name="connsiteY650" fmla="*/ 638218 h 1473560"/>
                  <a:gd name="connsiteX651" fmla="*/ 715328 w 3574732"/>
                  <a:gd name="connsiteY651" fmla="*/ 632503 h 1473560"/>
                  <a:gd name="connsiteX652" fmla="*/ 715328 w 3574732"/>
                  <a:gd name="connsiteY652" fmla="*/ 625835 h 1473560"/>
                  <a:gd name="connsiteX653" fmla="*/ 712470 w 3574732"/>
                  <a:gd name="connsiteY653" fmla="*/ 621073 h 1473560"/>
                  <a:gd name="connsiteX654" fmla="*/ 712470 w 3574732"/>
                  <a:gd name="connsiteY654" fmla="*/ 616310 h 1473560"/>
                  <a:gd name="connsiteX655" fmla="*/ 711518 w 3574732"/>
                  <a:gd name="connsiteY655" fmla="*/ 611548 h 1473560"/>
                  <a:gd name="connsiteX656" fmla="*/ 713423 w 3574732"/>
                  <a:gd name="connsiteY656" fmla="*/ 604880 h 1473560"/>
                  <a:gd name="connsiteX657" fmla="*/ 719138 w 3574732"/>
                  <a:gd name="connsiteY657" fmla="*/ 601070 h 1473560"/>
                  <a:gd name="connsiteX658" fmla="*/ 741045 w 3574732"/>
                  <a:gd name="connsiteY658" fmla="*/ 602975 h 1473560"/>
                  <a:gd name="connsiteX659" fmla="*/ 748665 w 3574732"/>
                  <a:gd name="connsiteY659" fmla="*/ 607738 h 1473560"/>
                  <a:gd name="connsiteX660" fmla="*/ 749618 w 3574732"/>
                  <a:gd name="connsiteY660" fmla="*/ 612500 h 1473560"/>
                  <a:gd name="connsiteX661" fmla="*/ 753428 w 3574732"/>
                  <a:gd name="connsiteY661" fmla="*/ 623930 h 1473560"/>
                  <a:gd name="connsiteX662" fmla="*/ 756285 w 3574732"/>
                  <a:gd name="connsiteY662" fmla="*/ 630598 h 1473560"/>
                  <a:gd name="connsiteX663" fmla="*/ 763905 w 3574732"/>
                  <a:gd name="connsiteY663" fmla="*/ 637265 h 1473560"/>
                  <a:gd name="connsiteX664" fmla="*/ 772478 w 3574732"/>
                  <a:gd name="connsiteY664" fmla="*/ 641075 h 1473560"/>
                  <a:gd name="connsiteX665" fmla="*/ 773430 w 3574732"/>
                  <a:gd name="connsiteY665" fmla="*/ 644885 h 1473560"/>
                  <a:gd name="connsiteX666" fmla="*/ 783908 w 3574732"/>
                  <a:gd name="connsiteY666" fmla="*/ 646790 h 1473560"/>
                  <a:gd name="connsiteX667" fmla="*/ 801053 w 3574732"/>
                  <a:gd name="connsiteY667" fmla="*/ 650600 h 1473560"/>
                  <a:gd name="connsiteX668" fmla="*/ 812483 w 3574732"/>
                  <a:gd name="connsiteY668" fmla="*/ 651553 h 1473560"/>
                  <a:gd name="connsiteX669" fmla="*/ 826770 w 3574732"/>
                  <a:gd name="connsiteY669" fmla="*/ 651553 h 1473560"/>
                  <a:gd name="connsiteX670" fmla="*/ 840105 w 3574732"/>
                  <a:gd name="connsiteY670" fmla="*/ 651553 h 1473560"/>
                  <a:gd name="connsiteX671" fmla="*/ 848678 w 3574732"/>
                  <a:gd name="connsiteY671" fmla="*/ 651553 h 1473560"/>
                  <a:gd name="connsiteX672" fmla="*/ 862965 w 3574732"/>
                  <a:gd name="connsiteY672" fmla="*/ 650600 h 1473560"/>
                  <a:gd name="connsiteX673" fmla="*/ 874395 w 3574732"/>
                  <a:gd name="connsiteY673" fmla="*/ 650600 h 1473560"/>
                  <a:gd name="connsiteX674" fmla="*/ 887730 w 3574732"/>
                  <a:gd name="connsiteY674" fmla="*/ 650600 h 1473560"/>
                  <a:gd name="connsiteX675" fmla="*/ 896303 w 3574732"/>
                  <a:gd name="connsiteY675" fmla="*/ 653458 h 1473560"/>
                  <a:gd name="connsiteX676" fmla="*/ 904875 w 3574732"/>
                  <a:gd name="connsiteY676" fmla="*/ 660125 h 1473560"/>
                  <a:gd name="connsiteX677" fmla="*/ 918210 w 3574732"/>
                  <a:gd name="connsiteY677" fmla="*/ 662983 h 1473560"/>
                  <a:gd name="connsiteX678" fmla="*/ 918210 w 3574732"/>
                  <a:gd name="connsiteY678" fmla="*/ 666793 h 1473560"/>
                  <a:gd name="connsiteX679" fmla="*/ 918210 w 3574732"/>
                  <a:gd name="connsiteY679" fmla="*/ 673460 h 1473560"/>
                  <a:gd name="connsiteX680" fmla="*/ 912495 w 3574732"/>
                  <a:gd name="connsiteY680" fmla="*/ 677270 h 1473560"/>
                  <a:gd name="connsiteX681" fmla="*/ 904875 w 3574732"/>
                  <a:gd name="connsiteY681" fmla="*/ 681080 h 1473560"/>
                  <a:gd name="connsiteX682" fmla="*/ 902018 w 3574732"/>
                  <a:gd name="connsiteY682" fmla="*/ 684890 h 1473560"/>
                  <a:gd name="connsiteX683" fmla="*/ 896303 w 3574732"/>
                  <a:gd name="connsiteY683" fmla="*/ 691558 h 1473560"/>
                  <a:gd name="connsiteX684" fmla="*/ 894398 w 3574732"/>
                  <a:gd name="connsiteY684" fmla="*/ 702035 h 1473560"/>
                  <a:gd name="connsiteX685" fmla="*/ 894398 w 3574732"/>
                  <a:gd name="connsiteY685" fmla="*/ 711560 h 1473560"/>
                  <a:gd name="connsiteX686" fmla="*/ 889635 w 3574732"/>
                  <a:gd name="connsiteY686" fmla="*/ 717275 h 1473560"/>
                  <a:gd name="connsiteX687" fmla="*/ 881063 w 3574732"/>
                  <a:gd name="connsiteY687" fmla="*/ 720133 h 1473560"/>
                  <a:gd name="connsiteX688" fmla="*/ 862013 w 3574732"/>
                  <a:gd name="connsiteY688" fmla="*/ 722038 h 1473560"/>
                  <a:gd name="connsiteX689" fmla="*/ 850583 w 3574732"/>
                  <a:gd name="connsiteY689" fmla="*/ 722038 h 1473560"/>
                  <a:gd name="connsiteX690" fmla="*/ 842963 w 3574732"/>
                  <a:gd name="connsiteY690" fmla="*/ 721085 h 1473560"/>
                  <a:gd name="connsiteX691" fmla="*/ 834390 w 3574732"/>
                  <a:gd name="connsiteY691" fmla="*/ 724895 h 1473560"/>
                  <a:gd name="connsiteX692" fmla="*/ 807720 w 3574732"/>
                  <a:gd name="connsiteY692" fmla="*/ 727753 h 1473560"/>
                  <a:gd name="connsiteX693" fmla="*/ 793433 w 3574732"/>
                  <a:gd name="connsiteY693" fmla="*/ 727753 h 1473560"/>
                  <a:gd name="connsiteX694" fmla="*/ 771525 w 3574732"/>
                  <a:gd name="connsiteY694" fmla="*/ 725848 h 1473560"/>
                  <a:gd name="connsiteX695" fmla="*/ 758190 w 3574732"/>
                  <a:gd name="connsiteY695" fmla="*/ 723943 h 1473560"/>
                  <a:gd name="connsiteX696" fmla="*/ 750570 w 3574732"/>
                  <a:gd name="connsiteY696" fmla="*/ 722038 h 1473560"/>
                  <a:gd name="connsiteX697" fmla="*/ 734378 w 3574732"/>
                  <a:gd name="connsiteY697" fmla="*/ 720133 h 1473560"/>
                  <a:gd name="connsiteX698" fmla="*/ 718185 w 3574732"/>
                  <a:gd name="connsiteY698" fmla="*/ 715370 h 1473560"/>
                  <a:gd name="connsiteX699" fmla="*/ 706755 w 3574732"/>
                  <a:gd name="connsiteY699" fmla="*/ 714418 h 1473560"/>
                  <a:gd name="connsiteX700" fmla="*/ 684848 w 3574732"/>
                  <a:gd name="connsiteY700" fmla="*/ 711560 h 1473560"/>
                  <a:gd name="connsiteX701" fmla="*/ 667703 w 3574732"/>
                  <a:gd name="connsiteY701" fmla="*/ 711560 h 1473560"/>
                  <a:gd name="connsiteX702" fmla="*/ 651510 w 3574732"/>
                  <a:gd name="connsiteY702" fmla="*/ 713465 h 1473560"/>
                  <a:gd name="connsiteX703" fmla="*/ 648653 w 3574732"/>
                  <a:gd name="connsiteY703" fmla="*/ 719180 h 1473560"/>
                  <a:gd name="connsiteX704" fmla="*/ 632460 w 3574732"/>
                  <a:gd name="connsiteY704" fmla="*/ 728705 h 1473560"/>
                  <a:gd name="connsiteX705" fmla="*/ 607695 w 3574732"/>
                  <a:gd name="connsiteY705" fmla="*/ 726800 h 1473560"/>
                  <a:gd name="connsiteX706" fmla="*/ 596265 w 3574732"/>
                  <a:gd name="connsiteY706" fmla="*/ 723943 h 1473560"/>
                  <a:gd name="connsiteX707" fmla="*/ 585788 w 3574732"/>
                  <a:gd name="connsiteY707" fmla="*/ 721085 h 1473560"/>
                  <a:gd name="connsiteX708" fmla="*/ 571500 w 3574732"/>
                  <a:gd name="connsiteY708" fmla="*/ 717275 h 1473560"/>
                  <a:gd name="connsiteX709" fmla="*/ 560070 w 3574732"/>
                  <a:gd name="connsiteY709" fmla="*/ 714418 h 1473560"/>
                  <a:gd name="connsiteX710" fmla="*/ 548640 w 3574732"/>
                  <a:gd name="connsiteY710" fmla="*/ 710608 h 1473560"/>
                  <a:gd name="connsiteX711" fmla="*/ 537210 w 3574732"/>
                  <a:gd name="connsiteY711" fmla="*/ 707750 h 1473560"/>
                  <a:gd name="connsiteX712" fmla="*/ 521018 w 3574732"/>
                  <a:gd name="connsiteY712" fmla="*/ 704893 h 1473560"/>
                  <a:gd name="connsiteX713" fmla="*/ 515303 w 3574732"/>
                  <a:gd name="connsiteY713" fmla="*/ 701083 h 1473560"/>
                  <a:gd name="connsiteX714" fmla="*/ 507683 w 3574732"/>
                  <a:gd name="connsiteY714" fmla="*/ 697273 h 1473560"/>
                  <a:gd name="connsiteX715" fmla="*/ 501968 w 3574732"/>
                  <a:gd name="connsiteY715" fmla="*/ 697273 h 1473560"/>
                  <a:gd name="connsiteX716" fmla="*/ 494348 w 3574732"/>
                  <a:gd name="connsiteY716" fmla="*/ 694415 h 1473560"/>
                  <a:gd name="connsiteX717" fmla="*/ 488633 w 3574732"/>
                  <a:gd name="connsiteY717" fmla="*/ 689653 h 1473560"/>
                  <a:gd name="connsiteX718" fmla="*/ 482918 w 3574732"/>
                  <a:gd name="connsiteY718" fmla="*/ 681080 h 1473560"/>
                  <a:gd name="connsiteX719" fmla="*/ 482918 w 3574732"/>
                  <a:gd name="connsiteY719" fmla="*/ 675365 h 1473560"/>
                  <a:gd name="connsiteX720" fmla="*/ 485775 w 3574732"/>
                  <a:gd name="connsiteY720" fmla="*/ 662983 h 1473560"/>
                  <a:gd name="connsiteX721" fmla="*/ 484823 w 3574732"/>
                  <a:gd name="connsiteY721" fmla="*/ 655363 h 1473560"/>
                  <a:gd name="connsiteX722" fmla="*/ 480060 w 3574732"/>
                  <a:gd name="connsiteY722" fmla="*/ 651553 h 1473560"/>
                  <a:gd name="connsiteX723" fmla="*/ 461010 w 3574732"/>
                  <a:gd name="connsiteY723" fmla="*/ 652505 h 1473560"/>
                  <a:gd name="connsiteX724" fmla="*/ 450533 w 3574732"/>
                  <a:gd name="connsiteY724" fmla="*/ 652505 h 1473560"/>
                  <a:gd name="connsiteX725" fmla="*/ 440055 w 3574732"/>
                  <a:gd name="connsiteY725" fmla="*/ 652505 h 1473560"/>
                  <a:gd name="connsiteX726" fmla="*/ 421005 w 3574732"/>
                  <a:gd name="connsiteY726" fmla="*/ 651553 h 1473560"/>
                  <a:gd name="connsiteX727" fmla="*/ 410528 w 3574732"/>
                  <a:gd name="connsiteY727" fmla="*/ 651553 h 1473560"/>
                  <a:gd name="connsiteX728" fmla="*/ 402908 w 3574732"/>
                  <a:gd name="connsiteY728" fmla="*/ 650600 h 1473560"/>
                  <a:gd name="connsiteX729" fmla="*/ 392430 w 3574732"/>
                  <a:gd name="connsiteY729" fmla="*/ 650600 h 1473560"/>
                  <a:gd name="connsiteX730" fmla="*/ 373380 w 3574732"/>
                  <a:gd name="connsiteY730" fmla="*/ 650600 h 1473560"/>
                  <a:gd name="connsiteX731" fmla="*/ 365760 w 3574732"/>
                  <a:gd name="connsiteY731" fmla="*/ 650600 h 1473560"/>
                  <a:gd name="connsiteX732" fmla="*/ 352425 w 3574732"/>
                  <a:gd name="connsiteY732" fmla="*/ 650600 h 1473560"/>
                  <a:gd name="connsiteX733" fmla="*/ 339090 w 3574732"/>
                  <a:gd name="connsiteY733" fmla="*/ 650600 h 1473560"/>
                  <a:gd name="connsiteX734" fmla="*/ 330518 w 3574732"/>
                  <a:gd name="connsiteY734" fmla="*/ 653458 h 1473560"/>
                  <a:gd name="connsiteX735" fmla="*/ 324803 w 3574732"/>
                  <a:gd name="connsiteY735" fmla="*/ 658220 h 1473560"/>
                  <a:gd name="connsiteX736" fmla="*/ 316230 w 3574732"/>
                  <a:gd name="connsiteY736" fmla="*/ 659173 h 1473560"/>
                  <a:gd name="connsiteX737" fmla="*/ 304800 w 3574732"/>
                  <a:gd name="connsiteY737" fmla="*/ 662030 h 1473560"/>
                  <a:gd name="connsiteX738" fmla="*/ 294323 w 3574732"/>
                  <a:gd name="connsiteY738" fmla="*/ 662983 h 1473560"/>
                  <a:gd name="connsiteX739" fmla="*/ 288608 w 3574732"/>
                  <a:gd name="connsiteY739" fmla="*/ 663935 h 1473560"/>
                  <a:gd name="connsiteX740" fmla="*/ 280988 w 3574732"/>
                  <a:gd name="connsiteY740" fmla="*/ 667745 h 1473560"/>
                  <a:gd name="connsiteX741" fmla="*/ 261938 w 3574732"/>
                  <a:gd name="connsiteY741" fmla="*/ 670603 h 1473560"/>
                  <a:gd name="connsiteX742" fmla="*/ 254318 w 3574732"/>
                  <a:gd name="connsiteY742" fmla="*/ 671555 h 1473560"/>
                  <a:gd name="connsiteX743" fmla="*/ 238125 w 3574732"/>
                  <a:gd name="connsiteY743" fmla="*/ 679175 h 1473560"/>
                  <a:gd name="connsiteX744" fmla="*/ 219075 w 3574732"/>
                  <a:gd name="connsiteY744" fmla="*/ 674413 h 1473560"/>
                  <a:gd name="connsiteX745" fmla="*/ 205740 w 3574732"/>
                  <a:gd name="connsiteY745" fmla="*/ 674413 h 1473560"/>
                  <a:gd name="connsiteX746" fmla="*/ 200025 w 3574732"/>
                  <a:gd name="connsiteY746" fmla="*/ 678223 h 1473560"/>
                  <a:gd name="connsiteX747" fmla="*/ 188595 w 3574732"/>
                  <a:gd name="connsiteY747" fmla="*/ 681080 h 1473560"/>
                  <a:gd name="connsiteX748" fmla="*/ 177165 w 3574732"/>
                  <a:gd name="connsiteY748" fmla="*/ 684890 h 1473560"/>
                  <a:gd name="connsiteX749" fmla="*/ 168593 w 3574732"/>
                  <a:gd name="connsiteY749" fmla="*/ 691558 h 1473560"/>
                  <a:gd name="connsiteX750" fmla="*/ 160020 w 3574732"/>
                  <a:gd name="connsiteY750" fmla="*/ 692510 h 1473560"/>
                  <a:gd name="connsiteX751" fmla="*/ 155258 w 3574732"/>
                  <a:gd name="connsiteY751" fmla="*/ 693463 h 1473560"/>
                  <a:gd name="connsiteX752" fmla="*/ 149543 w 3574732"/>
                  <a:gd name="connsiteY752" fmla="*/ 695368 h 1473560"/>
                  <a:gd name="connsiteX753" fmla="*/ 146685 w 3574732"/>
                  <a:gd name="connsiteY753" fmla="*/ 701083 h 1473560"/>
                  <a:gd name="connsiteX754" fmla="*/ 141923 w 3574732"/>
                  <a:gd name="connsiteY754" fmla="*/ 706798 h 1473560"/>
                  <a:gd name="connsiteX755" fmla="*/ 136208 w 3574732"/>
                  <a:gd name="connsiteY755" fmla="*/ 711560 h 1473560"/>
                  <a:gd name="connsiteX756" fmla="*/ 131445 w 3574732"/>
                  <a:gd name="connsiteY756" fmla="*/ 721085 h 1473560"/>
                  <a:gd name="connsiteX757" fmla="*/ 128588 w 3574732"/>
                  <a:gd name="connsiteY757" fmla="*/ 729658 h 1473560"/>
                  <a:gd name="connsiteX758" fmla="*/ 122873 w 3574732"/>
                  <a:gd name="connsiteY758" fmla="*/ 740135 h 1473560"/>
                  <a:gd name="connsiteX759" fmla="*/ 115253 w 3574732"/>
                  <a:gd name="connsiteY759" fmla="*/ 744898 h 1473560"/>
                  <a:gd name="connsiteX760" fmla="*/ 104775 w 3574732"/>
                  <a:gd name="connsiteY760" fmla="*/ 749660 h 1473560"/>
                  <a:gd name="connsiteX761" fmla="*/ 97155 w 3574732"/>
                  <a:gd name="connsiteY761" fmla="*/ 746803 h 1473560"/>
                  <a:gd name="connsiteX762" fmla="*/ 81915 w 3574732"/>
                  <a:gd name="connsiteY762" fmla="*/ 754423 h 1473560"/>
                  <a:gd name="connsiteX763" fmla="*/ 76200 w 3574732"/>
                  <a:gd name="connsiteY763" fmla="*/ 756328 h 1473560"/>
                  <a:gd name="connsiteX764" fmla="*/ 68580 w 3574732"/>
                  <a:gd name="connsiteY764" fmla="*/ 762995 h 1473560"/>
                  <a:gd name="connsiteX765" fmla="*/ 63818 w 3574732"/>
                  <a:gd name="connsiteY765" fmla="*/ 767758 h 1473560"/>
                  <a:gd name="connsiteX766" fmla="*/ 56198 w 3574732"/>
                  <a:gd name="connsiteY766" fmla="*/ 781093 h 1473560"/>
                  <a:gd name="connsiteX767" fmla="*/ 51435 w 3574732"/>
                  <a:gd name="connsiteY767" fmla="*/ 782045 h 1473560"/>
                  <a:gd name="connsiteX768" fmla="*/ 40958 w 3574732"/>
                  <a:gd name="connsiteY768" fmla="*/ 787760 h 1473560"/>
                  <a:gd name="connsiteX769" fmla="*/ 25718 w 3574732"/>
                  <a:gd name="connsiteY769" fmla="*/ 794428 h 1473560"/>
                  <a:gd name="connsiteX770" fmla="*/ 18098 w 3574732"/>
                  <a:gd name="connsiteY770" fmla="*/ 802048 h 1473560"/>
                  <a:gd name="connsiteX771" fmla="*/ 12383 w 3574732"/>
                  <a:gd name="connsiteY771" fmla="*/ 815383 h 1473560"/>
                  <a:gd name="connsiteX772" fmla="*/ 6668 w 3574732"/>
                  <a:gd name="connsiteY772" fmla="*/ 823955 h 1473560"/>
                  <a:gd name="connsiteX773" fmla="*/ 6668 w 3574732"/>
                  <a:gd name="connsiteY773" fmla="*/ 834433 h 1473560"/>
                  <a:gd name="connsiteX774" fmla="*/ 6668 w 3574732"/>
                  <a:gd name="connsiteY774" fmla="*/ 839195 h 1473560"/>
                  <a:gd name="connsiteX775" fmla="*/ 6668 w 3574732"/>
                  <a:gd name="connsiteY775" fmla="*/ 850625 h 1473560"/>
                  <a:gd name="connsiteX776" fmla="*/ 9525 w 3574732"/>
                  <a:gd name="connsiteY776" fmla="*/ 864913 h 1473560"/>
                  <a:gd name="connsiteX777" fmla="*/ 9525 w 3574732"/>
                  <a:gd name="connsiteY777" fmla="*/ 874438 h 1473560"/>
                  <a:gd name="connsiteX778" fmla="*/ 7620 w 3574732"/>
                  <a:gd name="connsiteY778" fmla="*/ 888725 h 1473560"/>
                  <a:gd name="connsiteX779" fmla="*/ 5715 w 3574732"/>
                  <a:gd name="connsiteY779" fmla="*/ 894440 h 1473560"/>
                  <a:gd name="connsiteX780" fmla="*/ 2858 w 3574732"/>
                  <a:gd name="connsiteY780" fmla="*/ 908728 h 1473560"/>
                  <a:gd name="connsiteX781" fmla="*/ 0 w 3574732"/>
                  <a:gd name="connsiteY781" fmla="*/ 919205 h 1473560"/>
                  <a:gd name="connsiteX782" fmla="*/ 5715 w 3574732"/>
                  <a:gd name="connsiteY782" fmla="*/ 929683 h 1473560"/>
                  <a:gd name="connsiteX783" fmla="*/ 8573 w 3574732"/>
                  <a:gd name="connsiteY783" fmla="*/ 938255 h 1473560"/>
                  <a:gd name="connsiteX784" fmla="*/ 24765 w 3574732"/>
                  <a:gd name="connsiteY784" fmla="*/ 944923 h 1473560"/>
                  <a:gd name="connsiteX785" fmla="*/ 32385 w 3574732"/>
                  <a:gd name="connsiteY785" fmla="*/ 949685 h 1473560"/>
                  <a:gd name="connsiteX786" fmla="*/ 42863 w 3574732"/>
                  <a:gd name="connsiteY786" fmla="*/ 961115 h 1473560"/>
                  <a:gd name="connsiteX787" fmla="*/ 56198 w 3574732"/>
                  <a:gd name="connsiteY787" fmla="*/ 968735 h 1473560"/>
                  <a:gd name="connsiteX788" fmla="*/ 61913 w 3574732"/>
                  <a:gd name="connsiteY788" fmla="*/ 973498 h 1473560"/>
                  <a:gd name="connsiteX789" fmla="*/ 75248 w 3574732"/>
                  <a:gd name="connsiteY789" fmla="*/ 980165 h 1473560"/>
                  <a:gd name="connsiteX790" fmla="*/ 86678 w 3574732"/>
                  <a:gd name="connsiteY790" fmla="*/ 985880 h 1473560"/>
                  <a:gd name="connsiteX791" fmla="*/ 95250 w 3574732"/>
                  <a:gd name="connsiteY791" fmla="*/ 993500 h 1473560"/>
                  <a:gd name="connsiteX792" fmla="*/ 114300 w 3574732"/>
                  <a:gd name="connsiteY792" fmla="*/ 1001120 h 1473560"/>
                  <a:gd name="connsiteX793" fmla="*/ 120015 w 3574732"/>
                  <a:gd name="connsiteY793" fmla="*/ 1009693 h 1473560"/>
                  <a:gd name="connsiteX794" fmla="*/ 137160 w 3574732"/>
                  <a:gd name="connsiteY794" fmla="*/ 1020170 h 1473560"/>
                  <a:gd name="connsiteX795" fmla="*/ 147638 w 3574732"/>
                  <a:gd name="connsiteY795" fmla="*/ 1026838 h 1473560"/>
                  <a:gd name="connsiteX796" fmla="*/ 165735 w 3574732"/>
                  <a:gd name="connsiteY796" fmla="*/ 1026838 h 1473560"/>
                  <a:gd name="connsiteX797" fmla="*/ 184785 w 3574732"/>
                  <a:gd name="connsiteY797" fmla="*/ 1023028 h 1473560"/>
                  <a:gd name="connsiteX798" fmla="*/ 190500 w 3574732"/>
                  <a:gd name="connsiteY798" fmla="*/ 1021123 h 1473560"/>
                  <a:gd name="connsiteX799" fmla="*/ 201930 w 3574732"/>
                  <a:gd name="connsiteY799" fmla="*/ 1019218 h 1473560"/>
                  <a:gd name="connsiteX800" fmla="*/ 207645 w 3574732"/>
                  <a:gd name="connsiteY800" fmla="*/ 1019218 h 1473560"/>
                  <a:gd name="connsiteX801" fmla="*/ 216218 w 3574732"/>
                  <a:gd name="connsiteY801" fmla="*/ 1019218 h 1473560"/>
                  <a:gd name="connsiteX802" fmla="*/ 224790 w 3574732"/>
                  <a:gd name="connsiteY802" fmla="*/ 1019218 h 1473560"/>
                  <a:gd name="connsiteX803" fmla="*/ 233363 w 3574732"/>
                  <a:gd name="connsiteY803" fmla="*/ 1021123 h 1473560"/>
                  <a:gd name="connsiteX804" fmla="*/ 249555 w 3574732"/>
                  <a:gd name="connsiteY804" fmla="*/ 1021123 h 1473560"/>
                  <a:gd name="connsiteX805" fmla="*/ 258128 w 3574732"/>
                  <a:gd name="connsiteY805" fmla="*/ 1020170 h 1473560"/>
                  <a:gd name="connsiteX806" fmla="*/ 279083 w 3574732"/>
                  <a:gd name="connsiteY806" fmla="*/ 1018265 h 1473560"/>
                  <a:gd name="connsiteX807" fmla="*/ 295275 w 3574732"/>
                  <a:gd name="connsiteY807" fmla="*/ 1013503 h 1473560"/>
                  <a:gd name="connsiteX808" fmla="*/ 306705 w 3574732"/>
                  <a:gd name="connsiteY808" fmla="*/ 1006835 h 1473560"/>
                  <a:gd name="connsiteX809" fmla="*/ 314325 w 3574732"/>
                  <a:gd name="connsiteY809" fmla="*/ 1003025 h 1473560"/>
                  <a:gd name="connsiteX810" fmla="*/ 320040 w 3574732"/>
                  <a:gd name="connsiteY810" fmla="*/ 1002073 h 1473560"/>
                  <a:gd name="connsiteX811" fmla="*/ 334328 w 3574732"/>
                  <a:gd name="connsiteY811" fmla="*/ 1002073 h 1473560"/>
                  <a:gd name="connsiteX812" fmla="*/ 347663 w 3574732"/>
                  <a:gd name="connsiteY812" fmla="*/ 1003978 h 1473560"/>
                  <a:gd name="connsiteX813" fmla="*/ 358140 w 3574732"/>
                  <a:gd name="connsiteY813" fmla="*/ 1005883 h 1473560"/>
                  <a:gd name="connsiteX814" fmla="*/ 366713 w 3574732"/>
                  <a:gd name="connsiteY814" fmla="*/ 1006835 h 1473560"/>
                  <a:gd name="connsiteX815" fmla="*/ 377190 w 3574732"/>
                  <a:gd name="connsiteY815" fmla="*/ 1008740 h 1473560"/>
                  <a:gd name="connsiteX816" fmla="*/ 385763 w 3574732"/>
                  <a:gd name="connsiteY816" fmla="*/ 1014455 h 1473560"/>
                  <a:gd name="connsiteX817" fmla="*/ 394335 w 3574732"/>
                  <a:gd name="connsiteY817" fmla="*/ 1021123 h 1473560"/>
                  <a:gd name="connsiteX818" fmla="*/ 404813 w 3574732"/>
                  <a:gd name="connsiteY818" fmla="*/ 1023980 h 1473560"/>
                  <a:gd name="connsiteX819" fmla="*/ 412433 w 3574732"/>
                  <a:gd name="connsiteY819" fmla="*/ 1025885 h 1473560"/>
                  <a:gd name="connsiteX820" fmla="*/ 429578 w 3574732"/>
                  <a:gd name="connsiteY820" fmla="*/ 1027790 h 1473560"/>
                  <a:gd name="connsiteX821" fmla="*/ 437198 w 3574732"/>
                  <a:gd name="connsiteY821" fmla="*/ 1027790 h 1473560"/>
                  <a:gd name="connsiteX822" fmla="*/ 450533 w 3574732"/>
                  <a:gd name="connsiteY822" fmla="*/ 1030648 h 1473560"/>
                  <a:gd name="connsiteX823" fmla="*/ 451485 w 3574732"/>
                  <a:gd name="connsiteY823" fmla="*/ 1036363 h 1473560"/>
                  <a:gd name="connsiteX824" fmla="*/ 451485 w 3574732"/>
                  <a:gd name="connsiteY824" fmla="*/ 1045888 h 1473560"/>
                  <a:gd name="connsiteX825" fmla="*/ 451485 w 3574732"/>
                  <a:gd name="connsiteY825" fmla="*/ 1055413 h 1473560"/>
                  <a:gd name="connsiteX826" fmla="*/ 451485 w 3574732"/>
                  <a:gd name="connsiteY826" fmla="*/ 1066843 h 1473560"/>
                  <a:gd name="connsiteX827" fmla="*/ 449580 w 3574732"/>
                  <a:gd name="connsiteY827" fmla="*/ 1076368 h 1473560"/>
                  <a:gd name="connsiteX828" fmla="*/ 447675 w 3574732"/>
                  <a:gd name="connsiteY828" fmla="*/ 1087798 h 1473560"/>
                  <a:gd name="connsiteX829" fmla="*/ 447675 w 3574732"/>
                  <a:gd name="connsiteY829" fmla="*/ 1095418 h 1473560"/>
                  <a:gd name="connsiteX830" fmla="*/ 450533 w 3574732"/>
                  <a:gd name="connsiteY830" fmla="*/ 1102085 h 1473560"/>
                  <a:gd name="connsiteX831" fmla="*/ 458153 w 3574732"/>
                  <a:gd name="connsiteY831" fmla="*/ 1108753 h 1473560"/>
                  <a:gd name="connsiteX832" fmla="*/ 465773 w 3574732"/>
                  <a:gd name="connsiteY832" fmla="*/ 1112563 h 1473560"/>
                  <a:gd name="connsiteX833" fmla="*/ 474345 w 3574732"/>
                  <a:gd name="connsiteY833" fmla="*/ 1113515 h 1473560"/>
                  <a:gd name="connsiteX834" fmla="*/ 487680 w 3574732"/>
                  <a:gd name="connsiteY834" fmla="*/ 1123040 h 1473560"/>
                  <a:gd name="connsiteX835" fmla="*/ 493395 w 3574732"/>
                  <a:gd name="connsiteY835" fmla="*/ 1129708 h 1473560"/>
                  <a:gd name="connsiteX836" fmla="*/ 499110 w 3574732"/>
                  <a:gd name="connsiteY836" fmla="*/ 1134470 h 1473560"/>
                  <a:gd name="connsiteX837" fmla="*/ 507683 w 3574732"/>
                  <a:gd name="connsiteY837" fmla="*/ 1150663 h 1473560"/>
                  <a:gd name="connsiteX838" fmla="*/ 510540 w 3574732"/>
                  <a:gd name="connsiteY838" fmla="*/ 1157330 h 1473560"/>
                  <a:gd name="connsiteX839" fmla="*/ 507683 w 3574732"/>
                  <a:gd name="connsiteY839" fmla="*/ 1165903 h 1473560"/>
                  <a:gd name="connsiteX840" fmla="*/ 507683 w 3574732"/>
                  <a:gd name="connsiteY840" fmla="*/ 1173523 h 1473560"/>
                  <a:gd name="connsiteX841" fmla="*/ 518160 w 3574732"/>
                  <a:gd name="connsiteY841" fmla="*/ 1182095 h 1473560"/>
                  <a:gd name="connsiteX842" fmla="*/ 525780 w 3574732"/>
                  <a:gd name="connsiteY842" fmla="*/ 1185905 h 1473560"/>
                  <a:gd name="connsiteX843" fmla="*/ 526733 w 3574732"/>
                  <a:gd name="connsiteY843" fmla="*/ 1192573 h 1473560"/>
                  <a:gd name="connsiteX844" fmla="*/ 523875 w 3574732"/>
                  <a:gd name="connsiteY844" fmla="*/ 1198288 h 1473560"/>
                  <a:gd name="connsiteX845" fmla="*/ 519113 w 3574732"/>
                  <a:gd name="connsiteY845" fmla="*/ 1203050 h 1473560"/>
                  <a:gd name="connsiteX846" fmla="*/ 511493 w 3574732"/>
                  <a:gd name="connsiteY846" fmla="*/ 1214480 h 1473560"/>
                  <a:gd name="connsiteX847" fmla="*/ 506730 w 3574732"/>
                  <a:gd name="connsiteY847" fmla="*/ 1219243 h 1473560"/>
                  <a:gd name="connsiteX848" fmla="*/ 506730 w 3574732"/>
                  <a:gd name="connsiteY848" fmla="*/ 1227815 h 1473560"/>
                  <a:gd name="connsiteX849" fmla="*/ 499110 w 3574732"/>
                  <a:gd name="connsiteY849" fmla="*/ 1233530 h 1473560"/>
                  <a:gd name="connsiteX850" fmla="*/ 491490 w 3574732"/>
                  <a:gd name="connsiteY850" fmla="*/ 1245913 h 1473560"/>
                  <a:gd name="connsiteX851" fmla="*/ 491490 w 3574732"/>
                  <a:gd name="connsiteY851" fmla="*/ 1250675 h 1473560"/>
                  <a:gd name="connsiteX852" fmla="*/ 494348 w 3574732"/>
                  <a:gd name="connsiteY852" fmla="*/ 1260200 h 1473560"/>
                  <a:gd name="connsiteX853" fmla="*/ 495300 w 3574732"/>
                  <a:gd name="connsiteY853" fmla="*/ 1280203 h 1473560"/>
                  <a:gd name="connsiteX854" fmla="*/ 501968 w 3574732"/>
                  <a:gd name="connsiteY854" fmla="*/ 1290680 h 1473560"/>
                  <a:gd name="connsiteX855" fmla="*/ 500063 w 3574732"/>
                  <a:gd name="connsiteY855" fmla="*/ 1304015 h 1473560"/>
                  <a:gd name="connsiteX856" fmla="*/ 502920 w 3574732"/>
                  <a:gd name="connsiteY856" fmla="*/ 1310683 h 1473560"/>
                  <a:gd name="connsiteX857" fmla="*/ 514350 w 3574732"/>
                  <a:gd name="connsiteY857" fmla="*/ 1320208 h 1473560"/>
                  <a:gd name="connsiteX858" fmla="*/ 525780 w 3574732"/>
                  <a:gd name="connsiteY858" fmla="*/ 1326875 h 1473560"/>
                  <a:gd name="connsiteX859" fmla="*/ 534353 w 3574732"/>
                  <a:gd name="connsiteY859" fmla="*/ 1337353 h 1473560"/>
                  <a:gd name="connsiteX860" fmla="*/ 535305 w 3574732"/>
                  <a:gd name="connsiteY860" fmla="*/ 1342115 h 1473560"/>
                  <a:gd name="connsiteX861" fmla="*/ 533400 w 3574732"/>
                  <a:gd name="connsiteY861" fmla="*/ 1349735 h 1473560"/>
                  <a:gd name="connsiteX862" fmla="*/ 533400 w 3574732"/>
                  <a:gd name="connsiteY862" fmla="*/ 1360213 h 1473560"/>
                  <a:gd name="connsiteX863" fmla="*/ 534353 w 3574732"/>
                  <a:gd name="connsiteY863" fmla="*/ 1369738 h 1473560"/>
                  <a:gd name="connsiteX864" fmla="*/ 547688 w 3574732"/>
                  <a:gd name="connsiteY864" fmla="*/ 1380215 h 1473560"/>
                  <a:gd name="connsiteX865" fmla="*/ 553403 w 3574732"/>
                  <a:gd name="connsiteY865" fmla="*/ 1388788 h 1473560"/>
                  <a:gd name="connsiteX866" fmla="*/ 559118 w 3574732"/>
                  <a:gd name="connsiteY866" fmla="*/ 1393550 h 1473560"/>
                  <a:gd name="connsiteX867" fmla="*/ 563880 w 3574732"/>
                  <a:gd name="connsiteY867" fmla="*/ 1398313 h 1473560"/>
                  <a:gd name="connsiteX868" fmla="*/ 573405 w 3574732"/>
                  <a:gd name="connsiteY868" fmla="*/ 1410695 h 1473560"/>
                  <a:gd name="connsiteX869" fmla="*/ 576263 w 3574732"/>
                  <a:gd name="connsiteY869" fmla="*/ 1419268 h 1473560"/>
                  <a:gd name="connsiteX870" fmla="*/ 580073 w 3574732"/>
                  <a:gd name="connsiteY870" fmla="*/ 1425935 h 1473560"/>
                  <a:gd name="connsiteX871" fmla="*/ 588645 w 3574732"/>
                  <a:gd name="connsiteY871" fmla="*/ 1436413 h 1473560"/>
                  <a:gd name="connsiteX872" fmla="*/ 594360 w 3574732"/>
                  <a:gd name="connsiteY872" fmla="*/ 1442128 h 1473560"/>
                  <a:gd name="connsiteX873" fmla="*/ 597218 w 3574732"/>
                  <a:gd name="connsiteY873" fmla="*/ 1451653 h 1473560"/>
                  <a:gd name="connsiteX874" fmla="*/ 597218 w 3574732"/>
                  <a:gd name="connsiteY874" fmla="*/ 1458320 h 1473560"/>
                  <a:gd name="connsiteX875" fmla="*/ 598170 w 3574732"/>
                  <a:gd name="connsiteY875" fmla="*/ 1464035 h 1473560"/>
                  <a:gd name="connsiteX876" fmla="*/ 601980 w 3574732"/>
                  <a:gd name="connsiteY876" fmla="*/ 1473560 h 1473560"/>
                  <a:gd name="connsiteX877" fmla="*/ 612458 w 3574732"/>
                  <a:gd name="connsiteY877" fmla="*/ 1473560 h 1473560"/>
                  <a:gd name="connsiteX878" fmla="*/ 618173 w 3574732"/>
                  <a:gd name="connsiteY878" fmla="*/ 1473560 h 1473560"/>
                  <a:gd name="connsiteX879" fmla="*/ 628650 w 3574732"/>
                  <a:gd name="connsiteY879" fmla="*/ 1473560 h 1473560"/>
                  <a:gd name="connsiteX880" fmla="*/ 639128 w 3574732"/>
                  <a:gd name="connsiteY880" fmla="*/ 1473560 h 1473560"/>
                  <a:gd name="connsiteX881" fmla="*/ 650558 w 3574732"/>
                  <a:gd name="connsiteY881" fmla="*/ 1472608 h 1473560"/>
                  <a:gd name="connsiteX882" fmla="*/ 656273 w 3574732"/>
                  <a:gd name="connsiteY882" fmla="*/ 1470703 h 1473560"/>
                  <a:gd name="connsiteX883" fmla="*/ 667703 w 3574732"/>
                  <a:gd name="connsiteY883" fmla="*/ 1469750 h 1473560"/>
                  <a:gd name="connsiteX884" fmla="*/ 681038 w 3574732"/>
                  <a:gd name="connsiteY884" fmla="*/ 1468798 h 1473560"/>
                  <a:gd name="connsiteX885" fmla="*/ 698183 w 3574732"/>
                  <a:gd name="connsiteY885" fmla="*/ 1468798 h 1473560"/>
                  <a:gd name="connsiteX886" fmla="*/ 719138 w 3574732"/>
                  <a:gd name="connsiteY886" fmla="*/ 1466893 h 1473560"/>
                  <a:gd name="connsiteX887" fmla="*/ 746760 w 3574732"/>
                  <a:gd name="connsiteY887" fmla="*/ 1462130 h 1473560"/>
                  <a:gd name="connsiteX888" fmla="*/ 764858 w 3574732"/>
                  <a:gd name="connsiteY888" fmla="*/ 1456415 h 1473560"/>
                  <a:gd name="connsiteX889" fmla="*/ 775335 w 3574732"/>
                  <a:gd name="connsiteY889" fmla="*/ 1447843 h 1473560"/>
                  <a:gd name="connsiteX890" fmla="*/ 781050 w 3574732"/>
                  <a:gd name="connsiteY890" fmla="*/ 1444033 h 1473560"/>
                  <a:gd name="connsiteX891" fmla="*/ 786765 w 3574732"/>
                  <a:gd name="connsiteY891" fmla="*/ 1440223 h 1473560"/>
                  <a:gd name="connsiteX892" fmla="*/ 802005 w 3574732"/>
                  <a:gd name="connsiteY892" fmla="*/ 1434508 h 1473560"/>
                  <a:gd name="connsiteX893" fmla="*/ 810578 w 3574732"/>
                  <a:gd name="connsiteY893" fmla="*/ 1427840 h 1473560"/>
                  <a:gd name="connsiteX894" fmla="*/ 815340 w 3574732"/>
                  <a:gd name="connsiteY894" fmla="*/ 1424030 h 1473560"/>
                  <a:gd name="connsiteX895" fmla="*/ 821055 w 3574732"/>
                  <a:gd name="connsiteY895" fmla="*/ 1415458 h 1473560"/>
                  <a:gd name="connsiteX896" fmla="*/ 826770 w 3574732"/>
                  <a:gd name="connsiteY896" fmla="*/ 1412600 h 1473560"/>
                  <a:gd name="connsiteX897" fmla="*/ 834390 w 3574732"/>
                  <a:gd name="connsiteY897" fmla="*/ 1406885 h 1473560"/>
                  <a:gd name="connsiteX898" fmla="*/ 836295 w 3574732"/>
                  <a:gd name="connsiteY898" fmla="*/ 1404028 h 1473560"/>
                  <a:gd name="connsiteX899" fmla="*/ 839153 w 3574732"/>
                  <a:gd name="connsiteY899" fmla="*/ 1389740 h 1473560"/>
                  <a:gd name="connsiteX900" fmla="*/ 839153 w 3574732"/>
                  <a:gd name="connsiteY900" fmla="*/ 1381168 h 1473560"/>
                  <a:gd name="connsiteX901" fmla="*/ 843915 w 3574732"/>
                  <a:gd name="connsiteY901" fmla="*/ 1370690 h 1473560"/>
                  <a:gd name="connsiteX902" fmla="*/ 859155 w 3574732"/>
                  <a:gd name="connsiteY902" fmla="*/ 1365928 h 1473560"/>
                  <a:gd name="connsiteX903" fmla="*/ 864870 w 3574732"/>
                  <a:gd name="connsiteY903" fmla="*/ 1364975 h 1473560"/>
                  <a:gd name="connsiteX904" fmla="*/ 870585 w 3574732"/>
                  <a:gd name="connsiteY904" fmla="*/ 1364023 h 1473560"/>
                  <a:gd name="connsiteX905" fmla="*/ 881063 w 3574732"/>
                  <a:gd name="connsiteY905" fmla="*/ 1357355 h 1473560"/>
                  <a:gd name="connsiteX906" fmla="*/ 880110 w 3574732"/>
                  <a:gd name="connsiteY906" fmla="*/ 1354498 h 1473560"/>
                  <a:gd name="connsiteX907" fmla="*/ 880110 w 3574732"/>
                  <a:gd name="connsiteY907" fmla="*/ 1347830 h 1473560"/>
                  <a:gd name="connsiteX908" fmla="*/ 880110 w 3574732"/>
                  <a:gd name="connsiteY908" fmla="*/ 1338305 h 1473560"/>
                  <a:gd name="connsiteX909" fmla="*/ 880110 w 3574732"/>
                  <a:gd name="connsiteY909" fmla="*/ 1329733 h 1473560"/>
                  <a:gd name="connsiteX910" fmla="*/ 880110 w 3574732"/>
                  <a:gd name="connsiteY910" fmla="*/ 1317350 h 1473560"/>
                  <a:gd name="connsiteX911" fmla="*/ 884873 w 3574732"/>
                  <a:gd name="connsiteY911" fmla="*/ 1302110 h 1473560"/>
                  <a:gd name="connsiteX912" fmla="*/ 884873 w 3574732"/>
                  <a:gd name="connsiteY912" fmla="*/ 1298300 h 1473560"/>
                  <a:gd name="connsiteX913" fmla="*/ 902970 w 3574732"/>
                  <a:gd name="connsiteY913" fmla="*/ 1287823 h 1473560"/>
                  <a:gd name="connsiteX914" fmla="*/ 921068 w 3574732"/>
                  <a:gd name="connsiteY914" fmla="*/ 1278298 h 1473560"/>
                  <a:gd name="connsiteX915" fmla="*/ 929640 w 3574732"/>
                  <a:gd name="connsiteY915" fmla="*/ 1275440 h 1473560"/>
                  <a:gd name="connsiteX916" fmla="*/ 935355 w 3574732"/>
                  <a:gd name="connsiteY916" fmla="*/ 1272583 h 1473560"/>
                  <a:gd name="connsiteX917" fmla="*/ 945833 w 3574732"/>
                  <a:gd name="connsiteY917" fmla="*/ 1270678 h 1473560"/>
                  <a:gd name="connsiteX918" fmla="*/ 954405 w 3574732"/>
                  <a:gd name="connsiteY918" fmla="*/ 1267820 h 1473560"/>
                  <a:gd name="connsiteX919" fmla="*/ 962978 w 3574732"/>
                  <a:gd name="connsiteY919" fmla="*/ 1264963 h 1473560"/>
                  <a:gd name="connsiteX920" fmla="*/ 970598 w 3574732"/>
                  <a:gd name="connsiteY920" fmla="*/ 1257343 h 1473560"/>
                  <a:gd name="connsiteX921" fmla="*/ 975360 w 3574732"/>
                  <a:gd name="connsiteY921" fmla="*/ 1243055 h 1473560"/>
                  <a:gd name="connsiteX922" fmla="*/ 975360 w 3574732"/>
                  <a:gd name="connsiteY922" fmla="*/ 1227815 h 1473560"/>
                  <a:gd name="connsiteX923" fmla="*/ 975360 w 3574732"/>
                  <a:gd name="connsiteY923" fmla="*/ 1219243 h 1473560"/>
                  <a:gd name="connsiteX924" fmla="*/ 975360 w 3574732"/>
                  <a:gd name="connsiteY924" fmla="*/ 1204955 h 1473560"/>
                  <a:gd name="connsiteX925" fmla="*/ 975360 w 3574732"/>
                  <a:gd name="connsiteY925" fmla="*/ 1193525 h 1473560"/>
                  <a:gd name="connsiteX926" fmla="*/ 963930 w 3574732"/>
                  <a:gd name="connsiteY926" fmla="*/ 1181143 h 1473560"/>
                  <a:gd name="connsiteX927" fmla="*/ 961073 w 3574732"/>
                  <a:gd name="connsiteY927" fmla="*/ 1170665 h 1473560"/>
                  <a:gd name="connsiteX928" fmla="*/ 960120 w 3574732"/>
                  <a:gd name="connsiteY928" fmla="*/ 1159235 h 1473560"/>
                  <a:gd name="connsiteX929" fmla="*/ 960120 w 3574732"/>
                  <a:gd name="connsiteY929" fmla="*/ 1145900 h 1473560"/>
                  <a:gd name="connsiteX930" fmla="*/ 960120 w 3574732"/>
                  <a:gd name="connsiteY930" fmla="*/ 1132565 h 1473560"/>
                  <a:gd name="connsiteX931" fmla="*/ 965835 w 3574732"/>
                  <a:gd name="connsiteY931" fmla="*/ 1121135 h 1473560"/>
                  <a:gd name="connsiteX932" fmla="*/ 970598 w 3574732"/>
                  <a:gd name="connsiteY932" fmla="*/ 1111610 h 1473560"/>
                  <a:gd name="connsiteX933" fmla="*/ 985838 w 3574732"/>
                  <a:gd name="connsiteY933" fmla="*/ 1100180 h 1473560"/>
                  <a:gd name="connsiteX934" fmla="*/ 1001078 w 3574732"/>
                  <a:gd name="connsiteY934" fmla="*/ 1089703 h 1473560"/>
                  <a:gd name="connsiteX935" fmla="*/ 1011555 w 3574732"/>
                  <a:gd name="connsiteY935" fmla="*/ 1083988 h 1473560"/>
                  <a:gd name="connsiteX936" fmla="*/ 1022985 w 3574732"/>
                  <a:gd name="connsiteY936" fmla="*/ 1077320 h 1473560"/>
                  <a:gd name="connsiteX937" fmla="*/ 1033463 w 3574732"/>
                  <a:gd name="connsiteY937" fmla="*/ 1072558 h 1473560"/>
                  <a:gd name="connsiteX938" fmla="*/ 1051560 w 3574732"/>
                  <a:gd name="connsiteY938" fmla="*/ 1063033 h 1473560"/>
                  <a:gd name="connsiteX939" fmla="*/ 1063943 w 3574732"/>
                  <a:gd name="connsiteY939" fmla="*/ 1055413 h 1473560"/>
                  <a:gd name="connsiteX940" fmla="*/ 1072515 w 3574732"/>
                  <a:gd name="connsiteY940" fmla="*/ 1049698 h 1473560"/>
                  <a:gd name="connsiteX941" fmla="*/ 1094423 w 3574732"/>
                  <a:gd name="connsiteY941" fmla="*/ 1042078 h 1473560"/>
                  <a:gd name="connsiteX942" fmla="*/ 1115378 w 3574732"/>
                  <a:gd name="connsiteY942" fmla="*/ 1027790 h 1473560"/>
                  <a:gd name="connsiteX943" fmla="*/ 1123950 w 3574732"/>
                  <a:gd name="connsiteY943" fmla="*/ 1018265 h 1473560"/>
                  <a:gd name="connsiteX944" fmla="*/ 1125855 w 3574732"/>
                  <a:gd name="connsiteY944" fmla="*/ 1011598 h 1473560"/>
                  <a:gd name="connsiteX945" fmla="*/ 1136333 w 3574732"/>
                  <a:gd name="connsiteY945" fmla="*/ 1002073 h 1473560"/>
                  <a:gd name="connsiteX946" fmla="*/ 1139190 w 3574732"/>
                  <a:gd name="connsiteY946" fmla="*/ 997310 h 1473560"/>
                  <a:gd name="connsiteX947" fmla="*/ 1154430 w 3574732"/>
                  <a:gd name="connsiteY947" fmla="*/ 975403 h 1473560"/>
                  <a:gd name="connsiteX948" fmla="*/ 1156335 w 3574732"/>
                  <a:gd name="connsiteY948" fmla="*/ 963973 h 1473560"/>
                  <a:gd name="connsiteX949" fmla="*/ 1158240 w 3574732"/>
                  <a:gd name="connsiteY949" fmla="*/ 958258 h 1473560"/>
                  <a:gd name="connsiteX950" fmla="*/ 1160145 w 3574732"/>
                  <a:gd name="connsiteY950" fmla="*/ 951590 h 1473560"/>
                  <a:gd name="connsiteX951" fmla="*/ 1141095 w 3574732"/>
                  <a:gd name="connsiteY951" fmla="*/ 955400 h 1473560"/>
                  <a:gd name="connsiteX952" fmla="*/ 1127760 w 3574732"/>
                  <a:gd name="connsiteY952" fmla="*/ 955400 h 1473560"/>
                  <a:gd name="connsiteX953" fmla="*/ 1116330 w 3574732"/>
                  <a:gd name="connsiteY953" fmla="*/ 956353 h 1473560"/>
                  <a:gd name="connsiteX954" fmla="*/ 1095375 w 3574732"/>
                  <a:gd name="connsiteY954" fmla="*/ 955400 h 1473560"/>
                  <a:gd name="connsiteX955" fmla="*/ 1089660 w 3574732"/>
                  <a:gd name="connsiteY955" fmla="*/ 955400 h 1473560"/>
                  <a:gd name="connsiteX956" fmla="*/ 1073468 w 3574732"/>
                  <a:gd name="connsiteY956" fmla="*/ 956353 h 1473560"/>
                  <a:gd name="connsiteX957" fmla="*/ 1067753 w 3574732"/>
                  <a:gd name="connsiteY957" fmla="*/ 957305 h 1473560"/>
                  <a:gd name="connsiteX958" fmla="*/ 1053465 w 3574732"/>
                  <a:gd name="connsiteY958" fmla="*/ 957305 h 1473560"/>
                  <a:gd name="connsiteX959" fmla="*/ 1042035 w 3574732"/>
                  <a:gd name="connsiteY959" fmla="*/ 953495 h 1473560"/>
                  <a:gd name="connsiteX960" fmla="*/ 1030605 w 3574732"/>
                  <a:gd name="connsiteY960" fmla="*/ 946828 h 1473560"/>
                  <a:gd name="connsiteX961" fmla="*/ 1027748 w 3574732"/>
                  <a:gd name="connsiteY961" fmla="*/ 943018 h 1473560"/>
                  <a:gd name="connsiteX962" fmla="*/ 1021080 w 3574732"/>
                  <a:gd name="connsiteY962" fmla="*/ 933493 h 1473560"/>
                  <a:gd name="connsiteX963" fmla="*/ 1004888 w 3574732"/>
                  <a:gd name="connsiteY963" fmla="*/ 923968 h 1473560"/>
                  <a:gd name="connsiteX964" fmla="*/ 993458 w 3574732"/>
                  <a:gd name="connsiteY964" fmla="*/ 921110 h 1473560"/>
                  <a:gd name="connsiteX965" fmla="*/ 984885 w 3574732"/>
                  <a:gd name="connsiteY965" fmla="*/ 912538 h 1473560"/>
                  <a:gd name="connsiteX966" fmla="*/ 976313 w 3574732"/>
                  <a:gd name="connsiteY966" fmla="*/ 908728 h 1473560"/>
                  <a:gd name="connsiteX967" fmla="*/ 963930 w 3574732"/>
                  <a:gd name="connsiteY967" fmla="*/ 908728 h 1473560"/>
                  <a:gd name="connsiteX968" fmla="*/ 953453 w 3574732"/>
                  <a:gd name="connsiteY968" fmla="*/ 896345 h 1473560"/>
                  <a:gd name="connsiteX969" fmla="*/ 949643 w 3574732"/>
                  <a:gd name="connsiteY969" fmla="*/ 885868 h 1473560"/>
                  <a:gd name="connsiteX970" fmla="*/ 942975 w 3574732"/>
                  <a:gd name="connsiteY970" fmla="*/ 872533 h 1473560"/>
                  <a:gd name="connsiteX971" fmla="*/ 934403 w 3574732"/>
                  <a:gd name="connsiteY971" fmla="*/ 862055 h 1473560"/>
                  <a:gd name="connsiteX972" fmla="*/ 930593 w 3574732"/>
                  <a:gd name="connsiteY972" fmla="*/ 847768 h 1473560"/>
                  <a:gd name="connsiteX973" fmla="*/ 924878 w 3574732"/>
                  <a:gd name="connsiteY973" fmla="*/ 838243 h 1473560"/>
                  <a:gd name="connsiteX974" fmla="*/ 917258 w 3574732"/>
                  <a:gd name="connsiteY974" fmla="*/ 833480 h 1473560"/>
                  <a:gd name="connsiteX975" fmla="*/ 901065 w 3574732"/>
                  <a:gd name="connsiteY975" fmla="*/ 820145 h 1473560"/>
                  <a:gd name="connsiteX976" fmla="*/ 893445 w 3574732"/>
                  <a:gd name="connsiteY976" fmla="*/ 815383 h 1473560"/>
                  <a:gd name="connsiteX977" fmla="*/ 884873 w 3574732"/>
                  <a:gd name="connsiteY977" fmla="*/ 812525 h 1473560"/>
                  <a:gd name="connsiteX978" fmla="*/ 881063 w 3574732"/>
                  <a:gd name="connsiteY978" fmla="*/ 799190 h 1473560"/>
                  <a:gd name="connsiteX979" fmla="*/ 882968 w 3574732"/>
                  <a:gd name="connsiteY979" fmla="*/ 790618 h 1473560"/>
                  <a:gd name="connsiteX980" fmla="*/ 880110 w 3574732"/>
                  <a:gd name="connsiteY980" fmla="*/ 778235 h 1473560"/>
                  <a:gd name="connsiteX981" fmla="*/ 880110 w 3574732"/>
                  <a:gd name="connsiteY981" fmla="*/ 774425 h 1473560"/>
                  <a:gd name="connsiteX982" fmla="*/ 880110 w 3574732"/>
                  <a:gd name="connsiteY982" fmla="*/ 766805 h 1473560"/>
                  <a:gd name="connsiteX983" fmla="*/ 884873 w 3574732"/>
                  <a:gd name="connsiteY983" fmla="*/ 761090 h 1473560"/>
                  <a:gd name="connsiteX984" fmla="*/ 895350 w 3574732"/>
                  <a:gd name="connsiteY984" fmla="*/ 761090 h 1473560"/>
                  <a:gd name="connsiteX985" fmla="*/ 905828 w 3574732"/>
                  <a:gd name="connsiteY985" fmla="*/ 762043 h 1473560"/>
                  <a:gd name="connsiteX986" fmla="*/ 916305 w 3574732"/>
                  <a:gd name="connsiteY986" fmla="*/ 767758 h 1473560"/>
                  <a:gd name="connsiteX987" fmla="*/ 921068 w 3574732"/>
                  <a:gd name="connsiteY987" fmla="*/ 773473 h 1473560"/>
                  <a:gd name="connsiteX988" fmla="*/ 924878 w 3574732"/>
                  <a:gd name="connsiteY988" fmla="*/ 779188 h 1473560"/>
                  <a:gd name="connsiteX989" fmla="*/ 930593 w 3574732"/>
                  <a:gd name="connsiteY989" fmla="*/ 783950 h 1473560"/>
                  <a:gd name="connsiteX990" fmla="*/ 930593 w 3574732"/>
                  <a:gd name="connsiteY990" fmla="*/ 790618 h 1473560"/>
                  <a:gd name="connsiteX991" fmla="*/ 930593 w 3574732"/>
                  <a:gd name="connsiteY991" fmla="*/ 798238 h 1473560"/>
                  <a:gd name="connsiteX992" fmla="*/ 944880 w 3574732"/>
                  <a:gd name="connsiteY992" fmla="*/ 814430 h 1473560"/>
                  <a:gd name="connsiteX993" fmla="*/ 956310 w 3574732"/>
                  <a:gd name="connsiteY993" fmla="*/ 831575 h 1473560"/>
                  <a:gd name="connsiteX994" fmla="*/ 973455 w 3574732"/>
                  <a:gd name="connsiteY994" fmla="*/ 843958 h 1473560"/>
                  <a:gd name="connsiteX995" fmla="*/ 990600 w 3574732"/>
                  <a:gd name="connsiteY995" fmla="*/ 853483 h 1473560"/>
                  <a:gd name="connsiteX996" fmla="*/ 993458 w 3574732"/>
                  <a:gd name="connsiteY996" fmla="*/ 864913 h 1473560"/>
                  <a:gd name="connsiteX997" fmla="*/ 1000125 w 3574732"/>
                  <a:gd name="connsiteY997" fmla="*/ 875390 h 1473560"/>
                  <a:gd name="connsiteX998" fmla="*/ 1011555 w 3574732"/>
                  <a:gd name="connsiteY998" fmla="*/ 883963 h 1473560"/>
                  <a:gd name="connsiteX999" fmla="*/ 1027748 w 3574732"/>
                  <a:gd name="connsiteY999" fmla="*/ 893488 h 1473560"/>
                  <a:gd name="connsiteX1000" fmla="*/ 1031558 w 3574732"/>
                  <a:gd name="connsiteY1000" fmla="*/ 901108 h 1473560"/>
                  <a:gd name="connsiteX1001" fmla="*/ 1032510 w 3574732"/>
                  <a:gd name="connsiteY1001" fmla="*/ 913490 h 1473560"/>
                  <a:gd name="connsiteX1002" fmla="*/ 1033463 w 3574732"/>
                  <a:gd name="connsiteY1002" fmla="*/ 921110 h 1473560"/>
                  <a:gd name="connsiteX1003" fmla="*/ 1037273 w 3574732"/>
                  <a:gd name="connsiteY1003" fmla="*/ 927778 h 1473560"/>
                  <a:gd name="connsiteX1004" fmla="*/ 1042035 w 3574732"/>
                  <a:gd name="connsiteY1004" fmla="*/ 931588 h 1473560"/>
                  <a:gd name="connsiteX1005" fmla="*/ 1053465 w 3574732"/>
                  <a:gd name="connsiteY1005" fmla="*/ 935398 h 1473560"/>
                  <a:gd name="connsiteX1006" fmla="*/ 1061085 w 3574732"/>
                  <a:gd name="connsiteY1006" fmla="*/ 936350 h 1473560"/>
                  <a:gd name="connsiteX1007" fmla="*/ 1075373 w 3574732"/>
                  <a:gd name="connsiteY1007" fmla="*/ 936350 h 1473560"/>
                  <a:gd name="connsiteX1008" fmla="*/ 1086803 w 3574732"/>
                  <a:gd name="connsiteY1008" fmla="*/ 935398 h 1473560"/>
                  <a:gd name="connsiteX1009" fmla="*/ 1101090 w 3574732"/>
                  <a:gd name="connsiteY1009" fmla="*/ 934445 h 1473560"/>
                  <a:gd name="connsiteX1010" fmla="*/ 1115378 w 3574732"/>
                  <a:gd name="connsiteY1010" fmla="*/ 930635 h 1473560"/>
                  <a:gd name="connsiteX1011" fmla="*/ 1131570 w 3574732"/>
                  <a:gd name="connsiteY1011" fmla="*/ 926825 h 1473560"/>
                  <a:gd name="connsiteX1012" fmla="*/ 1140143 w 3574732"/>
                  <a:gd name="connsiteY1012" fmla="*/ 925873 h 1473560"/>
                  <a:gd name="connsiteX1013" fmla="*/ 1150620 w 3574732"/>
                  <a:gd name="connsiteY1013" fmla="*/ 923015 h 1473560"/>
                  <a:gd name="connsiteX1014" fmla="*/ 1163955 w 3574732"/>
                  <a:gd name="connsiteY1014" fmla="*/ 915395 h 1473560"/>
                  <a:gd name="connsiteX1015" fmla="*/ 1180148 w 3574732"/>
                  <a:gd name="connsiteY1015" fmla="*/ 906823 h 1473560"/>
                  <a:gd name="connsiteX1016" fmla="*/ 1188720 w 3574732"/>
                  <a:gd name="connsiteY1016" fmla="*/ 903965 h 1473560"/>
                  <a:gd name="connsiteX1017" fmla="*/ 1212533 w 3574732"/>
                  <a:gd name="connsiteY1017" fmla="*/ 900155 h 1473560"/>
                  <a:gd name="connsiteX1018" fmla="*/ 1228725 w 3574732"/>
                  <a:gd name="connsiteY1018" fmla="*/ 895393 h 1473560"/>
                  <a:gd name="connsiteX1019" fmla="*/ 1246823 w 3574732"/>
                  <a:gd name="connsiteY1019" fmla="*/ 882058 h 1473560"/>
                  <a:gd name="connsiteX1020" fmla="*/ 1249680 w 3574732"/>
                  <a:gd name="connsiteY1020" fmla="*/ 879200 h 1473560"/>
                  <a:gd name="connsiteX1021" fmla="*/ 1263015 w 3574732"/>
                  <a:gd name="connsiteY1021" fmla="*/ 877295 h 1473560"/>
                  <a:gd name="connsiteX1022" fmla="*/ 1274445 w 3574732"/>
                  <a:gd name="connsiteY1022" fmla="*/ 872533 h 1473560"/>
                  <a:gd name="connsiteX1023" fmla="*/ 1280160 w 3574732"/>
                  <a:gd name="connsiteY1023" fmla="*/ 869675 h 1473560"/>
                  <a:gd name="connsiteX1024" fmla="*/ 1299210 w 3574732"/>
                  <a:gd name="connsiteY1024" fmla="*/ 861103 h 1473560"/>
                  <a:gd name="connsiteX1025" fmla="*/ 1306830 w 3574732"/>
                  <a:gd name="connsiteY1025" fmla="*/ 852530 h 1473560"/>
                  <a:gd name="connsiteX1026" fmla="*/ 1315403 w 3574732"/>
                  <a:gd name="connsiteY1026" fmla="*/ 843005 h 1473560"/>
                  <a:gd name="connsiteX1027" fmla="*/ 1314450 w 3574732"/>
                  <a:gd name="connsiteY1027" fmla="*/ 829670 h 1473560"/>
                  <a:gd name="connsiteX1028" fmla="*/ 1313498 w 3574732"/>
                  <a:gd name="connsiteY1028" fmla="*/ 824908 h 1473560"/>
                  <a:gd name="connsiteX1029" fmla="*/ 1310640 w 3574732"/>
                  <a:gd name="connsiteY1029" fmla="*/ 822050 h 1473560"/>
                  <a:gd name="connsiteX1030" fmla="*/ 1304925 w 3574732"/>
                  <a:gd name="connsiteY1030" fmla="*/ 817288 h 1473560"/>
                  <a:gd name="connsiteX1031" fmla="*/ 1290638 w 3574732"/>
                  <a:gd name="connsiteY1031" fmla="*/ 813478 h 1473560"/>
                  <a:gd name="connsiteX1032" fmla="*/ 1271588 w 3574732"/>
                  <a:gd name="connsiteY1032" fmla="*/ 804905 h 1473560"/>
                  <a:gd name="connsiteX1033" fmla="*/ 1270635 w 3574732"/>
                  <a:gd name="connsiteY1033" fmla="*/ 800143 h 1473560"/>
                  <a:gd name="connsiteX1034" fmla="*/ 1259205 w 3574732"/>
                  <a:gd name="connsiteY1034" fmla="*/ 795380 h 1473560"/>
                  <a:gd name="connsiteX1035" fmla="*/ 1245870 w 3574732"/>
                  <a:gd name="connsiteY1035" fmla="*/ 793475 h 1473560"/>
                  <a:gd name="connsiteX1036" fmla="*/ 1238250 w 3574732"/>
                  <a:gd name="connsiteY1036" fmla="*/ 793475 h 1473560"/>
                  <a:gd name="connsiteX1037" fmla="*/ 1232535 w 3574732"/>
                  <a:gd name="connsiteY1037" fmla="*/ 793475 h 1473560"/>
                  <a:gd name="connsiteX1038" fmla="*/ 1224915 w 3574732"/>
                  <a:gd name="connsiteY1038" fmla="*/ 793475 h 1473560"/>
                  <a:gd name="connsiteX1039" fmla="*/ 1217295 w 3574732"/>
                  <a:gd name="connsiteY1039" fmla="*/ 797285 h 1473560"/>
                  <a:gd name="connsiteX1040" fmla="*/ 1211580 w 3574732"/>
                  <a:gd name="connsiteY1040" fmla="*/ 801095 h 1473560"/>
                  <a:gd name="connsiteX1041" fmla="*/ 1203960 w 3574732"/>
                  <a:gd name="connsiteY1041" fmla="*/ 802048 h 1473560"/>
                  <a:gd name="connsiteX1042" fmla="*/ 1192530 w 3574732"/>
                  <a:gd name="connsiteY1042" fmla="*/ 798238 h 1473560"/>
                  <a:gd name="connsiteX1043" fmla="*/ 1183958 w 3574732"/>
                  <a:gd name="connsiteY1043" fmla="*/ 793475 h 1473560"/>
                  <a:gd name="connsiteX1044" fmla="*/ 1162050 w 3574732"/>
                  <a:gd name="connsiteY1044" fmla="*/ 777283 h 1473560"/>
                  <a:gd name="connsiteX1045" fmla="*/ 1157288 w 3574732"/>
                  <a:gd name="connsiteY1045" fmla="*/ 776330 h 1473560"/>
                  <a:gd name="connsiteX1046" fmla="*/ 1148715 w 3574732"/>
                  <a:gd name="connsiteY1046" fmla="*/ 769663 h 1473560"/>
                  <a:gd name="connsiteX1047" fmla="*/ 1140143 w 3574732"/>
                  <a:gd name="connsiteY1047" fmla="*/ 759185 h 1473560"/>
                  <a:gd name="connsiteX1048" fmla="*/ 1132523 w 3574732"/>
                  <a:gd name="connsiteY1048" fmla="*/ 751565 h 1473560"/>
                  <a:gd name="connsiteX1049" fmla="*/ 1126808 w 3574732"/>
                  <a:gd name="connsiteY1049" fmla="*/ 741088 h 1473560"/>
                  <a:gd name="connsiteX1050" fmla="*/ 1129665 w 3574732"/>
                  <a:gd name="connsiteY1050" fmla="*/ 733468 h 1473560"/>
                  <a:gd name="connsiteX1051" fmla="*/ 1138238 w 3574732"/>
                  <a:gd name="connsiteY1051" fmla="*/ 733468 h 1473560"/>
                  <a:gd name="connsiteX1052" fmla="*/ 1159193 w 3574732"/>
                  <a:gd name="connsiteY1052" fmla="*/ 736325 h 1473560"/>
                  <a:gd name="connsiteX1053" fmla="*/ 1167765 w 3574732"/>
                  <a:gd name="connsiteY1053" fmla="*/ 743945 h 1473560"/>
                  <a:gd name="connsiteX1054" fmla="*/ 1173480 w 3574732"/>
                  <a:gd name="connsiteY1054" fmla="*/ 748708 h 1473560"/>
                  <a:gd name="connsiteX1055" fmla="*/ 1179195 w 3574732"/>
                  <a:gd name="connsiteY1055" fmla="*/ 755375 h 1473560"/>
                  <a:gd name="connsiteX1056" fmla="*/ 1187768 w 3574732"/>
                  <a:gd name="connsiteY1056" fmla="*/ 765853 h 1473560"/>
                  <a:gd name="connsiteX1057" fmla="*/ 1193483 w 3574732"/>
                  <a:gd name="connsiteY1057" fmla="*/ 768710 h 1473560"/>
                  <a:gd name="connsiteX1058" fmla="*/ 1206818 w 3574732"/>
                  <a:gd name="connsiteY1058" fmla="*/ 774425 h 1473560"/>
                  <a:gd name="connsiteX1059" fmla="*/ 1231583 w 3574732"/>
                  <a:gd name="connsiteY1059" fmla="*/ 775378 h 1473560"/>
                  <a:gd name="connsiteX1060" fmla="*/ 1245870 w 3574732"/>
                  <a:gd name="connsiteY1060" fmla="*/ 776330 h 1473560"/>
                  <a:gd name="connsiteX1061" fmla="*/ 1259205 w 3574732"/>
                  <a:gd name="connsiteY1061" fmla="*/ 777283 h 1473560"/>
                  <a:gd name="connsiteX1062" fmla="*/ 1267778 w 3574732"/>
                  <a:gd name="connsiteY1062" fmla="*/ 781093 h 1473560"/>
                  <a:gd name="connsiteX1063" fmla="*/ 1276350 w 3574732"/>
                  <a:gd name="connsiteY1063" fmla="*/ 784903 h 1473560"/>
                  <a:gd name="connsiteX1064" fmla="*/ 1287780 w 3574732"/>
                  <a:gd name="connsiteY1064" fmla="*/ 789665 h 1473560"/>
                  <a:gd name="connsiteX1065" fmla="*/ 1298258 w 3574732"/>
                  <a:gd name="connsiteY1065" fmla="*/ 791570 h 1473560"/>
                  <a:gd name="connsiteX1066" fmla="*/ 1308735 w 3574732"/>
                  <a:gd name="connsiteY1066" fmla="*/ 793475 h 1473560"/>
                  <a:gd name="connsiteX1067" fmla="*/ 1322070 w 3574732"/>
                  <a:gd name="connsiteY1067" fmla="*/ 796333 h 1473560"/>
                  <a:gd name="connsiteX1068" fmla="*/ 1335405 w 3574732"/>
                  <a:gd name="connsiteY1068" fmla="*/ 798238 h 1473560"/>
                  <a:gd name="connsiteX1069" fmla="*/ 1357313 w 3574732"/>
                  <a:gd name="connsiteY1069" fmla="*/ 798238 h 1473560"/>
                  <a:gd name="connsiteX1070" fmla="*/ 1390650 w 3574732"/>
                  <a:gd name="connsiteY1070" fmla="*/ 798238 h 1473560"/>
                  <a:gd name="connsiteX1071" fmla="*/ 1402080 w 3574732"/>
                  <a:gd name="connsiteY1071" fmla="*/ 797285 h 1473560"/>
                  <a:gd name="connsiteX1072" fmla="*/ 1415415 w 3574732"/>
                  <a:gd name="connsiteY1072" fmla="*/ 797285 h 1473560"/>
                  <a:gd name="connsiteX1073" fmla="*/ 1434465 w 3574732"/>
                  <a:gd name="connsiteY1073" fmla="*/ 798238 h 1473560"/>
                  <a:gd name="connsiteX1074" fmla="*/ 1447800 w 3574732"/>
                  <a:gd name="connsiteY1074" fmla="*/ 803000 h 1473560"/>
                  <a:gd name="connsiteX1075" fmla="*/ 1459230 w 3574732"/>
                  <a:gd name="connsiteY1075" fmla="*/ 814430 h 1473560"/>
                  <a:gd name="connsiteX1076" fmla="*/ 1467803 w 3574732"/>
                  <a:gd name="connsiteY1076" fmla="*/ 821098 h 1473560"/>
                  <a:gd name="connsiteX1077" fmla="*/ 1482090 w 3574732"/>
                  <a:gd name="connsiteY1077" fmla="*/ 828718 h 1473560"/>
                  <a:gd name="connsiteX1078" fmla="*/ 1495425 w 3574732"/>
                  <a:gd name="connsiteY1078" fmla="*/ 842053 h 1473560"/>
                  <a:gd name="connsiteX1079" fmla="*/ 1503998 w 3574732"/>
                  <a:gd name="connsiteY1079" fmla="*/ 845863 h 1473560"/>
                  <a:gd name="connsiteX1080" fmla="*/ 1518285 w 3574732"/>
                  <a:gd name="connsiteY1080" fmla="*/ 843958 h 1473560"/>
                  <a:gd name="connsiteX1081" fmla="*/ 1524000 w 3574732"/>
                  <a:gd name="connsiteY1081" fmla="*/ 838243 h 1473560"/>
                  <a:gd name="connsiteX1082" fmla="*/ 1534478 w 3574732"/>
                  <a:gd name="connsiteY1082" fmla="*/ 837290 h 1473560"/>
                  <a:gd name="connsiteX1083" fmla="*/ 1534478 w 3574732"/>
                  <a:gd name="connsiteY1083" fmla="*/ 841100 h 1473560"/>
                  <a:gd name="connsiteX1084" fmla="*/ 1540193 w 3574732"/>
                  <a:gd name="connsiteY1084" fmla="*/ 856340 h 1473560"/>
                  <a:gd name="connsiteX1085" fmla="*/ 1546860 w 3574732"/>
                  <a:gd name="connsiteY1085" fmla="*/ 871580 h 1473560"/>
                  <a:gd name="connsiteX1086" fmla="*/ 1544955 w 3574732"/>
                  <a:gd name="connsiteY1086" fmla="*/ 887773 h 1473560"/>
                  <a:gd name="connsiteX1087" fmla="*/ 1548765 w 3574732"/>
                  <a:gd name="connsiteY1087" fmla="*/ 895393 h 1473560"/>
                  <a:gd name="connsiteX1088" fmla="*/ 1551623 w 3574732"/>
                  <a:gd name="connsiteY1088" fmla="*/ 900155 h 1473560"/>
                  <a:gd name="connsiteX1089" fmla="*/ 1564005 w 3574732"/>
                  <a:gd name="connsiteY1089" fmla="*/ 919205 h 1473560"/>
                  <a:gd name="connsiteX1090" fmla="*/ 1571625 w 3574732"/>
                  <a:gd name="connsiteY1090" fmla="*/ 923968 h 1473560"/>
                  <a:gd name="connsiteX1091" fmla="*/ 1569720 w 3574732"/>
                  <a:gd name="connsiteY1091" fmla="*/ 933493 h 1473560"/>
                  <a:gd name="connsiteX1092" fmla="*/ 1572578 w 3574732"/>
                  <a:gd name="connsiteY1092" fmla="*/ 940160 h 1473560"/>
                  <a:gd name="connsiteX1093" fmla="*/ 1578293 w 3574732"/>
                  <a:gd name="connsiteY1093" fmla="*/ 946828 h 1473560"/>
                  <a:gd name="connsiteX1094" fmla="*/ 1584960 w 3574732"/>
                  <a:gd name="connsiteY1094" fmla="*/ 958258 h 1473560"/>
                  <a:gd name="connsiteX1095" fmla="*/ 1587818 w 3574732"/>
                  <a:gd name="connsiteY1095" fmla="*/ 970640 h 1473560"/>
                  <a:gd name="connsiteX1096" fmla="*/ 1604963 w 3574732"/>
                  <a:gd name="connsiteY1096" fmla="*/ 980165 h 1473560"/>
                  <a:gd name="connsiteX1097" fmla="*/ 1615440 w 3574732"/>
                  <a:gd name="connsiteY1097" fmla="*/ 982070 h 1473560"/>
                  <a:gd name="connsiteX1098" fmla="*/ 1628775 w 3574732"/>
                  <a:gd name="connsiteY1098" fmla="*/ 982070 h 1473560"/>
                  <a:gd name="connsiteX1099" fmla="*/ 1634490 w 3574732"/>
                  <a:gd name="connsiteY1099" fmla="*/ 981118 h 1473560"/>
                  <a:gd name="connsiteX1100" fmla="*/ 1644968 w 3574732"/>
                  <a:gd name="connsiteY1100" fmla="*/ 974450 h 1473560"/>
                  <a:gd name="connsiteX1101" fmla="*/ 1657350 w 3574732"/>
                  <a:gd name="connsiteY1101" fmla="*/ 961115 h 1473560"/>
                  <a:gd name="connsiteX1102" fmla="*/ 1660208 w 3574732"/>
                  <a:gd name="connsiteY1102" fmla="*/ 954448 h 1473560"/>
                  <a:gd name="connsiteX1103" fmla="*/ 1660208 w 3574732"/>
                  <a:gd name="connsiteY1103" fmla="*/ 943970 h 1473560"/>
                  <a:gd name="connsiteX1104" fmla="*/ 1663065 w 3574732"/>
                  <a:gd name="connsiteY1104" fmla="*/ 940160 h 1473560"/>
                  <a:gd name="connsiteX1105" fmla="*/ 1670685 w 3574732"/>
                  <a:gd name="connsiteY1105" fmla="*/ 932540 h 1473560"/>
                  <a:gd name="connsiteX1106" fmla="*/ 1676400 w 3574732"/>
                  <a:gd name="connsiteY1106" fmla="*/ 922063 h 1473560"/>
                  <a:gd name="connsiteX1107" fmla="*/ 1676400 w 3574732"/>
                  <a:gd name="connsiteY1107" fmla="*/ 914443 h 1473560"/>
                  <a:gd name="connsiteX1108" fmla="*/ 1676400 w 3574732"/>
                  <a:gd name="connsiteY1108" fmla="*/ 904918 h 1473560"/>
                  <a:gd name="connsiteX1109" fmla="*/ 1686878 w 3574732"/>
                  <a:gd name="connsiteY1109" fmla="*/ 903013 h 1473560"/>
                  <a:gd name="connsiteX1110" fmla="*/ 1710690 w 3574732"/>
                  <a:gd name="connsiteY1110" fmla="*/ 890630 h 1473560"/>
                  <a:gd name="connsiteX1111" fmla="*/ 1712595 w 3574732"/>
                  <a:gd name="connsiteY1111" fmla="*/ 886820 h 1473560"/>
                  <a:gd name="connsiteX1112" fmla="*/ 1727835 w 3574732"/>
                  <a:gd name="connsiteY1112" fmla="*/ 872533 h 1473560"/>
                  <a:gd name="connsiteX1113" fmla="*/ 1744028 w 3574732"/>
                  <a:gd name="connsiteY1113" fmla="*/ 866818 h 1473560"/>
                  <a:gd name="connsiteX1114" fmla="*/ 1751648 w 3574732"/>
                  <a:gd name="connsiteY1114" fmla="*/ 862055 h 1473560"/>
                  <a:gd name="connsiteX1115" fmla="*/ 1778318 w 3574732"/>
                  <a:gd name="connsiteY1115" fmla="*/ 847768 h 1473560"/>
                  <a:gd name="connsiteX1116" fmla="*/ 1804988 w 3574732"/>
                  <a:gd name="connsiteY1116" fmla="*/ 838243 h 1473560"/>
                  <a:gd name="connsiteX1117" fmla="*/ 1817370 w 3574732"/>
                  <a:gd name="connsiteY1117" fmla="*/ 833480 h 1473560"/>
                  <a:gd name="connsiteX1118" fmla="*/ 1838325 w 3574732"/>
                  <a:gd name="connsiteY1118" fmla="*/ 829670 h 1473560"/>
                  <a:gd name="connsiteX1119" fmla="*/ 1855470 w 3574732"/>
                  <a:gd name="connsiteY1119" fmla="*/ 830623 h 1473560"/>
                  <a:gd name="connsiteX1120" fmla="*/ 1865948 w 3574732"/>
                  <a:gd name="connsiteY1120" fmla="*/ 833480 h 1473560"/>
                  <a:gd name="connsiteX1121" fmla="*/ 1877378 w 3574732"/>
                  <a:gd name="connsiteY1121" fmla="*/ 836338 h 1473560"/>
                  <a:gd name="connsiteX1122" fmla="*/ 1888808 w 3574732"/>
                  <a:gd name="connsiteY1122" fmla="*/ 848720 h 1473560"/>
                  <a:gd name="connsiteX1123" fmla="*/ 1898333 w 3574732"/>
                  <a:gd name="connsiteY1123" fmla="*/ 869675 h 1473560"/>
                  <a:gd name="connsiteX1124" fmla="*/ 1899285 w 3574732"/>
                  <a:gd name="connsiteY1124" fmla="*/ 883963 h 1473560"/>
                  <a:gd name="connsiteX1125" fmla="*/ 1899285 w 3574732"/>
                  <a:gd name="connsiteY1125" fmla="*/ 895393 h 1473560"/>
                  <a:gd name="connsiteX1126" fmla="*/ 1913573 w 3574732"/>
                  <a:gd name="connsiteY1126" fmla="*/ 908728 h 1473560"/>
                  <a:gd name="connsiteX1127" fmla="*/ 1929765 w 3574732"/>
                  <a:gd name="connsiteY1127" fmla="*/ 905870 h 1473560"/>
                  <a:gd name="connsiteX1128" fmla="*/ 1932623 w 3574732"/>
                  <a:gd name="connsiteY1128" fmla="*/ 901108 h 1473560"/>
                  <a:gd name="connsiteX1129" fmla="*/ 1943100 w 3574732"/>
                  <a:gd name="connsiteY1129" fmla="*/ 896345 h 1473560"/>
                  <a:gd name="connsiteX1130" fmla="*/ 1957388 w 3574732"/>
                  <a:gd name="connsiteY1130" fmla="*/ 895393 h 1473560"/>
                  <a:gd name="connsiteX1131" fmla="*/ 1965008 w 3574732"/>
                  <a:gd name="connsiteY1131" fmla="*/ 903965 h 1473560"/>
                  <a:gd name="connsiteX1132" fmla="*/ 1979295 w 3574732"/>
                  <a:gd name="connsiteY1132" fmla="*/ 913490 h 1473560"/>
                  <a:gd name="connsiteX1133" fmla="*/ 1979295 w 3574732"/>
                  <a:gd name="connsiteY1133" fmla="*/ 919205 h 1473560"/>
                  <a:gd name="connsiteX1134" fmla="*/ 1976438 w 3574732"/>
                  <a:gd name="connsiteY1134" fmla="*/ 925873 h 1473560"/>
                  <a:gd name="connsiteX1135" fmla="*/ 1976438 w 3574732"/>
                  <a:gd name="connsiteY1135" fmla="*/ 938255 h 1473560"/>
                  <a:gd name="connsiteX1136" fmla="*/ 1980248 w 3574732"/>
                  <a:gd name="connsiteY1136" fmla="*/ 947780 h 1473560"/>
                  <a:gd name="connsiteX1137" fmla="*/ 1980248 w 3574732"/>
                  <a:gd name="connsiteY1137" fmla="*/ 957305 h 1473560"/>
                  <a:gd name="connsiteX1138" fmla="*/ 1980248 w 3574732"/>
                  <a:gd name="connsiteY1138" fmla="*/ 973498 h 1473560"/>
                  <a:gd name="connsiteX1139" fmla="*/ 1973580 w 3574732"/>
                  <a:gd name="connsiteY1139" fmla="*/ 989690 h 1473560"/>
                  <a:gd name="connsiteX1140" fmla="*/ 1982153 w 3574732"/>
                  <a:gd name="connsiteY1140" fmla="*/ 1002073 h 1473560"/>
                  <a:gd name="connsiteX1141" fmla="*/ 1983105 w 3574732"/>
                  <a:gd name="connsiteY1141" fmla="*/ 1005883 h 1473560"/>
                  <a:gd name="connsiteX1142" fmla="*/ 1994535 w 3574732"/>
                  <a:gd name="connsiteY1142" fmla="*/ 1011598 h 1473560"/>
                  <a:gd name="connsiteX1143" fmla="*/ 1994535 w 3574732"/>
                  <a:gd name="connsiteY1143" fmla="*/ 1015408 h 1473560"/>
                  <a:gd name="connsiteX1144" fmla="*/ 1998345 w 3574732"/>
                  <a:gd name="connsiteY1144" fmla="*/ 1022075 h 1473560"/>
                  <a:gd name="connsiteX1145" fmla="*/ 2002155 w 3574732"/>
                  <a:gd name="connsiteY1145" fmla="*/ 1029695 h 1473560"/>
                  <a:gd name="connsiteX1146" fmla="*/ 2008823 w 3574732"/>
                  <a:gd name="connsiteY1146" fmla="*/ 1039220 h 1473560"/>
                  <a:gd name="connsiteX1147" fmla="*/ 2013585 w 3574732"/>
                  <a:gd name="connsiteY1147" fmla="*/ 1044935 h 1473560"/>
                  <a:gd name="connsiteX1148" fmla="*/ 2033588 w 3574732"/>
                  <a:gd name="connsiteY1148" fmla="*/ 1048745 h 1473560"/>
                  <a:gd name="connsiteX1149" fmla="*/ 2038350 w 3574732"/>
                  <a:gd name="connsiteY1149" fmla="*/ 1052555 h 1473560"/>
                  <a:gd name="connsiteX1150" fmla="*/ 2049780 w 3574732"/>
                  <a:gd name="connsiteY1150" fmla="*/ 1057318 h 1473560"/>
                  <a:gd name="connsiteX1151" fmla="*/ 2060258 w 3574732"/>
                  <a:gd name="connsiteY1151" fmla="*/ 1059223 h 1473560"/>
                  <a:gd name="connsiteX1152" fmla="*/ 2068830 w 3574732"/>
                  <a:gd name="connsiteY1152" fmla="*/ 1053508 h 1473560"/>
                  <a:gd name="connsiteX1153" fmla="*/ 2067878 w 3574732"/>
                  <a:gd name="connsiteY1153" fmla="*/ 1048745 h 1473560"/>
                  <a:gd name="connsiteX1154" fmla="*/ 2067878 w 3574732"/>
                  <a:gd name="connsiteY1154" fmla="*/ 1039220 h 1473560"/>
                  <a:gd name="connsiteX1155" fmla="*/ 2064068 w 3574732"/>
                  <a:gd name="connsiteY1155" fmla="*/ 1033505 h 1473560"/>
                  <a:gd name="connsiteX1156" fmla="*/ 2056448 w 3574732"/>
                  <a:gd name="connsiteY1156" fmla="*/ 1028743 h 1473560"/>
                  <a:gd name="connsiteX1157" fmla="*/ 2045018 w 3574732"/>
                  <a:gd name="connsiteY1157" fmla="*/ 1022075 h 1473560"/>
                  <a:gd name="connsiteX1158" fmla="*/ 2027873 w 3574732"/>
                  <a:gd name="connsiteY1158" fmla="*/ 1011598 h 1473560"/>
                  <a:gd name="connsiteX1159" fmla="*/ 2017395 w 3574732"/>
                  <a:gd name="connsiteY1159" fmla="*/ 1003025 h 1473560"/>
                  <a:gd name="connsiteX1160" fmla="*/ 2008823 w 3574732"/>
                  <a:gd name="connsiteY1160" fmla="*/ 990643 h 1473560"/>
                  <a:gd name="connsiteX1161" fmla="*/ 2005013 w 3574732"/>
                  <a:gd name="connsiteY1161" fmla="*/ 982070 h 1473560"/>
                  <a:gd name="connsiteX1162" fmla="*/ 2004060 w 3574732"/>
                  <a:gd name="connsiteY1162" fmla="*/ 970640 h 1473560"/>
                  <a:gd name="connsiteX1163" fmla="*/ 2003108 w 3574732"/>
                  <a:gd name="connsiteY1163" fmla="*/ 962068 h 1473560"/>
                  <a:gd name="connsiteX1164" fmla="*/ 2003108 w 3574732"/>
                  <a:gd name="connsiteY1164" fmla="*/ 950638 h 1473560"/>
                  <a:gd name="connsiteX1165" fmla="*/ 2008823 w 3574732"/>
                  <a:gd name="connsiteY1165" fmla="*/ 941113 h 1473560"/>
                  <a:gd name="connsiteX1166" fmla="*/ 2019300 w 3574732"/>
                  <a:gd name="connsiteY1166" fmla="*/ 941113 h 1473560"/>
                  <a:gd name="connsiteX1167" fmla="*/ 2025015 w 3574732"/>
                  <a:gd name="connsiteY1167" fmla="*/ 943018 h 1473560"/>
                  <a:gd name="connsiteX1168" fmla="*/ 2033588 w 3574732"/>
                  <a:gd name="connsiteY1168" fmla="*/ 949685 h 1473560"/>
                  <a:gd name="connsiteX1169" fmla="*/ 2042160 w 3574732"/>
                  <a:gd name="connsiteY1169" fmla="*/ 950638 h 1473560"/>
                  <a:gd name="connsiteX1170" fmla="*/ 2045970 w 3574732"/>
                  <a:gd name="connsiteY1170" fmla="*/ 954448 h 1473560"/>
                  <a:gd name="connsiteX1171" fmla="*/ 2051685 w 3574732"/>
                  <a:gd name="connsiteY1171" fmla="*/ 960163 h 1473560"/>
                  <a:gd name="connsiteX1172" fmla="*/ 2073593 w 3574732"/>
                  <a:gd name="connsiteY1172" fmla="*/ 968735 h 1473560"/>
                  <a:gd name="connsiteX1173" fmla="*/ 2081213 w 3574732"/>
                  <a:gd name="connsiteY1173" fmla="*/ 973498 h 1473560"/>
                  <a:gd name="connsiteX1174" fmla="*/ 2081213 w 3574732"/>
                  <a:gd name="connsiteY1174" fmla="*/ 980165 h 1473560"/>
                  <a:gd name="connsiteX1175" fmla="*/ 2097405 w 3574732"/>
                  <a:gd name="connsiteY1175" fmla="*/ 985880 h 1473560"/>
                  <a:gd name="connsiteX1176" fmla="*/ 2123123 w 3574732"/>
                  <a:gd name="connsiteY1176" fmla="*/ 968735 h 1473560"/>
                  <a:gd name="connsiteX1177" fmla="*/ 2139315 w 3574732"/>
                  <a:gd name="connsiteY1177" fmla="*/ 960163 h 1473560"/>
                  <a:gd name="connsiteX1178" fmla="*/ 2154555 w 3574732"/>
                  <a:gd name="connsiteY1178" fmla="*/ 956353 h 1473560"/>
                  <a:gd name="connsiteX1179" fmla="*/ 2156460 w 3574732"/>
                  <a:gd name="connsiteY1179" fmla="*/ 948733 h 1473560"/>
                  <a:gd name="connsiteX1180" fmla="*/ 2159318 w 3574732"/>
                  <a:gd name="connsiteY1180" fmla="*/ 939208 h 1473560"/>
                  <a:gd name="connsiteX1181" fmla="*/ 2161223 w 3574732"/>
                  <a:gd name="connsiteY1181" fmla="*/ 935398 h 1473560"/>
                  <a:gd name="connsiteX1182" fmla="*/ 2161223 w 3574732"/>
                  <a:gd name="connsiteY1182" fmla="*/ 921110 h 1473560"/>
                  <a:gd name="connsiteX1183" fmla="*/ 2161223 w 3574732"/>
                  <a:gd name="connsiteY1183" fmla="*/ 912538 h 1473560"/>
                  <a:gd name="connsiteX1184" fmla="*/ 2149793 w 3574732"/>
                  <a:gd name="connsiteY1184" fmla="*/ 905870 h 1473560"/>
                  <a:gd name="connsiteX1185" fmla="*/ 2149793 w 3574732"/>
                  <a:gd name="connsiteY1185" fmla="*/ 899203 h 1473560"/>
                  <a:gd name="connsiteX1186" fmla="*/ 2144078 w 3574732"/>
                  <a:gd name="connsiteY1186" fmla="*/ 893488 h 1473560"/>
                  <a:gd name="connsiteX1187" fmla="*/ 2138363 w 3574732"/>
                  <a:gd name="connsiteY1187" fmla="*/ 889678 h 1473560"/>
                  <a:gd name="connsiteX1188" fmla="*/ 2127885 w 3574732"/>
                  <a:gd name="connsiteY1188" fmla="*/ 881105 h 1473560"/>
                  <a:gd name="connsiteX1189" fmla="*/ 2111693 w 3574732"/>
                  <a:gd name="connsiteY1189" fmla="*/ 868723 h 1473560"/>
                  <a:gd name="connsiteX1190" fmla="*/ 2122170 w 3574732"/>
                  <a:gd name="connsiteY1190" fmla="*/ 853483 h 1473560"/>
                  <a:gd name="connsiteX1191" fmla="*/ 2130743 w 3574732"/>
                  <a:gd name="connsiteY1191" fmla="*/ 852530 h 1473560"/>
                  <a:gd name="connsiteX1192" fmla="*/ 2145030 w 3574732"/>
                  <a:gd name="connsiteY1192" fmla="*/ 850625 h 1473560"/>
                  <a:gd name="connsiteX1193" fmla="*/ 2152650 w 3574732"/>
                  <a:gd name="connsiteY1193" fmla="*/ 844910 h 1473560"/>
                  <a:gd name="connsiteX1194" fmla="*/ 2158365 w 3574732"/>
                  <a:gd name="connsiteY1194" fmla="*/ 843005 h 1473560"/>
                  <a:gd name="connsiteX1195" fmla="*/ 2165985 w 3574732"/>
                  <a:gd name="connsiteY1195" fmla="*/ 841100 h 1473560"/>
                  <a:gd name="connsiteX1196" fmla="*/ 2171700 w 3574732"/>
                  <a:gd name="connsiteY1196" fmla="*/ 844910 h 1473560"/>
                  <a:gd name="connsiteX1197" fmla="*/ 2180273 w 3574732"/>
                  <a:gd name="connsiteY1197" fmla="*/ 851578 h 1473560"/>
                  <a:gd name="connsiteX1198" fmla="*/ 2190750 w 3574732"/>
                  <a:gd name="connsiteY1198" fmla="*/ 850625 h 1473560"/>
                  <a:gd name="connsiteX1199" fmla="*/ 2199323 w 3574732"/>
                  <a:gd name="connsiteY1199" fmla="*/ 845863 h 1473560"/>
                  <a:gd name="connsiteX1200" fmla="*/ 2206943 w 3574732"/>
                  <a:gd name="connsiteY1200" fmla="*/ 839195 h 1473560"/>
                  <a:gd name="connsiteX1201" fmla="*/ 2223135 w 3574732"/>
                  <a:gd name="connsiteY1201" fmla="*/ 834433 h 1473560"/>
                  <a:gd name="connsiteX1202" fmla="*/ 2228850 w 3574732"/>
                  <a:gd name="connsiteY1202" fmla="*/ 833480 h 1473560"/>
                  <a:gd name="connsiteX1203" fmla="*/ 2236470 w 3574732"/>
                  <a:gd name="connsiteY1203" fmla="*/ 830623 h 1473560"/>
                  <a:gd name="connsiteX1204" fmla="*/ 2247900 w 3574732"/>
                  <a:gd name="connsiteY1204" fmla="*/ 825860 h 1473560"/>
                  <a:gd name="connsiteX1205" fmla="*/ 2255520 w 3574732"/>
                  <a:gd name="connsiteY1205" fmla="*/ 824908 h 1473560"/>
                  <a:gd name="connsiteX1206" fmla="*/ 2274570 w 3574732"/>
                  <a:gd name="connsiteY1206" fmla="*/ 823955 h 1473560"/>
                  <a:gd name="connsiteX1207" fmla="*/ 2286000 w 3574732"/>
                  <a:gd name="connsiteY1207" fmla="*/ 821098 h 1473560"/>
                  <a:gd name="connsiteX1208" fmla="*/ 2293620 w 3574732"/>
                  <a:gd name="connsiteY1208" fmla="*/ 815383 h 1473560"/>
                  <a:gd name="connsiteX1209" fmla="*/ 2293620 w 3574732"/>
                  <a:gd name="connsiteY1209" fmla="*/ 812525 h 1473560"/>
                  <a:gd name="connsiteX1210" fmla="*/ 2309813 w 3574732"/>
                  <a:gd name="connsiteY1210" fmla="*/ 802048 h 1473560"/>
                  <a:gd name="connsiteX1211" fmla="*/ 2318385 w 3574732"/>
                  <a:gd name="connsiteY1211" fmla="*/ 796333 h 1473560"/>
                  <a:gd name="connsiteX1212" fmla="*/ 2333625 w 3574732"/>
                  <a:gd name="connsiteY1212" fmla="*/ 785855 h 1473560"/>
                  <a:gd name="connsiteX1213" fmla="*/ 2348865 w 3574732"/>
                  <a:gd name="connsiteY1213" fmla="*/ 773473 h 1473560"/>
                  <a:gd name="connsiteX1214" fmla="*/ 2362200 w 3574732"/>
                  <a:gd name="connsiteY1214" fmla="*/ 766805 h 1473560"/>
                  <a:gd name="connsiteX1215" fmla="*/ 2366963 w 3574732"/>
                  <a:gd name="connsiteY1215" fmla="*/ 758233 h 1473560"/>
                  <a:gd name="connsiteX1216" fmla="*/ 2366963 w 3574732"/>
                  <a:gd name="connsiteY1216" fmla="*/ 751565 h 1473560"/>
                  <a:gd name="connsiteX1217" fmla="*/ 2368868 w 3574732"/>
                  <a:gd name="connsiteY1217" fmla="*/ 728705 h 1473560"/>
                  <a:gd name="connsiteX1218" fmla="*/ 2374583 w 3574732"/>
                  <a:gd name="connsiteY1218" fmla="*/ 718228 h 1473560"/>
                  <a:gd name="connsiteX1219" fmla="*/ 2374583 w 3574732"/>
                  <a:gd name="connsiteY1219" fmla="*/ 712513 h 1473560"/>
                  <a:gd name="connsiteX1220" fmla="*/ 2367915 w 3574732"/>
                  <a:gd name="connsiteY1220" fmla="*/ 697273 h 1473560"/>
                  <a:gd name="connsiteX1221" fmla="*/ 2366963 w 3574732"/>
                  <a:gd name="connsiteY1221" fmla="*/ 690605 h 1473560"/>
                  <a:gd name="connsiteX1222" fmla="*/ 2366010 w 3574732"/>
                  <a:gd name="connsiteY1222" fmla="*/ 684890 h 1473560"/>
                  <a:gd name="connsiteX1223" fmla="*/ 2358390 w 3574732"/>
                  <a:gd name="connsiteY1223" fmla="*/ 682985 h 1473560"/>
                  <a:gd name="connsiteX1224" fmla="*/ 2353628 w 3574732"/>
                  <a:gd name="connsiteY1224" fmla="*/ 682033 h 1473560"/>
                  <a:gd name="connsiteX1225" fmla="*/ 2336483 w 3574732"/>
                  <a:gd name="connsiteY1225" fmla="*/ 673460 h 1473560"/>
                  <a:gd name="connsiteX1226" fmla="*/ 2355533 w 3574732"/>
                  <a:gd name="connsiteY1226" fmla="*/ 669650 h 1473560"/>
                  <a:gd name="connsiteX1227" fmla="*/ 2357438 w 3574732"/>
                  <a:gd name="connsiteY1227" fmla="*/ 662983 h 1473560"/>
                  <a:gd name="connsiteX1228" fmla="*/ 2367915 w 3574732"/>
                  <a:gd name="connsiteY1228" fmla="*/ 661078 h 1473560"/>
                  <a:gd name="connsiteX1229" fmla="*/ 2391728 w 3574732"/>
                  <a:gd name="connsiteY1229" fmla="*/ 658220 h 1473560"/>
                  <a:gd name="connsiteX1230" fmla="*/ 2391728 w 3574732"/>
                  <a:gd name="connsiteY1230" fmla="*/ 655363 h 1473560"/>
                  <a:gd name="connsiteX1231" fmla="*/ 2390775 w 3574732"/>
                  <a:gd name="connsiteY1231" fmla="*/ 642028 h 1473560"/>
                  <a:gd name="connsiteX1232" fmla="*/ 2387918 w 3574732"/>
                  <a:gd name="connsiteY1232" fmla="*/ 638218 h 1473560"/>
                  <a:gd name="connsiteX1233" fmla="*/ 2374583 w 3574732"/>
                  <a:gd name="connsiteY1233" fmla="*/ 636313 h 1473560"/>
                  <a:gd name="connsiteX1234" fmla="*/ 2361248 w 3574732"/>
                  <a:gd name="connsiteY1234" fmla="*/ 635360 h 1473560"/>
                  <a:gd name="connsiteX1235" fmla="*/ 2350770 w 3574732"/>
                  <a:gd name="connsiteY1235" fmla="*/ 635360 h 1473560"/>
                  <a:gd name="connsiteX1236" fmla="*/ 2328863 w 3574732"/>
                  <a:gd name="connsiteY1236" fmla="*/ 635360 h 1473560"/>
                  <a:gd name="connsiteX1237" fmla="*/ 2315528 w 3574732"/>
                  <a:gd name="connsiteY1237" fmla="*/ 632503 h 1473560"/>
                  <a:gd name="connsiteX1238" fmla="*/ 2314575 w 3574732"/>
                  <a:gd name="connsiteY1238" fmla="*/ 630598 h 1473560"/>
                  <a:gd name="connsiteX1239" fmla="*/ 2311718 w 3574732"/>
                  <a:gd name="connsiteY1239" fmla="*/ 622025 h 1473560"/>
                  <a:gd name="connsiteX1240" fmla="*/ 2330768 w 3574732"/>
                  <a:gd name="connsiteY1240" fmla="*/ 621073 h 1473560"/>
                  <a:gd name="connsiteX1241" fmla="*/ 2338388 w 3574732"/>
                  <a:gd name="connsiteY1241" fmla="*/ 620120 h 1473560"/>
                  <a:gd name="connsiteX1242" fmla="*/ 2351723 w 3574732"/>
                  <a:gd name="connsiteY1242" fmla="*/ 617263 h 1473560"/>
                  <a:gd name="connsiteX1243" fmla="*/ 2354580 w 3574732"/>
                  <a:gd name="connsiteY1243" fmla="*/ 613453 h 1473560"/>
                  <a:gd name="connsiteX1244" fmla="*/ 2366010 w 3574732"/>
                  <a:gd name="connsiteY1244" fmla="*/ 608690 h 1473560"/>
                  <a:gd name="connsiteX1245" fmla="*/ 2376488 w 3574732"/>
                  <a:gd name="connsiteY1245" fmla="*/ 611548 h 1473560"/>
                  <a:gd name="connsiteX1246" fmla="*/ 2380298 w 3574732"/>
                  <a:gd name="connsiteY1246" fmla="*/ 617263 h 1473560"/>
                  <a:gd name="connsiteX1247" fmla="*/ 2391728 w 3574732"/>
                  <a:gd name="connsiteY1247" fmla="*/ 617263 h 1473560"/>
                  <a:gd name="connsiteX1248" fmla="*/ 2406968 w 3574732"/>
                  <a:gd name="connsiteY1248" fmla="*/ 613453 h 1473560"/>
                  <a:gd name="connsiteX1249" fmla="*/ 2427923 w 3574732"/>
                  <a:gd name="connsiteY1249" fmla="*/ 616310 h 1473560"/>
                  <a:gd name="connsiteX1250" fmla="*/ 2436495 w 3574732"/>
                  <a:gd name="connsiteY1250" fmla="*/ 624883 h 1473560"/>
                  <a:gd name="connsiteX1251" fmla="*/ 2445068 w 3574732"/>
                  <a:gd name="connsiteY1251" fmla="*/ 632503 h 1473560"/>
                  <a:gd name="connsiteX1252" fmla="*/ 2448878 w 3574732"/>
                  <a:gd name="connsiteY1252" fmla="*/ 640123 h 1473560"/>
                  <a:gd name="connsiteX1253" fmla="*/ 2457450 w 3574732"/>
                  <a:gd name="connsiteY1253" fmla="*/ 643933 h 1473560"/>
                  <a:gd name="connsiteX1254" fmla="*/ 2457450 w 3574732"/>
                  <a:gd name="connsiteY1254" fmla="*/ 651553 h 1473560"/>
                  <a:gd name="connsiteX1255" fmla="*/ 2455545 w 3574732"/>
                  <a:gd name="connsiteY1255" fmla="*/ 662030 h 1473560"/>
                  <a:gd name="connsiteX1256" fmla="*/ 2458403 w 3574732"/>
                  <a:gd name="connsiteY1256" fmla="*/ 669650 h 1473560"/>
                  <a:gd name="connsiteX1257" fmla="*/ 2459355 w 3574732"/>
                  <a:gd name="connsiteY1257" fmla="*/ 673460 h 1473560"/>
                  <a:gd name="connsiteX1258" fmla="*/ 2472690 w 3574732"/>
                  <a:gd name="connsiteY1258" fmla="*/ 676318 h 1473560"/>
                  <a:gd name="connsiteX1259" fmla="*/ 2486978 w 3574732"/>
                  <a:gd name="connsiteY1259" fmla="*/ 677270 h 1473560"/>
                  <a:gd name="connsiteX1260" fmla="*/ 2497455 w 3574732"/>
                  <a:gd name="connsiteY1260" fmla="*/ 677270 h 1473560"/>
                  <a:gd name="connsiteX1261" fmla="*/ 2507933 w 3574732"/>
                  <a:gd name="connsiteY1261" fmla="*/ 675365 h 1473560"/>
                  <a:gd name="connsiteX1262" fmla="*/ 2518410 w 3574732"/>
                  <a:gd name="connsiteY1262" fmla="*/ 670603 h 1473560"/>
                  <a:gd name="connsiteX1263" fmla="*/ 2521268 w 3574732"/>
                  <a:gd name="connsiteY1263" fmla="*/ 656315 h 1473560"/>
                  <a:gd name="connsiteX1264" fmla="*/ 2517458 w 3574732"/>
                  <a:gd name="connsiteY1264" fmla="*/ 649648 h 1473560"/>
                  <a:gd name="connsiteX1265" fmla="*/ 2508885 w 3574732"/>
                  <a:gd name="connsiteY1265" fmla="*/ 642028 h 1473560"/>
                  <a:gd name="connsiteX1266" fmla="*/ 2505075 w 3574732"/>
                  <a:gd name="connsiteY1266" fmla="*/ 630598 h 1473560"/>
                  <a:gd name="connsiteX1267" fmla="*/ 2502218 w 3574732"/>
                  <a:gd name="connsiteY1267" fmla="*/ 619168 h 1473560"/>
                  <a:gd name="connsiteX1268" fmla="*/ 2515553 w 3574732"/>
                  <a:gd name="connsiteY1268" fmla="*/ 603928 h 1473560"/>
                  <a:gd name="connsiteX1269" fmla="*/ 2517458 w 3574732"/>
                  <a:gd name="connsiteY1269" fmla="*/ 601070 h 1473560"/>
                  <a:gd name="connsiteX1270" fmla="*/ 2525078 w 3574732"/>
                  <a:gd name="connsiteY1270" fmla="*/ 587735 h 1473560"/>
                  <a:gd name="connsiteX1271" fmla="*/ 2527935 w 3574732"/>
                  <a:gd name="connsiteY1271" fmla="*/ 582973 h 1473560"/>
                  <a:gd name="connsiteX1272" fmla="*/ 2549843 w 3574732"/>
                  <a:gd name="connsiteY1272" fmla="*/ 581068 h 1473560"/>
                  <a:gd name="connsiteX1273" fmla="*/ 2579370 w 3574732"/>
                  <a:gd name="connsiteY1273" fmla="*/ 571543 h 1473560"/>
                  <a:gd name="connsiteX1274" fmla="*/ 2589848 w 3574732"/>
                  <a:gd name="connsiteY1274" fmla="*/ 568685 h 1473560"/>
                  <a:gd name="connsiteX1275" fmla="*/ 2611755 w 3574732"/>
                  <a:gd name="connsiteY1275" fmla="*/ 558208 h 1473560"/>
                  <a:gd name="connsiteX1276" fmla="*/ 2624138 w 3574732"/>
                  <a:gd name="connsiteY1276" fmla="*/ 547730 h 1473560"/>
                  <a:gd name="connsiteX1277" fmla="*/ 2648903 w 3574732"/>
                  <a:gd name="connsiteY1277" fmla="*/ 539158 h 1473560"/>
                  <a:gd name="connsiteX1278" fmla="*/ 2653665 w 3574732"/>
                  <a:gd name="connsiteY1278" fmla="*/ 528680 h 1473560"/>
                  <a:gd name="connsiteX1279" fmla="*/ 2662238 w 3574732"/>
                  <a:gd name="connsiteY1279" fmla="*/ 521060 h 1473560"/>
                  <a:gd name="connsiteX1280" fmla="*/ 2684145 w 3574732"/>
                  <a:gd name="connsiteY1280" fmla="*/ 512488 h 1473560"/>
                  <a:gd name="connsiteX1281" fmla="*/ 2694623 w 3574732"/>
                  <a:gd name="connsiteY1281" fmla="*/ 502010 h 1473560"/>
                  <a:gd name="connsiteX1282" fmla="*/ 2696528 w 3574732"/>
                  <a:gd name="connsiteY1282" fmla="*/ 487723 h 1473560"/>
                  <a:gd name="connsiteX1283" fmla="*/ 2695575 w 3574732"/>
                  <a:gd name="connsiteY1283" fmla="*/ 478198 h 1473560"/>
                  <a:gd name="connsiteX1284" fmla="*/ 2694623 w 3574732"/>
                  <a:gd name="connsiteY1284" fmla="*/ 472483 h 1473560"/>
                  <a:gd name="connsiteX1285" fmla="*/ 2707005 w 3574732"/>
                  <a:gd name="connsiteY1285" fmla="*/ 460100 h 1473560"/>
                  <a:gd name="connsiteX1286" fmla="*/ 2707005 w 3574732"/>
                  <a:gd name="connsiteY1286" fmla="*/ 453433 h 1473560"/>
                  <a:gd name="connsiteX1287" fmla="*/ 2707005 w 3574732"/>
                  <a:gd name="connsiteY1287" fmla="*/ 439145 h 1473560"/>
                  <a:gd name="connsiteX1288" fmla="*/ 2711768 w 3574732"/>
                  <a:gd name="connsiteY1288" fmla="*/ 428668 h 1473560"/>
                  <a:gd name="connsiteX1289" fmla="*/ 2711768 w 3574732"/>
                  <a:gd name="connsiteY1289" fmla="*/ 416285 h 1473560"/>
                  <a:gd name="connsiteX1290" fmla="*/ 2701290 w 3574732"/>
                  <a:gd name="connsiteY1290" fmla="*/ 412475 h 1473560"/>
                  <a:gd name="connsiteX1291" fmla="*/ 2689860 w 3574732"/>
                  <a:gd name="connsiteY1291" fmla="*/ 413428 h 1473560"/>
                  <a:gd name="connsiteX1292" fmla="*/ 2673668 w 3574732"/>
                  <a:gd name="connsiteY1292" fmla="*/ 416285 h 1473560"/>
                  <a:gd name="connsiteX1293" fmla="*/ 2660333 w 3574732"/>
                  <a:gd name="connsiteY1293" fmla="*/ 412475 h 1473560"/>
                  <a:gd name="connsiteX1294" fmla="*/ 2653665 w 3574732"/>
                  <a:gd name="connsiteY1294" fmla="*/ 401998 h 1473560"/>
                  <a:gd name="connsiteX1295" fmla="*/ 2647950 w 3574732"/>
                  <a:gd name="connsiteY1295" fmla="*/ 401998 h 1473560"/>
                  <a:gd name="connsiteX1296" fmla="*/ 2634615 w 3574732"/>
                  <a:gd name="connsiteY1296" fmla="*/ 400093 h 1473560"/>
                  <a:gd name="connsiteX1297" fmla="*/ 2629853 w 3574732"/>
                  <a:gd name="connsiteY1297" fmla="*/ 396283 h 1473560"/>
                  <a:gd name="connsiteX1298" fmla="*/ 2629853 w 3574732"/>
                  <a:gd name="connsiteY1298" fmla="*/ 393425 h 1473560"/>
                  <a:gd name="connsiteX1299" fmla="*/ 2632710 w 3574732"/>
                  <a:gd name="connsiteY1299" fmla="*/ 383900 h 1473560"/>
                  <a:gd name="connsiteX1300" fmla="*/ 2676525 w 3574732"/>
                  <a:gd name="connsiteY1300" fmla="*/ 375328 h 1473560"/>
                  <a:gd name="connsiteX1301" fmla="*/ 2681288 w 3574732"/>
                  <a:gd name="connsiteY1301" fmla="*/ 368660 h 1473560"/>
                  <a:gd name="connsiteX1302" fmla="*/ 2697480 w 3574732"/>
                  <a:gd name="connsiteY1302" fmla="*/ 356278 h 1473560"/>
                  <a:gd name="connsiteX1303" fmla="*/ 2716530 w 3574732"/>
                  <a:gd name="connsiteY1303" fmla="*/ 344848 h 1473560"/>
                  <a:gd name="connsiteX1304" fmla="*/ 2734628 w 3574732"/>
                  <a:gd name="connsiteY1304" fmla="*/ 334370 h 1473560"/>
                  <a:gd name="connsiteX1305" fmla="*/ 2745105 w 3574732"/>
                  <a:gd name="connsiteY1305" fmla="*/ 330560 h 1473560"/>
                  <a:gd name="connsiteX1306" fmla="*/ 2777490 w 3574732"/>
                  <a:gd name="connsiteY1306" fmla="*/ 328655 h 1473560"/>
                  <a:gd name="connsiteX1307" fmla="*/ 2785110 w 3574732"/>
                  <a:gd name="connsiteY1307" fmla="*/ 327703 h 1473560"/>
                  <a:gd name="connsiteX1308" fmla="*/ 2798445 w 3574732"/>
                  <a:gd name="connsiteY1308" fmla="*/ 327703 h 1473560"/>
                  <a:gd name="connsiteX1309" fmla="*/ 2814638 w 3574732"/>
                  <a:gd name="connsiteY1309" fmla="*/ 330560 h 1473560"/>
                  <a:gd name="connsiteX1310" fmla="*/ 2841308 w 3574732"/>
                  <a:gd name="connsiteY1310" fmla="*/ 331513 h 1473560"/>
                  <a:gd name="connsiteX1311" fmla="*/ 2855595 w 3574732"/>
                  <a:gd name="connsiteY1311" fmla="*/ 328655 h 1473560"/>
                  <a:gd name="connsiteX1312" fmla="*/ 2869883 w 3574732"/>
                  <a:gd name="connsiteY1312" fmla="*/ 324845 h 1473560"/>
                  <a:gd name="connsiteX1313" fmla="*/ 2877503 w 3574732"/>
                  <a:gd name="connsiteY1313" fmla="*/ 324845 h 1473560"/>
                  <a:gd name="connsiteX1314" fmla="*/ 2909888 w 3574732"/>
                  <a:gd name="connsiteY1314" fmla="*/ 331513 h 1473560"/>
                  <a:gd name="connsiteX1315" fmla="*/ 2924175 w 3574732"/>
                  <a:gd name="connsiteY1315" fmla="*/ 339133 h 1473560"/>
                  <a:gd name="connsiteX1316" fmla="*/ 2934653 w 3574732"/>
                  <a:gd name="connsiteY1316" fmla="*/ 341038 h 1473560"/>
                  <a:gd name="connsiteX1317" fmla="*/ 2943225 w 3574732"/>
                  <a:gd name="connsiteY1317" fmla="*/ 339133 h 1473560"/>
                  <a:gd name="connsiteX1318" fmla="*/ 2956560 w 3574732"/>
                  <a:gd name="connsiteY1318" fmla="*/ 324845 h 1473560"/>
                  <a:gd name="connsiteX1319" fmla="*/ 2958465 w 3574732"/>
                  <a:gd name="connsiteY1319" fmla="*/ 320083 h 1473560"/>
                  <a:gd name="connsiteX1320" fmla="*/ 2966085 w 3574732"/>
                  <a:gd name="connsiteY1320" fmla="*/ 311510 h 1473560"/>
                  <a:gd name="connsiteX1321" fmla="*/ 2971800 w 3574732"/>
                  <a:gd name="connsiteY1321" fmla="*/ 306748 h 1473560"/>
                  <a:gd name="connsiteX1322" fmla="*/ 2979420 w 3574732"/>
                  <a:gd name="connsiteY1322" fmla="*/ 303890 h 1473560"/>
                  <a:gd name="connsiteX1323" fmla="*/ 2987040 w 3574732"/>
                  <a:gd name="connsiteY1323" fmla="*/ 300080 h 1473560"/>
                  <a:gd name="connsiteX1324" fmla="*/ 2995613 w 3574732"/>
                  <a:gd name="connsiteY1324" fmla="*/ 295318 h 1473560"/>
                  <a:gd name="connsiteX1325" fmla="*/ 3006090 w 3574732"/>
                  <a:gd name="connsiteY1325" fmla="*/ 291508 h 1473560"/>
                  <a:gd name="connsiteX1326" fmla="*/ 3036570 w 3574732"/>
                  <a:gd name="connsiteY1326" fmla="*/ 291508 h 1473560"/>
                  <a:gd name="connsiteX1327" fmla="*/ 3044190 w 3574732"/>
                  <a:gd name="connsiteY1327" fmla="*/ 299128 h 1473560"/>
                  <a:gd name="connsiteX1328" fmla="*/ 3051810 w 3574732"/>
                  <a:gd name="connsiteY1328" fmla="*/ 301985 h 1473560"/>
                  <a:gd name="connsiteX1329" fmla="*/ 3062288 w 3574732"/>
                  <a:gd name="connsiteY1329" fmla="*/ 300080 h 1473560"/>
                  <a:gd name="connsiteX1330" fmla="*/ 3075623 w 3574732"/>
                  <a:gd name="connsiteY1330" fmla="*/ 293413 h 1473560"/>
                  <a:gd name="connsiteX1331" fmla="*/ 3087053 w 3574732"/>
                  <a:gd name="connsiteY1331" fmla="*/ 289603 h 1473560"/>
                  <a:gd name="connsiteX1332" fmla="*/ 3097530 w 3574732"/>
                  <a:gd name="connsiteY1332" fmla="*/ 284840 h 1473560"/>
                  <a:gd name="connsiteX1333" fmla="*/ 3105150 w 3574732"/>
                  <a:gd name="connsiteY1333" fmla="*/ 283888 h 1473560"/>
                  <a:gd name="connsiteX1334" fmla="*/ 3113723 w 3574732"/>
                  <a:gd name="connsiteY1334" fmla="*/ 287698 h 1473560"/>
                  <a:gd name="connsiteX1335" fmla="*/ 3100388 w 3574732"/>
                  <a:gd name="connsiteY1335" fmla="*/ 297223 h 1473560"/>
                  <a:gd name="connsiteX1336" fmla="*/ 3089910 w 3574732"/>
                  <a:gd name="connsiteY1336" fmla="*/ 302938 h 1473560"/>
                  <a:gd name="connsiteX1337" fmla="*/ 3071813 w 3574732"/>
                  <a:gd name="connsiteY1337" fmla="*/ 311510 h 1473560"/>
                  <a:gd name="connsiteX1338" fmla="*/ 3061335 w 3574732"/>
                  <a:gd name="connsiteY1338" fmla="*/ 317225 h 1473560"/>
                  <a:gd name="connsiteX1339" fmla="*/ 3052763 w 3574732"/>
                  <a:gd name="connsiteY1339" fmla="*/ 321988 h 1473560"/>
                  <a:gd name="connsiteX1340" fmla="*/ 3044190 w 3574732"/>
                  <a:gd name="connsiteY1340" fmla="*/ 328655 h 1473560"/>
                  <a:gd name="connsiteX1341" fmla="*/ 3030855 w 3574732"/>
                  <a:gd name="connsiteY1341" fmla="*/ 337228 h 1473560"/>
                  <a:gd name="connsiteX1342" fmla="*/ 3015615 w 3574732"/>
                  <a:gd name="connsiteY1342" fmla="*/ 341990 h 1473560"/>
                  <a:gd name="connsiteX1343" fmla="*/ 2994660 w 3574732"/>
                  <a:gd name="connsiteY1343" fmla="*/ 351515 h 1473560"/>
                  <a:gd name="connsiteX1344" fmla="*/ 2982278 w 3574732"/>
                  <a:gd name="connsiteY1344" fmla="*/ 364850 h 1473560"/>
                  <a:gd name="connsiteX1345" fmla="*/ 2979420 w 3574732"/>
                  <a:gd name="connsiteY1345" fmla="*/ 368660 h 1473560"/>
                  <a:gd name="connsiteX1346" fmla="*/ 2967038 w 3574732"/>
                  <a:gd name="connsiteY1346" fmla="*/ 379138 h 1473560"/>
                  <a:gd name="connsiteX1347" fmla="*/ 2972753 w 3574732"/>
                  <a:gd name="connsiteY1347" fmla="*/ 387710 h 1473560"/>
                  <a:gd name="connsiteX1348" fmla="*/ 2968943 w 3574732"/>
                  <a:gd name="connsiteY1348" fmla="*/ 408665 h 1473560"/>
                  <a:gd name="connsiteX1349" fmla="*/ 2968943 w 3574732"/>
                  <a:gd name="connsiteY1349" fmla="*/ 418190 h 1473560"/>
                  <a:gd name="connsiteX1350" fmla="*/ 2968943 w 3574732"/>
                  <a:gd name="connsiteY1350" fmla="*/ 427715 h 1473560"/>
                  <a:gd name="connsiteX1351" fmla="*/ 2968943 w 3574732"/>
                  <a:gd name="connsiteY1351" fmla="*/ 434383 h 1473560"/>
                  <a:gd name="connsiteX1352" fmla="*/ 2979420 w 3574732"/>
                  <a:gd name="connsiteY1352" fmla="*/ 440098 h 1473560"/>
                  <a:gd name="connsiteX1353" fmla="*/ 2989898 w 3574732"/>
                  <a:gd name="connsiteY1353" fmla="*/ 449623 h 1473560"/>
                  <a:gd name="connsiteX1354" fmla="*/ 2990850 w 3574732"/>
                  <a:gd name="connsiteY1354" fmla="*/ 455338 h 1473560"/>
                  <a:gd name="connsiteX1355" fmla="*/ 3007043 w 3574732"/>
                  <a:gd name="connsiteY1355" fmla="*/ 457243 h 1473560"/>
                  <a:gd name="connsiteX1356" fmla="*/ 3017520 w 3574732"/>
                  <a:gd name="connsiteY1356" fmla="*/ 448670 h 1473560"/>
                  <a:gd name="connsiteX1357" fmla="*/ 3020378 w 3574732"/>
                  <a:gd name="connsiteY1357" fmla="*/ 441050 h 1473560"/>
                  <a:gd name="connsiteX1358" fmla="*/ 3027998 w 3574732"/>
                  <a:gd name="connsiteY1358" fmla="*/ 435335 h 1473560"/>
                  <a:gd name="connsiteX1359" fmla="*/ 3038475 w 3574732"/>
                  <a:gd name="connsiteY1359" fmla="*/ 428668 h 1473560"/>
                  <a:gd name="connsiteX1360" fmla="*/ 3037523 w 3574732"/>
                  <a:gd name="connsiteY1360" fmla="*/ 425810 h 1473560"/>
                  <a:gd name="connsiteX1361" fmla="*/ 3047048 w 3574732"/>
                  <a:gd name="connsiteY1361" fmla="*/ 416285 h 1473560"/>
                  <a:gd name="connsiteX1362" fmla="*/ 3054668 w 3574732"/>
                  <a:gd name="connsiteY1362" fmla="*/ 413428 h 1473560"/>
                  <a:gd name="connsiteX1363" fmla="*/ 3072765 w 3574732"/>
                  <a:gd name="connsiteY1363" fmla="*/ 403903 h 1473560"/>
                  <a:gd name="connsiteX1364" fmla="*/ 3083243 w 3574732"/>
                  <a:gd name="connsiteY1364" fmla="*/ 397235 h 1473560"/>
                  <a:gd name="connsiteX1365" fmla="*/ 3077528 w 3574732"/>
                  <a:gd name="connsiteY1365" fmla="*/ 386758 h 1473560"/>
                  <a:gd name="connsiteX1366" fmla="*/ 3080385 w 3574732"/>
                  <a:gd name="connsiteY1366" fmla="*/ 383900 h 1473560"/>
                  <a:gd name="connsiteX1367" fmla="*/ 3080385 w 3574732"/>
                  <a:gd name="connsiteY1367" fmla="*/ 381043 h 1473560"/>
                  <a:gd name="connsiteX1368" fmla="*/ 3085148 w 3574732"/>
                  <a:gd name="connsiteY1368" fmla="*/ 377233 h 1473560"/>
                  <a:gd name="connsiteX1369" fmla="*/ 3092768 w 3574732"/>
                  <a:gd name="connsiteY1369" fmla="*/ 370565 h 1473560"/>
                  <a:gd name="connsiteX1370" fmla="*/ 3089910 w 3574732"/>
                  <a:gd name="connsiteY1370" fmla="*/ 357230 h 1473560"/>
                  <a:gd name="connsiteX1371" fmla="*/ 3097530 w 3574732"/>
                  <a:gd name="connsiteY1371" fmla="*/ 375328 h 1473560"/>
                  <a:gd name="connsiteX1372" fmla="*/ 3097530 w 3574732"/>
                  <a:gd name="connsiteY1372" fmla="*/ 371518 h 1473560"/>
                  <a:gd name="connsiteX1373" fmla="*/ 3110865 w 3574732"/>
                  <a:gd name="connsiteY1373" fmla="*/ 366755 h 1473560"/>
                  <a:gd name="connsiteX1374" fmla="*/ 3116580 w 3574732"/>
                  <a:gd name="connsiteY1374" fmla="*/ 351515 h 1473560"/>
                  <a:gd name="connsiteX1375" fmla="*/ 3148013 w 3574732"/>
                  <a:gd name="connsiteY1375" fmla="*/ 343895 h 1473560"/>
                  <a:gd name="connsiteX1376" fmla="*/ 3166110 w 3574732"/>
                  <a:gd name="connsiteY1376" fmla="*/ 342943 h 1473560"/>
                  <a:gd name="connsiteX1377" fmla="*/ 3183255 w 3574732"/>
                  <a:gd name="connsiteY1377" fmla="*/ 343895 h 1473560"/>
                  <a:gd name="connsiteX1378" fmla="*/ 3253740 w 3574732"/>
                  <a:gd name="connsiteY1378" fmla="*/ 336275 h 1473560"/>
                  <a:gd name="connsiteX1379" fmla="*/ 3258503 w 3574732"/>
                  <a:gd name="connsiteY1379" fmla="*/ 332465 h 1473560"/>
                  <a:gd name="connsiteX1380" fmla="*/ 3274695 w 3574732"/>
                  <a:gd name="connsiteY1380" fmla="*/ 321988 h 1473560"/>
                  <a:gd name="connsiteX1381" fmla="*/ 3301365 w 3574732"/>
                  <a:gd name="connsiteY1381" fmla="*/ 315320 h 1473560"/>
                  <a:gd name="connsiteX1382" fmla="*/ 3317558 w 3574732"/>
                  <a:gd name="connsiteY1382" fmla="*/ 304843 h 1473560"/>
                  <a:gd name="connsiteX1383" fmla="*/ 3336608 w 3574732"/>
                  <a:gd name="connsiteY1383" fmla="*/ 306748 h 1473560"/>
                  <a:gd name="connsiteX1384" fmla="*/ 3358515 w 3574732"/>
                  <a:gd name="connsiteY1384" fmla="*/ 309605 h 1473560"/>
                  <a:gd name="connsiteX1385" fmla="*/ 3407093 w 3574732"/>
                  <a:gd name="connsiteY1385" fmla="*/ 300080 h 1473560"/>
                  <a:gd name="connsiteX1386" fmla="*/ 3403283 w 3574732"/>
                  <a:gd name="connsiteY1386" fmla="*/ 291508 h 1473560"/>
                  <a:gd name="connsiteX1387" fmla="*/ 3380423 w 3574732"/>
                  <a:gd name="connsiteY1387" fmla="*/ 282935 h 1473560"/>
                  <a:gd name="connsiteX1388" fmla="*/ 3364230 w 3574732"/>
                  <a:gd name="connsiteY1388" fmla="*/ 270553 h 1473560"/>
                  <a:gd name="connsiteX1389" fmla="*/ 3358515 w 3574732"/>
                  <a:gd name="connsiteY1389" fmla="*/ 260075 h 1473560"/>
                  <a:gd name="connsiteX1390" fmla="*/ 3369945 w 3574732"/>
                  <a:gd name="connsiteY1390" fmla="*/ 260075 h 1473560"/>
                  <a:gd name="connsiteX1391" fmla="*/ 3397568 w 3574732"/>
                  <a:gd name="connsiteY1391" fmla="*/ 257218 h 1473560"/>
                  <a:gd name="connsiteX1392" fmla="*/ 3405188 w 3574732"/>
                  <a:gd name="connsiteY1392" fmla="*/ 249598 h 1473560"/>
                  <a:gd name="connsiteX1393" fmla="*/ 3408045 w 3574732"/>
                  <a:gd name="connsiteY1393" fmla="*/ 244835 h 1473560"/>
                  <a:gd name="connsiteX1394" fmla="*/ 3415665 w 3574732"/>
                  <a:gd name="connsiteY1394" fmla="*/ 241025 h 1473560"/>
                  <a:gd name="connsiteX1395" fmla="*/ 3424238 w 3574732"/>
                  <a:gd name="connsiteY1395" fmla="*/ 241025 h 1473560"/>
                  <a:gd name="connsiteX1396" fmla="*/ 3432810 w 3574732"/>
                  <a:gd name="connsiteY1396" fmla="*/ 242930 h 1473560"/>
                  <a:gd name="connsiteX1397" fmla="*/ 3449003 w 3574732"/>
                  <a:gd name="connsiteY1397" fmla="*/ 250550 h 1473560"/>
                  <a:gd name="connsiteX1398" fmla="*/ 3456623 w 3574732"/>
                  <a:gd name="connsiteY1398" fmla="*/ 253408 h 1473560"/>
                  <a:gd name="connsiteX1399" fmla="*/ 3472815 w 3574732"/>
                  <a:gd name="connsiteY1399" fmla="*/ 257218 h 1473560"/>
                  <a:gd name="connsiteX1400" fmla="*/ 3494723 w 3574732"/>
                  <a:gd name="connsiteY1400" fmla="*/ 260075 h 1473560"/>
                  <a:gd name="connsiteX1401" fmla="*/ 3519488 w 3574732"/>
                  <a:gd name="connsiteY1401" fmla="*/ 266743 h 1473560"/>
                  <a:gd name="connsiteX1402" fmla="*/ 3535680 w 3574732"/>
                  <a:gd name="connsiteY1402" fmla="*/ 265790 h 1473560"/>
                  <a:gd name="connsiteX1403" fmla="*/ 3549015 w 3574732"/>
                  <a:gd name="connsiteY1403" fmla="*/ 255313 h 1473560"/>
                  <a:gd name="connsiteX1404" fmla="*/ 3551873 w 3574732"/>
                  <a:gd name="connsiteY1404" fmla="*/ 243883 h 1473560"/>
                  <a:gd name="connsiteX1405" fmla="*/ 3560445 w 3574732"/>
                  <a:gd name="connsiteY1405" fmla="*/ 241025 h 1473560"/>
                  <a:gd name="connsiteX1406" fmla="*/ 3569018 w 3574732"/>
                  <a:gd name="connsiteY1406" fmla="*/ 237215 h 1473560"/>
                  <a:gd name="connsiteX1407" fmla="*/ 3574733 w 3574732"/>
                  <a:gd name="connsiteY1407" fmla="*/ 230548 h 1473560"/>
                  <a:gd name="connsiteX1408" fmla="*/ 3568065 w 3574732"/>
                  <a:gd name="connsiteY1408" fmla="*/ 231500 h 1473560"/>
                  <a:gd name="connsiteX1409" fmla="*/ 601028 w 3574732"/>
                  <a:gd name="connsiteY1409" fmla="*/ 290555 h 1473560"/>
                  <a:gd name="connsiteX1410" fmla="*/ 601028 w 3574732"/>
                  <a:gd name="connsiteY1410" fmla="*/ 290555 h 1473560"/>
                  <a:gd name="connsiteX1411" fmla="*/ 601028 w 3574732"/>
                  <a:gd name="connsiteY1411" fmla="*/ 290555 h 1473560"/>
                  <a:gd name="connsiteX1412" fmla="*/ 874395 w 3574732"/>
                  <a:gd name="connsiteY1412" fmla="*/ 1083035 h 1473560"/>
                  <a:gd name="connsiteX1413" fmla="*/ 867728 w 3574732"/>
                  <a:gd name="connsiteY1413" fmla="*/ 1091608 h 1473560"/>
                  <a:gd name="connsiteX1414" fmla="*/ 861060 w 3574732"/>
                  <a:gd name="connsiteY1414" fmla="*/ 1097323 h 1473560"/>
                  <a:gd name="connsiteX1415" fmla="*/ 849630 w 3574732"/>
                  <a:gd name="connsiteY1415" fmla="*/ 1106848 h 1473560"/>
                  <a:gd name="connsiteX1416" fmla="*/ 838200 w 3574732"/>
                  <a:gd name="connsiteY1416" fmla="*/ 1104943 h 1473560"/>
                  <a:gd name="connsiteX1417" fmla="*/ 841058 w 3574732"/>
                  <a:gd name="connsiteY1417" fmla="*/ 1096370 h 1473560"/>
                  <a:gd name="connsiteX1418" fmla="*/ 839153 w 3574732"/>
                  <a:gd name="connsiteY1418" fmla="*/ 1091608 h 1473560"/>
                  <a:gd name="connsiteX1419" fmla="*/ 845820 w 3574732"/>
                  <a:gd name="connsiteY1419" fmla="*/ 1085893 h 1473560"/>
                  <a:gd name="connsiteX1420" fmla="*/ 859155 w 3574732"/>
                  <a:gd name="connsiteY1420" fmla="*/ 1084940 h 1473560"/>
                  <a:gd name="connsiteX1421" fmla="*/ 874395 w 3574732"/>
                  <a:gd name="connsiteY1421" fmla="*/ 1083035 h 1473560"/>
                  <a:gd name="connsiteX1422" fmla="*/ 1003935 w 3574732"/>
                  <a:gd name="connsiteY1422" fmla="*/ 591545 h 1473560"/>
                  <a:gd name="connsiteX1423" fmla="*/ 995363 w 3574732"/>
                  <a:gd name="connsiteY1423" fmla="*/ 595355 h 1473560"/>
                  <a:gd name="connsiteX1424" fmla="*/ 986790 w 3574732"/>
                  <a:gd name="connsiteY1424" fmla="*/ 595355 h 1473560"/>
                  <a:gd name="connsiteX1425" fmla="*/ 978218 w 3574732"/>
                  <a:gd name="connsiteY1425" fmla="*/ 595355 h 1473560"/>
                  <a:gd name="connsiteX1426" fmla="*/ 958215 w 3574732"/>
                  <a:gd name="connsiteY1426" fmla="*/ 593450 h 1473560"/>
                  <a:gd name="connsiteX1427" fmla="*/ 918210 w 3574732"/>
                  <a:gd name="connsiteY1427" fmla="*/ 588688 h 1473560"/>
                  <a:gd name="connsiteX1428" fmla="*/ 901065 w 3574732"/>
                  <a:gd name="connsiteY1428" fmla="*/ 588688 h 1473560"/>
                  <a:gd name="connsiteX1429" fmla="*/ 885825 w 3574732"/>
                  <a:gd name="connsiteY1429" fmla="*/ 588688 h 1473560"/>
                  <a:gd name="connsiteX1430" fmla="*/ 868680 w 3574732"/>
                  <a:gd name="connsiteY1430" fmla="*/ 585830 h 1473560"/>
                  <a:gd name="connsiteX1431" fmla="*/ 846773 w 3574732"/>
                  <a:gd name="connsiteY1431" fmla="*/ 586783 h 1473560"/>
                  <a:gd name="connsiteX1432" fmla="*/ 824865 w 3574732"/>
                  <a:gd name="connsiteY1432" fmla="*/ 589640 h 1473560"/>
                  <a:gd name="connsiteX1433" fmla="*/ 813435 w 3574732"/>
                  <a:gd name="connsiteY1433" fmla="*/ 589640 h 1473560"/>
                  <a:gd name="connsiteX1434" fmla="*/ 802005 w 3574732"/>
                  <a:gd name="connsiteY1434" fmla="*/ 589640 h 1473560"/>
                  <a:gd name="connsiteX1435" fmla="*/ 791528 w 3574732"/>
                  <a:gd name="connsiteY1435" fmla="*/ 586783 h 1473560"/>
                  <a:gd name="connsiteX1436" fmla="*/ 791528 w 3574732"/>
                  <a:gd name="connsiteY1436" fmla="*/ 577258 h 1473560"/>
                  <a:gd name="connsiteX1437" fmla="*/ 802958 w 3574732"/>
                  <a:gd name="connsiteY1437" fmla="*/ 565828 h 1473560"/>
                  <a:gd name="connsiteX1438" fmla="*/ 807720 w 3574732"/>
                  <a:gd name="connsiteY1438" fmla="*/ 560113 h 1473560"/>
                  <a:gd name="connsiteX1439" fmla="*/ 809625 w 3574732"/>
                  <a:gd name="connsiteY1439" fmla="*/ 553445 h 1473560"/>
                  <a:gd name="connsiteX1440" fmla="*/ 821055 w 3574732"/>
                  <a:gd name="connsiteY1440" fmla="*/ 544873 h 1473560"/>
                  <a:gd name="connsiteX1441" fmla="*/ 827723 w 3574732"/>
                  <a:gd name="connsiteY1441" fmla="*/ 538205 h 1473560"/>
                  <a:gd name="connsiteX1442" fmla="*/ 845820 w 3574732"/>
                  <a:gd name="connsiteY1442" fmla="*/ 529633 h 1473560"/>
                  <a:gd name="connsiteX1443" fmla="*/ 854393 w 3574732"/>
                  <a:gd name="connsiteY1443" fmla="*/ 529633 h 1473560"/>
                  <a:gd name="connsiteX1444" fmla="*/ 867728 w 3574732"/>
                  <a:gd name="connsiteY1444" fmla="*/ 529633 h 1473560"/>
                  <a:gd name="connsiteX1445" fmla="*/ 881063 w 3574732"/>
                  <a:gd name="connsiteY1445" fmla="*/ 537253 h 1473560"/>
                  <a:gd name="connsiteX1446" fmla="*/ 884873 w 3574732"/>
                  <a:gd name="connsiteY1446" fmla="*/ 545825 h 1473560"/>
                  <a:gd name="connsiteX1447" fmla="*/ 906780 w 3574732"/>
                  <a:gd name="connsiteY1447" fmla="*/ 550588 h 1473560"/>
                  <a:gd name="connsiteX1448" fmla="*/ 928688 w 3574732"/>
                  <a:gd name="connsiteY1448" fmla="*/ 546778 h 1473560"/>
                  <a:gd name="connsiteX1449" fmla="*/ 926783 w 3574732"/>
                  <a:gd name="connsiteY1449" fmla="*/ 541063 h 1473560"/>
                  <a:gd name="connsiteX1450" fmla="*/ 926783 w 3574732"/>
                  <a:gd name="connsiteY1450" fmla="*/ 531538 h 1473560"/>
                  <a:gd name="connsiteX1451" fmla="*/ 942023 w 3574732"/>
                  <a:gd name="connsiteY1451" fmla="*/ 519155 h 1473560"/>
                  <a:gd name="connsiteX1452" fmla="*/ 948690 w 3574732"/>
                  <a:gd name="connsiteY1452" fmla="*/ 527728 h 1473560"/>
                  <a:gd name="connsiteX1453" fmla="*/ 948690 w 3574732"/>
                  <a:gd name="connsiteY1453" fmla="*/ 534395 h 1473560"/>
                  <a:gd name="connsiteX1454" fmla="*/ 946785 w 3574732"/>
                  <a:gd name="connsiteY1454" fmla="*/ 538205 h 1473560"/>
                  <a:gd name="connsiteX1455" fmla="*/ 953453 w 3574732"/>
                  <a:gd name="connsiteY1455" fmla="*/ 546778 h 1473560"/>
                  <a:gd name="connsiteX1456" fmla="*/ 972503 w 3574732"/>
                  <a:gd name="connsiteY1456" fmla="*/ 561065 h 1473560"/>
                  <a:gd name="connsiteX1457" fmla="*/ 987743 w 3574732"/>
                  <a:gd name="connsiteY1457" fmla="*/ 571543 h 1473560"/>
                  <a:gd name="connsiteX1458" fmla="*/ 998220 w 3574732"/>
                  <a:gd name="connsiteY1458" fmla="*/ 579163 h 1473560"/>
                  <a:gd name="connsiteX1459" fmla="*/ 1004888 w 3574732"/>
                  <a:gd name="connsiteY1459" fmla="*/ 584878 h 1473560"/>
                  <a:gd name="connsiteX1460" fmla="*/ 1003935 w 3574732"/>
                  <a:gd name="connsiteY1460" fmla="*/ 591545 h 1473560"/>
                  <a:gd name="connsiteX1461" fmla="*/ 1239203 w 3574732"/>
                  <a:gd name="connsiteY1461" fmla="*/ 609643 h 1473560"/>
                  <a:gd name="connsiteX1462" fmla="*/ 1230630 w 3574732"/>
                  <a:gd name="connsiteY1462" fmla="*/ 612500 h 1473560"/>
                  <a:gd name="connsiteX1463" fmla="*/ 1212533 w 3574732"/>
                  <a:gd name="connsiteY1463" fmla="*/ 622025 h 1473560"/>
                  <a:gd name="connsiteX1464" fmla="*/ 1212533 w 3574732"/>
                  <a:gd name="connsiteY1464" fmla="*/ 627740 h 1473560"/>
                  <a:gd name="connsiteX1465" fmla="*/ 1212533 w 3574732"/>
                  <a:gd name="connsiteY1465" fmla="*/ 633455 h 1473560"/>
                  <a:gd name="connsiteX1466" fmla="*/ 1214438 w 3574732"/>
                  <a:gd name="connsiteY1466" fmla="*/ 637265 h 1473560"/>
                  <a:gd name="connsiteX1467" fmla="*/ 1196340 w 3574732"/>
                  <a:gd name="connsiteY1467" fmla="*/ 645838 h 1473560"/>
                  <a:gd name="connsiteX1468" fmla="*/ 1183005 w 3574732"/>
                  <a:gd name="connsiteY1468" fmla="*/ 645838 h 1473560"/>
                  <a:gd name="connsiteX1469" fmla="*/ 1169670 w 3574732"/>
                  <a:gd name="connsiteY1469" fmla="*/ 642980 h 1473560"/>
                  <a:gd name="connsiteX1470" fmla="*/ 1157288 w 3574732"/>
                  <a:gd name="connsiteY1470" fmla="*/ 625835 h 1473560"/>
                  <a:gd name="connsiteX1471" fmla="*/ 1150620 w 3574732"/>
                  <a:gd name="connsiteY1471" fmla="*/ 614405 h 1473560"/>
                  <a:gd name="connsiteX1472" fmla="*/ 1143953 w 3574732"/>
                  <a:gd name="connsiteY1472" fmla="*/ 600118 h 1473560"/>
                  <a:gd name="connsiteX1473" fmla="*/ 1123950 w 3574732"/>
                  <a:gd name="connsiteY1473" fmla="*/ 586783 h 1473560"/>
                  <a:gd name="connsiteX1474" fmla="*/ 1115378 w 3574732"/>
                  <a:gd name="connsiteY1474" fmla="*/ 571543 h 1473560"/>
                  <a:gd name="connsiteX1475" fmla="*/ 1113473 w 3574732"/>
                  <a:gd name="connsiteY1475" fmla="*/ 559160 h 1473560"/>
                  <a:gd name="connsiteX1476" fmla="*/ 1113473 w 3574732"/>
                  <a:gd name="connsiteY1476" fmla="*/ 550588 h 1473560"/>
                  <a:gd name="connsiteX1477" fmla="*/ 1116330 w 3574732"/>
                  <a:gd name="connsiteY1477" fmla="*/ 539158 h 1473560"/>
                  <a:gd name="connsiteX1478" fmla="*/ 1129665 w 3574732"/>
                  <a:gd name="connsiteY1478" fmla="*/ 535348 h 1473560"/>
                  <a:gd name="connsiteX1479" fmla="*/ 1163003 w 3574732"/>
                  <a:gd name="connsiteY1479" fmla="*/ 531538 h 1473560"/>
                  <a:gd name="connsiteX1480" fmla="*/ 1196340 w 3574732"/>
                  <a:gd name="connsiteY1480" fmla="*/ 527728 h 1473560"/>
                  <a:gd name="connsiteX1481" fmla="*/ 1201103 w 3574732"/>
                  <a:gd name="connsiteY1481" fmla="*/ 531538 h 1473560"/>
                  <a:gd name="connsiteX1482" fmla="*/ 1187768 w 3574732"/>
                  <a:gd name="connsiteY1482" fmla="*/ 540110 h 1473560"/>
                  <a:gd name="connsiteX1483" fmla="*/ 1176338 w 3574732"/>
                  <a:gd name="connsiteY1483" fmla="*/ 545825 h 1473560"/>
                  <a:gd name="connsiteX1484" fmla="*/ 1176338 w 3574732"/>
                  <a:gd name="connsiteY1484" fmla="*/ 557255 h 1473560"/>
                  <a:gd name="connsiteX1485" fmla="*/ 1176338 w 3574732"/>
                  <a:gd name="connsiteY1485" fmla="*/ 568685 h 1473560"/>
                  <a:gd name="connsiteX1486" fmla="*/ 1206818 w 3574732"/>
                  <a:gd name="connsiteY1486" fmla="*/ 584878 h 1473560"/>
                  <a:gd name="connsiteX1487" fmla="*/ 1222058 w 3574732"/>
                  <a:gd name="connsiteY1487" fmla="*/ 587735 h 1473560"/>
                  <a:gd name="connsiteX1488" fmla="*/ 1237298 w 3574732"/>
                  <a:gd name="connsiteY1488" fmla="*/ 593450 h 1473560"/>
                  <a:gd name="connsiteX1489" fmla="*/ 1243965 w 3574732"/>
                  <a:gd name="connsiteY1489" fmla="*/ 599165 h 1473560"/>
                  <a:gd name="connsiteX1490" fmla="*/ 1239203 w 3574732"/>
                  <a:gd name="connsiteY1490" fmla="*/ 609643 h 1473560"/>
                  <a:gd name="connsiteX1491" fmla="*/ 1342073 w 3574732"/>
                  <a:gd name="connsiteY1491" fmla="*/ 556303 h 1473560"/>
                  <a:gd name="connsiteX1492" fmla="*/ 1335405 w 3574732"/>
                  <a:gd name="connsiteY1492" fmla="*/ 562970 h 1473560"/>
                  <a:gd name="connsiteX1493" fmla="*/ 1322070 w 3574732"/>
                  <a:gd name="connsiteY1493" fmla="*/ 562970 h 1473560"/>
                  <a:gd name="connsiteX1494" fmla="*/ 1308735 w 3574732"/>
                  <a:gd name="connsiteY1494" fmla="*/ 554398 h 1473560"/>
                  <a:gd name="connsiteX1495" fmla="*/ 1311593 w 3574732"/>
                  <a:gd name="connsiteY1495" fmla="*/ 542015 h 1473560"/>
                  <a:gd name="connsiteX1496" fmla="*/ 1316355 w 3574732"/>
                  <a:gd name="connsiteY1496" fmla="*/ 536300 h 1473560"/>
                  <a:gd name="connsiteX1497" fmla="*/ 1333500 w 3574732"/>
                  <a:gd name="connsiteY1497" fmla="*/ 536300 h 1473560"/>
                  <a:gd name="connsiteX1498" fmla="*/ 1342073 w 3574732"/>
                  <a:gd name="connsiteY1498" fmla="*/ 548683 h 1473560"/>
                  <a:gd name="connsiteX1499" fmla="*/ 1342073 w 3574732"/>
                  <a:gd name="connsiteY1499" fmla="*/ 556303 h 147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Lst>
                <a:rect l="l" t="t" r="r" b="b"/>
                <a:pathLst>
                  <a:path w="3574732" h="1473560">
                    <a:moveTo>
                      <a:pt x="3568065" y="231500"/>
                    </a:moveTo>
                    <a:cubicBezTo>
                      <a:pt x="3568065" y="231500"/>
                      <a:pt x="3568065" y="231500"/>
                      <a:pt x="3562350" y="230548"/>
                    </a:cubicBezTo>
                    <a:cubicBezTo>
                      <a:pt x="3556635" y="229595"/>
                      <a:pt x="3549015" y="230548"/>
                      <a:pt x="3549015" y="230548"/>
                    </a:cubicBezTo>
                    <a:cubicBezTo>
                      <a:pt x="3549015" y="230548"/>
                      <a:pt x="3534728" y="230548"/>
                      <a:pt x="3529965" y="230548"/>
                    </a:cubicBezTo>
                    <a:cubicBezTo>
                      <a:pt x="3525203" y="230548"/>
                      <a:pt x="3516630" y="234358"/>
                      <a:pt x="3511868" y="233405"/>
                    </a:cubicBezTo>
                    <a:cubicBezTo>
                      <a:pt x="3507105" y="232453"/>
                      <a:pt x="3504248" y="231500"/>
                      <a:pt x="3504248" y="231500"/>
                    </a:cubicBezTo>
                    <a:cubicBezTo>
                      <a:pt x="3504248" y="231500"/>
                      <a:pt x="3498533" y="230548"/>
                      <a:pt x="3489960" y="225785"/>
                    </a:cubicBezTo>
                    <a:cubicBezTo>
                      <a:pt x="3481388" y="221023"/>
                      <a:pt x="3489960" y="225785"/>
                      <a:pt x="3489008" y="222928"/>
                    </a:cubicBezTo>
                    <a:cubicBezTo>
                      <a:pt x="3487103" y="220070"/>
                      <a:pt x="3480435" y="214355"/>
                      <a:pt x="3480435" y="214355"/>
                    </a:cubicBezTo>
                    <a:lnTo>
                      <a:pt x="3476625" y="206735"/>
                    </a:lnTo>
                    <a:lnTo>
                      <a:pt x="3462338" y="201973"/>
                    </a:lnTo>
                    <a:lnTo>
                      <a:pt x="3456623" y="198163"/>
                    </a:lnTo>
                    <a:lnTo>
                      <a:pt x="3442335" y="194353"/>
                    </a:lnTo>
                    <a:cubicBezTo>
                      <a:pt x="3442335" y="194353"/>
                      <a:pt x="3442335" y="194353"/>
                      <a:pt x="3441383" y="191495"/>
                    </a:cubicBezTo>
                    <a:cubicBezTo>
                      <a:pt x="3440430" y="188638"/>
                      <a:pt x="3419475" y="185780"/>
                      <a:pt x="3419475" y="185780"/>
                    </a:cubicBezTo>
                    <a:cubicBezTo>
                      <a:pt x="3419475" y="185780"/>
                      <a:pt x="3408998" y="182923"/>
                      <a:pt x="3406140" y="180065"/>
                    </a:cubicBezTo>
                    <a:cubicBezTo>
                      <a:pt x="3403283" y="177208"/>
                      <a:pt x="3389948" y="177208"/>
                      <a:pt x="3389948" y="177208"/>
                    </a:cubicBezTo>
                    <a:cubicBezTo>
                      <a:pt x="3389948" y="177208"/>
                      <a:pt x="3368040" y="175303"/>
                      <a:pt x="3362325" y="172445"/>
                    </a:cubicBezTo>
                    <a:cubicBezTo>
                      <a:pt x="3356610" y="169588"/>
                      <a:pt x="3354705" y="172445"/>
                      <a:pt x="3348990" y="172445"/>
                    </a:cubicBezTo>
                    <a:cubicBezTo>
                      <a:pt x="3343275" y="172445"/>
                      <a:pt x="3340418" y="172445"/>
                      <a:pt x="3334703" y="172445"/>
                    </a:cubicBezTo>
                    <a:cubicBezTo>
                      <a:pt x="3328988" y="172445"/>
                      <a:pt x="3323273" y="172445"/>
                      <a:pt x="3318510" y="172445"/>
                    </a:cubicBezTo>
                    <a:cubicBezTo>
                      <a:pt x="3313748" y="172445"/>
                      <a:pt x="3301365" y="170540"/>
                      <a:pt x="3301365" y="170540"/>
                    </a:cubicBezTo>
                    <a:lnTo>
                      <a:pt x="3277553" y="166730"/>
                    </a:lnTo>
                    <a:lnTo>
                      <a:pt x="3255645" y="168635"/>
                    </a:lnTo>
                    <a:lnTo>
                      <a:pt x="3247073" y="170540"/>
                    </a:lnTo>
                    <a:lnTo>
                      <a:pt x="3244215" y="184828"/>
                    </a:lnTo>
                    <a:lnTo>
                      <a:pt x="3238500" y="185780"/>
                    </a:lnTo>
                    <a:cubicBezTo>
                      <a:pt x="3238500" y="185780"/>
                      <a:pt x="3222308" y="184828"/>
                      <a:pt x="3219450" y="180065"/>
                    </a:cubicBezTo>
                    <a:cubicBezTo>
                      <a:pt x="3216593" y="175303"/>
                      <a:pt x="3219450" y="180065"/>
                      <a:pt x="3221355" y="172445"/>
                    </a:cubicBezTo>
                    <a:lnTo>
                      <a:pt x="3218498" y="162920"/>
                    </a:lnTo>
                    <a:lnTo>
                      <a:pt x="3197543" y="162920"/>
                    </a:lnTo>
                    <a:cubicBezTo>
                      <a:pt x="3197543" y="162920"/>
                      <a:pt x="3189923" y="164825"/>
                      <a:pt x="3176588" y="166730"/>
                    </a:cubicBezTo>
                    <a:cubicBezTo>
                      <a:pt x="3163253" y="168635"/>
                      <a:pt x="3176588" y="166730"/>
                      <a:pt x="3168015" y="168635"/>
                    </a:cubicBezTo>
                    <a:cubicBezTo>
                      <a:pt x="3159443" y="170540"/>
                      <a:pt x="3157538" y="169588"/>
                      <a:pt x="3148965" y="169588"/>
                    </a:cubicBezTo>
                    <a:cubicBezTo>
                      <a:pt x="3140393" y="169588"/>
                      <a:pt x="3138488" y="169588"/>
                      <a:pt x="3138488" y="169588"/>
                    </a:cubicBezTo>
                    <a:cubicBezTo>
                      <a:pt x="3138488" y="169588"/>
                      <a:pt x="3125153" y="169588"/>
                      <a:pt x="3098483" y="168635"/>
                    </a:cubicBezTo>
                    <a:cubicBezTo>
                      <a:pt x="3071813" y="167683"/>
                      <a:pt x="3082290" y="167683"/>
                      <a:pt x="3076575" y="165778"/>
                    </a:cubicBezTo>
                    <a:cubicBezTo>
                      <a:pt x="3070860" y="163873"/>
                      <a:pt x="3070860" y="161968"/>
                      <a:pt x="3063240" y="157205"/>
                    </a:cubicBezTo>
                    <a:cubicBezTo>
                      <a:pt x="3055620" y="152443"/>
                      <a:pt x="3055620" y="150538"/>
                      <a:pt x="3055620" y="150538"/>
                    </a:cubicBezTo>
                    <a:lnTo>
                      <a:pt x="3049905" y="147680"/>
                    </a:lnTo>
                    <a:lnTo>
                      <a:pt x="3016568" y="147680"/>
                    </a:lnTo>
                    <a:lnTo>
                      <a:pt x="3002280" y="147680"/>
                    </a:lnTo>
                    <a:cubicBezTo>
                      <a:pt x="3002280" y="147680"/>
                      <a:pt x="2986088" y="147680"/>
                      <a:pt x="2980373" y="144823"/>
                    </a:cubicBezTo>
                    <a:cubicBezTo>
                      <a:pt x="2974658" y="141965"/>
                      <a:pt x="2963228" y="144823"/>
                      <a:pt x="2952750" y="141965"/>
                    </a:cubicBezTo>
                    <a:cubicBezTo>
                      <a:pt x="2942273" y="139108"/>
                      <a:pt x="2942273" y="139108"/>
                      <a:pt x="2938463" y="137203"/>
                    </a:cubicBezTo>
                    <a:cubicBezTo>
                      <a:pt x="2933700" y="135298"/>
                      <a:pt x="2929890" y="136250"/>
                      <a:pt x="2919413" y="131488"/>
                    </a:cubicBezTo>
                    <a:cubicBezTo>
                      <a:pt x="2908935" y="126725"/>
                      <a:pt x="2919413" y="131488"/>
                      <a:pt x="2913698" y="129583"/>
                    </a:cubicBezTo>
                    <a:cubicBezTo>
                      <a:pt x="2907983" y="127678"/>
                      <a:pt x="2892743" y="128630"/>
                      <a:pt x="2892743" y="128630"/>
                    </a:cubicBezTo>
                    <a:cubicBezTo>
                      <a:pt x="2892743" y="128630"/>
                      <a:pt x="2878455" y="128630"/>
                      <a:pt x="2873693" y="126725"/>
                    </a:cubicBezTo>
                    <a:cubicBezTo>
                      <a:pt x="2868930" y="124820"/>
                      <a:pt x="2873693" y="126725"/>
                      <a:pt x="2868930" y="124820"/>
                    </a:cubicBezTo>
                    <a:cubicBezTo>
                      <a:pt x="2864168" y="122915"/>
                      <a:pt x="2861310" y="123868"/>
                      <a:pt x="2851785" y="120058"/>
                    </a:cubicBezTo>
                    <a:cubicBezTo>
                      <a:pt x="2841308" y="116248"/>
                      <a:pt x="2840355" y="120058"/>
                      <a:pt x="2834640" y="115295"/>
                    </a:cubicBezTo>
                    <a:cubicBezTo>
                      <a:pt x="2828925" y="110533"/>
                      <a:pt x="2821305" y="114343"/>
                      <a:pt x="2817495" y="113390"/>
                    </a:cubicBezTo>
                    <a:cubicBezTo>
                      <a:pt x="2812733" y="112438"/>
                      <a:pt x="2806065" y="112438"/>
                      <a:pt x="2800350" y="112438"/>
                    </a:cubicBezTo>
                    <a:cubicBezTo>
                      <a:pt x="2794635" y="112438"/>
                      <a:pt x="2789873" y="114343"/>
                      <a:pt x="2785110" y="114343"/>
                    </a:cubicBezTo>
                    <a:cubicBezTo>
                      <a:pt x="2780348" y="114343"/>
                      <a:pt x="2767965" y="113390"/>
                      <a:pt x="2761298" y="113390"/>
                    </a:cubicBezTo>
                    <a:cubicBezTo>
                      <a:pt x="2755583" y="113390"/>
                      <a:pt x="2749868" y="113390"/>
                      <a:pt x="2740343" y="113390"/>
                    </a:cubicBezTo>
                    <a:cubicBezTo>
                      <a:pt x="2731770" y="113390"/>
                      <a:pt x="2718435" y="121963"/>
                      <a:pt x="2718435" y="121963"/>
                    </a:cubicBezTo>
                    <a:cubicBezTo>
                      <a:pt x="2718435" y="121963"/>
                      <a:pt x="2718435" y="121963"/>
                      <a:pt x="2713673" y="121963"/>
                    </a:cubicBezTo>
                    <a:cubicBezTo>
                      <a:pt x="2708910" y="121963"/>
                      <a:pt x="2708910" y="126725"/>
                      <a:pt x="2708910" y="126725"/>
                    </a:cubicBezTo>
                    <a:lnTo>
                      <a:pt x="2704148" y="133393"/>
                    </a:lnTo>
                    <a:lnTo>
                      <a:pt x="2692718" y="133393"/>
                    </a:lnTo>
                    <a:lnTo>
                      <a:pt x="2676525" y="133393"/>
                    </a:lnTo>
                    <a:lnTo>
                      <a:pt x="2654618" y="133393"/>
                    </a:lnTo>
                    <a:lnTo>
                      <a:pt x="2646998" y="139108"/>
                    </a:lnTo>
                    <a:cubicBezTo>
                      <a:pt x="2646998" y="139108"/>
                      <a:pt x="2639378" y="140060"/>
                      <a:pt x="2635568" y="140060"/>
                    </a:cubicBezTo>
                    <a:cubicBezTo>
                      <a:pt x="2630805" y="140060"/>
                      <a:pt x="2616518" y="140060"/>
                      <a:pt x="2616518" y="140060"/>
                    </a:cubicBezTo>
                    <a:cubicBezTo>
                      <a:pt x="2616518" y="140060"/>
                      <a:pt x="2610803" y="139108"/>
                      <a:pt x="2606040" y="133393"/>
                    </a:cubicBezTo>
                    <a:cubicBezTo>
                      <a:pt x="2602230" y="127678"/>
                      <a:pt x="2606040" y="133393"/>
                      <a:pt x="2606040" y="130535"/>
                    </a:cubicBezTo>
                    <a:cubicBezTo>
                      <a:pt x="2606040" y="127678"/>
                      <a:pt x="2597468" y="128630"/>
                      <a:pt x="2597468" y="128630"/>
                    </a:cubicBezTo>
                    <a:lnTo>
                      <a:pt x="2586038" y="128630"/>
                    </a:lnTo>
                    <a:lnTo>
                      <a:pt x="2578418" y="132440"/>
                    </a:lnTo>
                    <a:lnTo>
                      <a:pt x="2572703" y="141965"/>
                    </a:lnTo>
                    <a:lnTo>
                      <a:pt x="2562225" y="141965"/>
                    </a:lnTo>
                    <a:cubicBezTo>
                      <a:pt x="2562225" y="141965"/>
                      <a:pt x="2548890" y="140060"/>
                      <a:pt x="2545080" y="139108"/>
                    </a:cubicBezTo>
                    <a:cubicBezTo>
                      <a:pt x="2540318" y="138155"/>
                      <a:pt x="2533650" y="135298"/>
                      <a:pt x="2530793" y="130535"/>
                    </a:cubicBezTo>
                    <a:cubicBezTo>
                      <a:pt x="2527935" y="125773"/>
                      <a:pt x="2527935" y="124820"/>
                      <a:pt x="2527935" y="117200"/>
                    </a:cubicBezTo>
                    <a:cubicBezTo>
                      <a:pt x="2527935" y="109580"/>
                      <a:pt x="2526983" y="109580"/>
                      <a:pt x="2526983" y="109580"/>
                    </a:cubicBezTo>
                    <a:lnTo>
                      <a:pt x="2521268" y="104818"/>
                    </a:lnTo>
                    <a:lnTo>
                      <a:pt x="2506980" y="100055"/>
                    </a:lnTo>
                    <a:lnTo>
                      <a:pt x="2499360" y="98150"/>
                    </a:lnTo>
                    <a:lnTo>
                      <a:pt x="2480310" y="95293"/>
                    </a:lnTo>
                    <a:lnTo>
                      <a:pt x="2450783" y="94340"/>
                    </a:lnTo>
                    <a:lnTo>
                      <a:pt x="2443163" y="97198"/>
                    </a:lnTo>
                    <a:lnTo>
                      <a:pt x="2430780" y="104818"/>
                    </a:lnTo>
                    <a:cubicBezTo>
                      <a:pt x="2430780" y="104818"/>
                      <a:pt x="2430780" y="104818"/>
                      <a:pt x="2426018" y="103865"/>
                    </a:cubicBezTo>
                    <a:cubicBezTo>
                      <a:pt x="2421255" y="102913"/>
                      <a:pt x="2412683" y="104818"/>
                      <a:pt x="2407920" y="103865"/>
                    </a:cubicBezTo>
                    <a:cubicBezTo>
                      <a:pt x="2403158" y="102913"/>
                      <a:pt x="2396490" y="102913"/>
                      <a:pt x="2391728" y="101008"/>
                    </a:cubicBezTo>
                    <a:cubicBezTo>
                      <a:pt x="2386965" y="99103"/>
                      <a:pt x="2375535" y="96245"/>
                      <a:pt x="2375535" y="96245"/>
                    </a:cubicBezTo>
                    <a:cubicBezTo>
                      <a:pt x="2375535" y="96245"/>
                      <a:pt x="2375535" y="96245"/>
                      <a:pt x="2370773" y="93388"/>
                    </a:cubicBezTo>
                    <a:cubicBezTo>
                      <a:pt x="2366010" y="90530"/>
                      <a:pt x="2365058" y="91483"/>
                      <a:pt x="2359343" y="90530"/>
                    </a:cubicBezTo>
                    <a:cubicBezTo>
                      <a:pt x="2353628" y="89578"/>
                      <a:pt x="2351723" y="91483"/>
                      <a:pt x="2347913" y="90530"/>
                    </a:cubicBezTo>
                    <a:cubicBezTo>
                      <a:pt x="2343150" y="89578"/>
                      <a:pt x="2339340" y="90530"/>
                      <a:pt x="2339340" y="90530"/>
                    </a:cubicBezTo>
                    <a:lnTo>
                      <a:pt x="2328863" y="90530"/>
                    </a:lnTo>
                    <a:lnTo>
                      <a:pt x="2314575" y="91483"/>
                    </a:lnTo>
                    <a:cubicBezTo>
                      <a:pt x="2314575" y="91483"/>
                      <a:pt x="2308860" y="91483"/>
                      <a:pt x="2304098" y="91483"/>
                    </a:cubicBezTo>
                    <a:cubicBezTo>
                      <a:pt x="2299335" y="91483"/>
                      <a:pt x="2298383" y="91483"/>
                      <a:pt x="2292668" y="91483"/>
                    </a:cubicBezTo>
                    <a:cubicBezTo>
                      <a:pt x="2286953" y="91483"/>
                      <a:pt x="2279333" y="88625"/>
                      <a:pt x="2279333" y="88625"/>
                    </a:cubicBezTo>
                    <a:cubicBezTo>
                      <a:pt x="2279333" y="88625"/>
                      <a:pt x="2267903" y="88625"/>
                      <a:pt x="2262188" y="85768"/>
                    </a:cubicBezTo>
                    <a:cubicBezTo>
                      <a:pt x="2256473" y="82910"/>
                      <a:pt x="2237423" y="84815"/>
                      <a:pt x="2237423" y="84815"/>
                    </a:cubicBezTo>
                    <a:cubicBezTo>
                      <a:pt x="2237423" y="84815"/>
                      <a:pt x="2237423" y="84815"/>
                      <a:pt x="2232660" y="82910"/>
                    </a:cubicBezTo>
                    <a:cubicBezTo>
                      <a:pt x="2227898" y="81005"/>
                      <a:pt x="2225040" y="82910"/>
                      <a:pt x="2225040" y="82910"/>
                    </a:cubicBezTo>
                    <a:lnTo>
                      <a:pt x="2213610" y="85768"/>
                    </a:lnTo>
                    <a:cubicBezTo>
                      <a:pt x="2213610" y="85768"/>
                      <a:pt x="2197418" y="91483"/>
                      <a:pt x="2189798" y="94340"/>
                    </a:cubicBezTo>
                    <a:cubicBezTo>
                      <a:pt x="2189798" y="94340"/>
                      <a:pt x="2176463" y="94340"/>
                      <a:pt x="2170748" y="95293"/>
                    </a:cubicBezTo>
                    <a:cubicBezTo>
                      <a:pt x="2165033" y="96245"/>
                      <a:pt x="2163128" y="97198"/>
                      <a:pt x="2159318" y="99103"/>
                    </a:cubicBezTo>
                    <a:cubicBezTo>
                      <a:pt x="2154555" y="101008"/>
                      <a:pt x="2148840" y="104818"/>
                      <a:pt x="2141220" y="104818"/>
                    </a:cubicBezTo>
                    <a:cubicBezTo>
                      <a:pt x="2133600" y="104818"/>
                      <a:pt x="2141220" y="104818"/>
                      <a:pt x="2127885" y="103865"/>
                    </a:cubicBezTo>
                    <a:cubicBezTo>
                      <a:pt x="2114550" y="102913"/>
                      <a:pt x="2117408" y="101008"/>
                      <a:pt x="2117408" y="101008"/>
                    </a:cubicBezTo>
                    <a:lnTo>
                      <a:pt x="2123123" y="96245"/>
                    </a:lnTo>
                    <a:cubicBezTo>
                      <a:pt x="2123123" y="96245"/>
                      <a:pt x="2144078" y="93388"/>
                      <a:pt x="2146935" y="90530"/>
                    </a:cubicBezTo>
                    <a:cubicBezTo>
                      <a:pt x="2149793" y="87673"/>
                      <a:pt x="2157413" y="86720"/>
                      <a:pt x="2162175" y="84815"/>
                    </a:cubicBezTo>
                    <a:cubicBezTo>
                      <a:pt x="2166938" y="82910"/>
                      <a:pt x="2167890" y="84815"/>
                      <a:pt x="2170748" y="81958"/>
                    </a:cubicBezTo>
                    <a:cubicBezTo>
                      <a:pt x="2173605" y="79100"/>
                      <a:pt x="2192655" y="75290"/>
                      <a:pt x="2194560" y="67670"/>
                    </a:cubicBezTo>
                    <a:cubicBezTo>
                      <a:pt x="2194560" y="67670"/>
                      <a:pt x="2200275" y="67670"/>
                      <a:pt x="2205038" y="67670"/>
                    </a:cubicBezTo>
                    <a:cubicBezTo>
                      <a:pt x="2209800" y="67670"/>
                      <a:pt x="2216468" y="67670"/>
                      <a:pt x="2222183" y="67670"/>
                    </a:cubicBezTo>
                    <a:cubicBezTo>
                      <a:pt x="2227898" y="67670"/>
                      <a:pt x="2241233" y="67670"/>
                      <a:pt x="2241233" y="67670"/>
                    </a:cubicBezTo>
                    <a:lnTo>
                      <a:pt x="2265045" y="61955"/>
                    </a:lnTo>
                    <a:lnTo>
                      <a:pt x="2266950" y="55288"/>
                    </a:lnTo>
                    <a:cubicBezTo>
                      <a:pt x="2266950" y="55288"/>
                      <a:pt x="2268855" y="51478"/>
                      <a:pt x="2265998" y="45763"/>
                    </a:cubicBezTo>
                    <a:cubicBezTo>
                      <a:pt x="2263140" y="40048"/>
                      <a:pt x="2263140" y="38143"/>
                      <a:pt x="2263140" y="38143"/>
                    </a:cubicBezTo>
                    <a:lnTo>
                      <a:pt x="2257425" y="25760"/>
                    </a:lnTo>
                    <a:lnTo>
                      <a:pt x="2241233" y="22903"/>
                    </a:lnTo>
                    <a:lnTo>
                      <a:pt x="2225040" y="19093"/>
                    </a:lnTo>
                    <a:cubicBezTo>
                      <a:pt x="2225040" y="19093"/>
                      <a:pt x="2225040" y="19093"/>
                      <a:pt x="2216468" y="19093"/>
                    </a:cubicBezTo>
                    <a:cubicBezTo>
                      <a:pt x="2207895" y="19093"/>
                      <a:pt x="2216468" y="19093"/>
                      <a:pt x="2211705" y="18140"/>
                    </a:cubicBezTo>
                    <a:cubicBezTo>
                      <a:pt x="2206943" y="17188"/>
                      <a:pt x="2201228" y="20045"/>
                      <a:pt x="2195513" y="19093"/>
                    </a:cubicBezTo>
                    <a:cubicBezTo>
                      <a:pt x="2189798" y="18140"/>
                      <a:pt x="2182178" y="17188"/>
                      <a:pt x="2182178" y="17188"/>
                    </a:cubicBezTo>
                    <a:cubicBezTo>
                      <a:pt x="2182178" y="17188"/>
                      <a:pt x="2170748" y="17188"/>
                      <a:pt x="2161223" y="16235"/>
                    </a:cubicBezTo>
                    <a:cubicBezTo>
                      <a:pt x="2161223" y="16235"/>
                      <a:pt x="2146935" y="17188"/>
                      <a:pt x="2142173" y="16235"/>
                    </a:cubicBezTo>
                    <a:cubicBezTo>
                      <a:pt x="2137410" y="15283"/>
                      <a:pt x="2134553" y="16235"/>
                      <a:pt x="2131695" y="13378"/>
                    </a:cubicBezTo>
                    <a:cubicBezTo>
                      <a:pt x="2128838" y="10520"/>
                      <a:pt x="2130743" y="1948"/>
                      <a:pt x="2130743" y="1948"/>
                    </a:cubicBezTo>
                    <a:lnTo>
                      <a:pt x="2120265" y="995"/>
                    </a:lnTo>
                    <a:lnTo>
                      <a:pt x="2093595" y="1948"/>
                    </a:lnTo>
                    <a:lnTo>
                      <a:pt x="2074545" y="995"/>
                    </a:lnTo>
                    <a:cubicBezTo>
                      <a:pt x="2074545" y="995"/>
                      <a:pt x="2061210" y="995"/>
                      <a:pt x="2057400" y="43"/>
                    </a:cubicBezTo>
                    <a:cubicBezTo>
                      <a:pt x="2052638" y="-910"/>
                      <a:pt x="2052638" y="14330"/>
                      <a:pt x="2052638" y="14330"/>
                    </a:cubicBezTo>
                    <a:lnTo>
                      <a:pt x="2052638" y="19093"/>
                    </a:lnTo>
                    <a:lnTo>
                      <a:pt x="2049780" y="22903"/>
                    </a:lnTo>
                    <a:cubicBezTo>
                      <a:pt x="2049780" y="22903"/>
                      <a:pt x="2042160" y="25760"/>
                      <a:pt x="2038350" y="27665"/>
                    </a:cubicBezTo>
                    <a:cubicBezTo>
                      <a:pt x="2033588" y="29570"/>
                      <a:pt x="2026920" y="31475"/>
                      <a:pt x="2026920" y="31475"/>
                    </a:cubicBezTo>
                    <a:lnTo>
                      <a:pt x="2010728" y="33380"/>
                    </a:lnTo>
                    <a:lnTo>
                      <a:pt x="1985963" y="36238"/>
                    </a:lnTo>
                    <a:cubicBezTo>
                      <a:pt x="1985963" y="36238"/>
                      <a:pt x="1985963" y="36238"/>
                      <a:pt x="1981200" y="35285"/>
                    </a:cubicBezTo>
                    <a:cubicBezTo>
                      <a:pt x="1976438" y="34333"/>
                      <a:pt x="1960245" y="34333"/>
                      <a:pt x="1960245" y="34333"/>
                    </a:cubicBezTo>
                    <a:lnTo>
                      <a:pt x="1949768" y="34333"/>
                    </a:lnTo>
                    <a:lnTo>
                      <a:pt x="1939290" y="35285"/>
                    </a:lnTo>
                    <a:lnTo>
                      <a:pt x="1918335" y="39095"/>
                    </a:lnTo>
                    <a:lnTo>
                      <a:pt x="1897380" y="42905"/>
                    </a:lnTo>
                    <a:lnTo>
                      <a:pt x="1873568" y="46715"/>
                    </a:lnTo>
                    <a:lnTo>
                      <a:pt x="1855470" y="47668"/>
                    </a:lnTo>
                    <a:cubicBezTo>
                      <a:pt x="1855470" y="47668"/>
                      <a:pt x="1855470" y="47668"/>
                      <a:pt x="1850708" y="47668"/>
                    </a:cubicBezTo>
                    <a:cubicBezTo>
                      <a:pt x="1845945" y="47668"/>
                      <a:pt x="1825943" y="54335"/>
                      <a:pt x="1825943" y="54335"/>
                    </a:cubicBezTo>
                    <a:lnTo>
                      <a:pt x="1812608" y="58145"/>
                    </a:lnTo>
                    <a:cubicBezTo>
                      <a:pt x="1812608" y="58145"/>
                      <a:pt x="1807845" y="65765"/>
                      <a:pt x="1804035" y="65765"/>
                    </a:cubicBezTo>
                    <a:cubicBezTo>
                      <a:pt x="1799273" y="65765"/>
                      <a:pt x="1795463" y="74338"/>
                      <a:pt x="1795463" y="74338"/>
                    </a:cubicBezTo>
                    <a:lnTo>
                      <a:pt x="1786890" y="76243"/>
                    </a:lnTo>
                    <a:cubicBezTo>
                      <a:pt x="1786890" y="76243"/>
                      <a:pt x="1775460" y="80053"/>
                      <a:pt x="1770698" y="80053"/>
                    </a:cubicBezTo>
                    <a:cubicBezTo>
                      <a:pt x="1765935" y="80053"/>
                      <a:pt x="1763078" y="85768"/>
                      <a:pt x="1755458" y="86720"/>
                    </a:cubicBezTo>
                    <a:cubicBezTo>
                      <a:pt x="1747838" y="87673"/>
                      <a:pt x="1733550" y="87673"/>
                      <a:pt x="1728788" y="87673"/>
                    </a:cubicBezTo>
                    <a:cubicBezTo>
                      <a:pt x="1724025" y="87673"/>
                      <a:pt x="1721168" y="87673"/>
                      <a:pt x="1721168" y="87673"/>
                    </a:cubicBezTo>
                    <a:lnTo>
                      <a:pt x="1712595" y="88625"/>
                    </a:lnTo>
                    <a:lnTo>
                      <a:pt x="1709738" y="93388"/>
                    </a:lnTo>
                    <a:lnTo>
                      <a:pt x="1704975" y="102913"/>
                    </a:lnTo>
                    <a:lnTo>
                      <a:pt x="1704975" y="108628"/>
                    </a:lnTo>
                    <a:lnTo>
                      <a:pt x="1703070" y="115295"/>
                    </a:lnTo>
                    <a:lnTo>
                      <a:pt x="1701165" y="123868"/>
                    </a:lnTo>
                    <a:lnTo>
                      <a:pt x="1698308" y="127678"/>
                    </a:lnTo>
                    <a:lnTo>
                      <a:pt x="1675448" y="121010"/>
                    </a:lnTo>
                    <a:lnTo>
                      <a:pt x="1674495" y="114343"/>
                    </a:lnTo>
                    <a:lnTo>
                      <a:pt x="1666875" y="111485"/>
                    </a:lnTo>
                    <a:cubicBezTo>
                      <a:pt x="1666875" y="111485"/>
                      <a:pt x="1658303" y="111485"/>
                      <a:pt x="1652588" y="111485"/>
                    </a:cubicBezTo>
                    <a:cubicBezTo>
                      <a:pt x="1646873" y="111485"/>
                      <a:pt x="1644968" y="111485"/>
                      <a:pt x="1644968" y="111485"/>
                    </a:cubicBezTo>
                    <a:lnTo>
                      <a:pt x="1637348" y="121963"/>
                    </a:lnTo>
                    <a:cubicBezTo>
                      <a:pt x="1637348" y="121963"/>
                      <a:pt x="1637348" y="121963"/>
                      <a:pt x="1626870" y="124820"/>
                    </a:cubicBezTo>
                    <a:cubicBezTo>
                      <a:pt x="1626870" y="124820"/>
                      <a:pt x="1626870" y="124820"/>
                      <a:pt x="1626870" y="127678"/>
                    </a:cubicBezTo>
                    <a:cubicBezTo>
                      <a:pt x="1626870" y="130535"/>
                      <a:pt x="1624013" y="133393"/>
                      <a:pt x="1624013" y="133393"/>
                    </a:cubicBezTo>
                    <a:lnTo>
                      <a:pt x="1609725" y="130535"/>
                    </a:lnTo>
                    <a:cubicBezTo>
                      <a:pt x="1609725" y="130535"/>
                      <a:pt x="1606868" y="125773"/>
                      <a:pt x="1605915" y="120058"/>
                    </a:cubicBezTo>
                    <a:cubicBezTo>
                      <a:pt x="1604963" y="114343"/>
                      <a:pt x="1607820" y="113390"/>
                      <a:pt x="1607820" y="109580"/>
                    </a:cubicBezTo>
                    <a:cubicBezTo>
                      <a:pt x="1607820" y="105770"/>
                      <a:pt x="1606868" y="103865"/>
                      <a:pt x="1606868" y="103865"/>
                    </a:cubicBezTo>
                    <a:lnTo>
                      <a:pt x="1599248" y="111485"/>
                    </a:lnTo>
                    <a:cubicBezTo>
                      <a:pt x="1599248" y="111485"/>
                      <a:pt x="1590675" y="118153"/>
                      <a:pt x="1584008" y="119105"/>
                    </a:cubicBezTo>
                    <a:cubicBezTo>
                      <a:pt x="1578293" y="120058"/>
                      <a:pt x="1575435" y="128630"/>
                      <a:pt x="1575435" y="128630"/>
                    </a:cubicBezTo>
                    <a:lnTo>
                      <a:pt x="1572578" y="133393"/>
                    </a:lnTo>
                    <a:lnTo>
                      <a:pt x="1572578" y="146728"/>
                    </a:lnTo>
                    <a:lnTo>
                      <a:pt x="1585913" y="154348"/>
                    </a:lnTo>
                    <a:lnTo>
                      <a:pt x="1591628" y="157205"/>
                    </a:lnTo>
                    <a:lnTo>
                      <a:pt x="1592580" y="162920"/>
                    </a:lnTo>
                    <a:lnTo>
                      <a:pt x="1589723" y="168635"/>
                    </a:lnTo>
                    <a:lnTo>
                      <a:pt x="1587818" y="177208"/>
                    </a:lnTo>
                    <a:lnTo>
                      <a:pt x="1593533" y="177208"/>
                    </a:lnTo>
                    <a:lnTo>
                      <a:pt x="1604010" y="180065"/>
                    </a:lnTo>
                    <a:lnTo>
                      <a:pt x="1602105" y="184828"/>
                    </a:lnTo>
                    <a:lnTo>
                      <a:pt x="1599248" y="191495"/>
                    </a:lnTo>
                    <a:lnTo>
                      <a:pt x="1589723" y="202925"/>
                    </a:lnTo>
                    <a:lnTo>
                      <a:pt x="1584008" y="208640"/>
                    </a:lnTo>
                    <a:lnTo>
                      <a:pt x="1579245" y="213403"/>
                    </a:lnTo>
                    <a:cubicBezTo>
                      <a:pt x="1579245" y="213403"/>
                      <a:pt x="1579245" y="213403"/>
                      <a:pt x="1574483" y="215308"/>
                    </a:cubicBezTo>
                    <a:cubicBezTo>
                      <a:pt x="1569720" y="217213"/>
                      <a:pt x="1564005" y="225785"/>
                      <a:pt x="1564005" y="225785"/>
                    </a:cubicBezTo>
                    <a:lnTo>
                      <a:pt x="1555433" y="229595"/>
                    </a:lnTo>
                    <a:lnTo>
                      <a:pt x="1542098" y="234358"/>
                    </a:lnTo>
                    <a:lnTo>
                      <a:pt x="1537335" y="239120"/>
                    </a:lnTo>
                    <a:cubicBezTo>
                      <a:pt x="1537335" y="239120"/>
                      <a:pt x="1531620" y="241978"/>
                      <a:pt x="1526858" y="241025"/>
                    </a:cubicBezTo>
                    <a:cubicBezTo>
                      <a:pt x="1522095" y="240073"/>
                      <a:pt x="1521143" y="237215"/>
                      <a:pt x="1521143" y="237215"/>
                    </a:cubicBezTo>
                    <a:lnTo>
                      <a:pt x="1525905" y="232453"/>
                    </a:lnTo>
                    <a:lnTo>
                      <a:pt x="1539240" y="225785"/>
                    </a:lnTo>
                    <a:cubicBezTo>
                      <a:pt x="1539240" y="225785"/>
                      <a:pt x="1546860" y="223880"/>
                      <a:pt x="1552575" y="218165"/>
                    </a:cubicBezTo>
                    <a:cubicBezTo>
                      <a:pt x="1552575" y="218165"/>
                      <a:pt x="1560195" y="209593"/>
                      <a:pt x="1560195" y="206735"/>
                    </a:cubicBezTo>
                    <a:cubicBezTo>
                      <a:pt x="1560195" y="203878"/>
                      <a:pt x="1563053" y="198163"/>
                      <a:pt x="1563053" y="198163"/>
                    </a:cubicBezTo>
                    <a:lnTo>
                      <a:pt x="1562100" y="193400"/>
                    </a:lnTo>
                    <a:lnTo>
                      <a:pt x="1561148" y="186733"/>
                    </a:lnTo>
                    <a:lnTo>
                      <a:pt x="1558290" y="176255"/>
                    </a:lnTo>
                    <a:lnTo>
                      <a:pt x="1561148" y="166730"/>
                    </a:lnTo>
                    <a:cubicBezTo>
                      <a:pt x="1561148" y="166730"/>
                      <a:pt x="1561148" y="166730"/>
                      <a:pt x="1554480" y="156253"/>
                    </a:cubicBezTo>
                    <a:cubicBezTo>
                      <a:pt x="1547813" y="145775"/>
                      <a:pt x="1557338" y="147680"/>
                      <a:pt x="1557338" y="144823"/>
                    </a:cubicBezTo>
                    <a:cubicBezTo>
                      <a:pt x="1557338" y="141965"/>
                      <a:pt x="1550670" y="133393"/>
                      <a:pt x="1550670" y="130535"/>
                    </a:cubicBezTo>
                    <a:cubicBezTo>
                      <a:pt x="1550670" y="127678"/>
                      <a:pt x="1553528" y="122915"/>
                      <a:pt x="1553528" y="122915"/>
                    </a:cubicBezTo>
                    <a:cubicBezTo>
                      <a:pt x="1553528" y="122915"/>
                      <a:pt x="1559243" y="119105"/>
                      <a:pt x="1558290" y="116248"/>
                    </a:cubicBezTo>
                    <a:cubicBezTo>
                      <a:pt x="1557338" y="113390"/>
                      <a:pt x="1560195" y="110533"/>
                      <a:pt x="1557338" y="107675"/>
                    </a:cubicBezTo>
                    <a:cubicBezTo>
                      <a:pt x="1554480" y="104818"/>
                      <a:pt x="1549718" y="104818"/>
                      <a:pt x="1549718" y="104818"/>
                    </a:cubicBezTo>
                    <a:cubicBezTo>
                      <a:pt x="1549718" y="104818"/>
                      <a:pt x="1536383" y="104818"/>
                      <a:pt x="1525905" y="104818"/>
                    </a:cubicBezTo>
                    <a:lnTo>
                      <a:pt x="1517333" y="107675"/>
                    </a:lnTo>
                    <a:cubicBezTo>
                      <a:pt x="1517333" y="107675"/>
                      <a:pt x="1511618" y="109580"/>
                      <a:pt x="1505903" y="110533"/>
                    </a:cubicBezTo>
                    <a:cubicBezTo>
                      <a:pt x="1500188" y="111485"/>
                      <a:pt x="1501140" y="116248"/>
                      <a:pt x="1501140" y="116248"/>
                    </a:cubicBezTo>
                    <a:cubicBezTo>
                      <a:pt x="1501140" y="116248"/>
                      <a:pt x="1493520" y="122915"/>
                      <a:pt x="1485900" y="128630"/>
                    </a:cubicBezTo>
                    <a:cubicBezTo>
                      <a:pt x="1478280" y="134345"/>
                      <a:pt x="1485900" y="128630"/>
                      <a:pt x="1477328" y="130535"/>
                    </a:cubicBezTo>
                    <a:lnTo>
                      <a:pt x="1469708" y="141013"/>
                    </a:lnTo>
                    <a:lnTo>
                      <a:pt x="1462088" y="150538"/>
                    </a:lnTo>
                    <a:lnTo>
                      <a:pt x="1463040" y="162920"/>
                    </a:lnTo>
                    <a:lnTo>
                      <a:pt x="1471613" y="165778"/>
                    </a:lnTo>
                    <a:lnTo>
                      <a:pt x="1474470" y="174350"/>
                    </a:lnTo>
                    <a:lnTo>
                      <a:pt x="1478280" y="181018"/>
                    </a:lnTo>
                    <a:lnTo>
                      <a:pt x="1483043" y="184828"/>
                    </a:lnTo>
                    <a:lnTo>
                      <a:pt x="1497330" y="188638"/>
                    </a:lnTo>
                    <a:lnTo>
                      <a:pt x="1497330" y="175303"/>
                    </a:lnTo>
                    <a:lnTo>
                      <a:pt x="1495425" y="179113"/>
                    </a:lnTo>
                    <a:lnTo>
                      <a:pt x="1479233" y="177208"/>
                    </a:lnTo>
                    <a:cubicBezTo>
                      <a:pt x="1479233" y="177208"/>
                      <a:pt x="1470660" y="177208"/>
                      <a:pt x="1465898" y="175303"/>
                    </a:cubicBezTo>
                    <a:cubicBezTo>
                      <a:pt x="1461135" y="173398"/>
                      <a:pt x="1458278" y="172445"/>
                      <a:pt x="1455420" y="169588"/>
                    </a:cubicBezTo>
                    <a:cubicBezTo>
                      <a:pt x="1452563" y="166730"/>
                      <a:pt x="1449705" y="164825"/>
                      <a:pt x="1449705" y="164825"/>
                    </a:cubicBezTo>
                    <a:lnTo>
                      <a:pt x="1441133" y="159110"/>
                    </a:lnTo>
                    <a:cubicBezTo>
                      <a:pt x="1441133" y="159110"/>
                      <a:pt x="1432560" y="157205"/>
                      <a:pt x="1427798" y="155300"/>
                    </a:cubicBezTo>
                    <a:cubicBezTo>
                      <a:pt x="1423035" y="153395"/>
                      <a:pt x="1411605" y="154348"/>
                      <a:pt x="1403033" y="150538"/>
                    </a:cubicBezTo>
                    <a:lnTo>
                      <a:pt x="1394460" y="150538"/>
                    </a:lnTo>
                    <a:lnTo>
                      <a:pt x="1383983" y="149585"/>
                    </a:lnTo>
                    <a:lnTo>
                      <a:pt x="1369695" y="148633"/>
                    </a:lnTo>
                    <a:cubicBezTo>
                      <a:pt x="1369695" y="148633"/>
                      <a:pt x="1355408" y="145775"/>
                      <a:pt x="1348740" y="144823"/>
                    </a:cubicBezTo>
                    <a:cubicBezTo>
                      <a:pt x="1343025" y="143870"/>
                      <a:pt x="1341120" y="141013"/>
                      <a:pt x="1341120" y="141013"/>
                    </a:cubicBezTo>
                    <a:lnTo>
                      <a:pt x="1330643" y="141013"/>
                    </a:lnTo>
                    <a:lnTo>
                      <a:pt x="1327785" y="147680"/>
                    </a:lnTo>
                    <a:lnTo>
                      <a:pt x="1338263" y="152443"/>
                    </a:lnTo>
                    <a:lnTo>
                      <a:pt x="1346835" y="158158"/>
                    </a:lnTo>
                    <a:lnTo>
                      <a:pt x="1346835" y="163873"/>
                    </a:lnTo>
                    <a:lnTo>
                      <a:pt x="1342073" y="167683"/>
                    </a:lnTo>
                    <a:lnTo>
                      <a:pt x="1331595" y="168635"/>
                    </a:lnTo>
                    <a:lnTo>
                      <a:pt x="1320165" y="170540"/>
                    </a:lnTo>
                    <a:lnTo>
                      <a:pt x="1308735" y="170540"/>
                    </a:lnTo>
                    <a:lnTo>
                      <a:pt x="1292543" y="171493"/>
                    </a:lnTo>
                    <a:lnTo>
                      <a:pt x="1274445" y="174350"/>
                    </a:lnTo>
                    <a:lnTo>
                      <a:pt x="1265873" y="175303"/>
                    </a:lnTo>
                    <a:lnTo>
                      <a:pt x="1255395" y="176255"/>
                    </a:lnTo>
                    <a:lnTo>
                      <a:pt x="1244918" y="175303"/>
                    </a:lnTo>
                    <a:lnTo>
                      <a:pt x="1231583" y="171493"/>
                    </a:lnTo>
                    <a:cubicBezTo>
                      <a:pt x="1231583" y="171493"/>
                      <a:pt x="1231583" y="171493"/>
                      <a:pt x="1226820" y="168635"/>
                    </a:cubicBezTo>
                    <a:cubicBezTo>
                      <a:pt x="1222058" y="165778"/>
                      <a:pt x="1221105" y="168635"/>
                      <a:pt x="1221105" y="168635"/>
                    </a:cubicBezTo>
                    <a:cubicBezTo>
                      <a:pt x="1221105" y="168635"/>
                      <a:pt x="1207770" y="169588"/>
                      <a:pt x="1194435" y="171493"/>
                    </a:cubicBezTo>
                    <a:cubicBezTo>
                      <a:pt x="1181100" y="173398"/>
                      <a:pt x="1185863" y="177208"/>
                      <a:pt x="1185863" y="177208"/>
                    </a:cubicBezTo>
                    <a:lnTo>
                      <a:pt x="1161098" y="184828"/>
                    </a:lnTo>
                    <a:lnTo>
                      <a:pt x="1153478" y="187685"/>
                    </a:lnTo>
                    <a:cubicBezTo>
                      <a:pt x="1153478" y="187685"/>
                      <a:pt x="1140143" y="193400"/>
                      <a:pt x="1134428" y="196258"/>
                    </a:cubicBezTo>
                    <a:cubicBezTo>
                      <a:pt x="1128713" y="199115"/>
                      <a:pt x="1121093" y="196258"/>
                      <a:pt x="1121093" y="196258"/>
                    </a:cubicBezTo>
                    <a:lnTo>
                      <a:pt x="1113473" y="201973"/>
                    </a:lnTo>
                    <a:cubicBezTo>
                      <a:pt x="1113473" y="201973"/>
                      <a:pt x="1102043" y="200068"/>
                      <a:pt x="1097280" y="199115"/>
                    </a:cubicBezTo>
                    <a:cubicBezTo>
                      <a:pt x="1092518" y="198163"/>
                      <a:pt x="1088708" y="191495"/>
                      <a:pt x="1088708" y="191495"/>
                    </a:cubicBezTo>
                    <a:cubicBezTo>
                      <a:pt x="1088708" y="191495"/>
                      <a:pt x="1088708" y="191495"/>
                      <a:pt x="1087755" y="188638"/>
                    </a:cubicBezTo>
                    <a:cubicBezTo>
                      <a:pt x="1085850" y="185780"/>
                      <a:pt x="1099185" y="188638"/>
                      <a:pt x="1099185" y="188638"/>
                    </a:cubicBezTo>
                    <a:lnTo>
                      <a:pt x="1121093" y="181018"/>
                    </a:lnTo>
                    <a:cubicBezTo>
                      <a:pt x="1121093" y="181018"/>
                      <a:pt x="1091565" y="180065"/>
                      <a:pt x="1087755" y="179113"/>
                    </a:cubicBezTo>
                    <a:cubicBezTo>
                      <a:pt x="1082993" y="178160"/>
                      <a:pt x="1077278" y="180065"/>
                      <a:pt x="1071563" y="179113"/>
                    </a:cubicBezTo>
                    <a:cubicBezTo>
                      <a:pt x="1065848" y="178160"/>
                      <a:pt x="1062990" y="182923"/>
                      <a:pt x="1062990" y="182923"/>
                    </a:cubicBezTo>
                    <a:lnTo>
                      <a:pt x="1058228" y="190543"/>
                    </a:lnTo>
                    <a:cubicBezTo>
                      <a:pt x="1058228" y="190543"/>
                      <a:pt x="1056323" y="198163"/>
                      <a:pt x="1055370" y="203878"/>
                    </a:cubicBezTo>
                    <a:cubicBezTo>
                      <a:pt x="1053465" y="209593"/>
                      <a:pt x="1048703" y="218165"/>
                      <a:pt x="1048703" y="218165"/>
                    </a:cubicBezTo>
                    <a:cubicBezTo>
                      <a:pt x="1048703" y="218165"/>
                      <a:pt x="1038225" y="216260"/>
                      <a:pt x="1034415" y="214355"/>
                    </a:cubicBezTo>
                    <a:cubicBezTo>
                      <a:pt x="1029653" y="212450"/>
                      <a:pt x="1025843" y="216260"/>
                      <a:pt x="1025843" y="216260"/>
                    </a:cubicBezTo>
                    <a:cubicBezTo>
                      <a:pt x="1025843" y="216260"/>
                      <a:pt x="1025843" y="216260"/>
                      <a:pt x="1021080" y="219118"/>
                    </a:cubicBezTo>
                    <a:cubicBezTo>
                      <a:pt x="1016318" y="221975"/>
                      <a:pt x="1010603" y="224833"/>
                      <a:pt x="1010603" y="224833"/>
                    </a:cubicBezTo>
                    <a:lnTo>
                      <a:pt x="1002983" y="225785"/>
                    </a:lnTo>
                    <a:lnTo>
                      <a:pt x="997268" y="227690"/>
                    </a:lnTo>
                    <a:lnTo>
                      <a:pt x="995363" y="233405"/>
                    </a:lnTo>
                    <a:lnTo>
                      <a:pt x="990600" y="240073"/>
                    </a:lnTo>
                    <a:lnTo>
                      <a:pt x="980123" y="246740"/>
                    </a:lnTo>
                    <a:lnTo>
                      <a:pt x="969645" y="245788"/>
                    </a:lnTo>
                    <a:lnTo>
                      <a:pt x="958215" y="241978"/>
                    </a:lnTo>
                    <a:lnTo>
                      <a:pt x="950595" y="239120"/>
                    </a:lnTo>
                    <a:cubicBezTo>
                      <a:pt x="950595" y="239120"/>
                      <a:pt x="950595" y="239120"/>
                      <a:pt x="940118" y="238168"/>
                    </a:cubicBezTo>
                    <a:cubicBezTo>
                      <a:pt x="929640" y="237215"/>
                      <a:pt x="932498" y="241978"/>
                      <a:pt x="932498" y="241978"/>
                    </a:cubicBezTo>
                    <a:lnTo>
                      <a:pt x="933450" y="250550"/>
                    </a:lnTo>
                    <a:lnTo>
                      <a:pt x="949643" y="258170"/>
                    </a:lnTo>
                    <a:lnTo>
                      <a:pt x="925830" y="257218"/>
                    </a:lnTo>
                    <a:cubicBezTo>
                      <a:pt x="925830" y="257218"/>
                      <a:pt x="915353" y="254360"/>
                      <a:pt x="908685" y="248645"/>
                    </a:cubicBezTo>
                    <a:cubicBezTo>
                      <a:pt x="901065" y="242930"/>
                      <a:pt x="908685" y="248645"/>
                      <a:pt x="908685" y="245788"/>
                    </a:cubicBezTo>
                    <a:cubicBezTo>
                      <a:pt x="908685" y="242930"/>
                      <a:pt x="907733" y="238168"/>
                      <a:pt x="907733" y="238168"/>
                    </a:cubicBezTo>
                    <a:lnTo>
                      <a:pt x="907733" y="231500"/>
                    </a:lnTo>
                    <a:lnTo>
                      <a:pt x="907733" y="225785"/>
                    </a:lnTo>
                    <a:lnTo>
                      <a:pt x="887730" y="215308"/>
                    </a:lnTo>
                    <a:cubicBezTo>
                      <a:pt x="887730" y="215308"/>
                      <a:pt x="887730" y="215308"/>
                      <a:pt x="892493" y="215308"/>
                    </a:cubicBezTo>
                    <a:cubicBezTo>
                      <a:pt x="893445" y="215308"/>
                      <a:pt x="894398" y="215308"/>
                      <a:pt x="895350" y="215308"/>
                    </a:cubicBezTo>
                    <a:cubicBezTo>
                      <a:pt x="898208" y="216260"/>
                      <a:pt x="899160" y="217213"/>
                      <a:pt x="902970" y="216260"/>
                    </a:cubicBezTo>
                    <a:cubicBezTo>
                      <a:pt x="907733" y="215308"/>
                      <a:pt x="923925" y="218165"/>
                      <a:pt x="923925" y="218165"/>
                    </a:cubicBezTo>
                    <a:cubicBezTo>
                      <a:pt x="923925" y="218165"/>
                      <a:pt x="938213" y="217213"/>
                      <a:pt x="942975" y="215308"/>
                    </a:cubicBezTo>
                    <a:cubicBezTo>
                      <a:pt x="947738" y="213403"/>
                      <a:pt x="951548" y="215308"/>
                      <a:pt x="951548" y="215308"/>
                    </a:cubicBezTo>
                    <a:lnTo>
                      <a:pt x="962025" y="217213"/>
                    </a:lnTo>
                    <a:lnTo>
                      <a:pt x="983933" y="219118"/>
                    </a:lnTo>
                    <a:lnTo>
                      <a:pt x="1002030" y="213403"/>
                    </a:lnTo>
                    <a:lnTo>
                      <a:pt x="1007745" y="201973"/>
                    </a:lnTo>
                    <a:cubicBezTo>
                      <a:pt x="1007745" y="201973"/>
                      <a:pt x="1004888" y="193400"/>
                      <a:pt x="1001078" y="189590"/>
                    </a:cubicBezTo>
                    <a:cubicBezTo>
                      <a:pt x="996315" y="185780"/>
                      <a:pt x="989648" y="186733"/>
                      <a:pt x="984885" y="185780"/>
                    </a:cubicBezTo>
                    <a:cubicBezTo>
                      <a:pt x="980123" y="184828"/>
                      <a:pt x="968693" y="179113"/>
                      <a:pt x="968693" y="179113"/>
                    </a:cubicBezTo>
                    <a:lnTo>
                      <a:pt x="952500" y="173398"/>
                    </a:lnTo>
                    <a:lnTo>
                      <a:pt x="942023" y="169588"/>
                    </a:lnTo>
                    <a:lnTo>
                      <a:pt x="927735" y="166730"/>
                    </a:lnTo>
                    <a:lnTo>
                      <a:pt x="916305" y="163873"/>
                    </a:lnTo>
                    <a:lnTo>
                      <a:pt x="896303" y="159110"/>
                    </a:lnTo>
                    <a:lnTo>
                      <a:pt x="887730" y="155300"/>
                    </a:lnTo>
                    <a:cubicBezTo>
                      <a:pt x="887730" y="155300"/>
                      <a:pt x="873443" y="151490"/>
                      <a:pt x="868680" y="151490"/>
                    </a:cubicBezTo>
                    <a:cubicBezTo>
                      <a:pt x="863918" y="151490"/>
                      <a:pt x="855345" y="147680"/>
                      <a:pt x="851535" y="146728"/>
                    </a:cubicBezTo>
                    <a:cubicBezTo>
                      <a:pt x="846773" y="145775"/>
                      <a:pt x="840105" y="142918"/>
                      <a:pt x="834390" y="139108"/>
                    </a:cubicBezTo>
                    <a:lnTo>
                      <a:pt x="818198" y="137203"/>
                    </a:lnTo>
                    <a:lnTo>
                      <a:pt x="787718" y="136250"/>
                    </a:lnTo>
                    <a:lnTo>
                      <a:pt x="760095" y="133393"/>
                    </a:lnTo>
                    <a:lnTo>
                      <a:pt x="754380" y="133393"/>
                    </a:lnTo>
                    <a:lnTo>
                      <a:pt x="736283" y="134345"/>
                    </a:lnTo>
                    <a:cubicBezTo>
                      <a:pt x="736283" y="134345"/>
                      <a:pt x="720090" y="135298"/>
                      <a:pt x="715328" y="135298"/>
                    </a:cubicBezTo>
                    <a:cubicBezTo>
                      <a:pt x="710565" y="135298"/>
                      <a:pt x="701993" y="140060"/>
                      <a:pt x="701993" y="140060"/>
                    </a:cubicBezTo>
                    <a:lnTo>
                      <a:pt x="690563" y="140060"/>
                    </a:lnTo>
                    <a:lnTo>
                      <a:pt x="684848" y="140060"/>
                    </a:lnTo>
                    <a:lnTo>
                      <a:pt x="670560" y="141965"/>
                    </a:lnTo>
                    <a:lnTo>
                      <a:pt x="662940" y="142918"/>
                    </a:lnTo>
                    <a:lnTo>
                      <a:pt x="652463" y="147680"/>
                    </a:lnTo>
                    <a:cubicBezTo>
                      <a:pt x="652463" y="147680"/>
                      <a:pt x="641985" y="153395"/>
                      <a:pt x="637223" y="153395"/>
                    </a:cubicBezTo>
                    <a:cubicBezTo>
                      <a:pt x="632460" y="153395"/>
                      <a:pt x="619125" y="158158"/>
                      <a:pt x="619125" y="158158"/>
                    </a:cubicBezTo>
                    <a:lnTo>
                      <a:pt x="605790" y="161968"/>
                    </a:lnTo>
                    <a:lnTo>
                      <a:pt x="598170" y="165778"/>
                    </a:lnTo>
                    <a:lnTo>
                      <a:pt x="587693" y="170540"/>
                    </a:lnTo>
                    <a:lnTo>
                      <a:pt x="579120" y="180065"/>
                    </a:lnTo>
                    <a:lnTo>
                      <a:pt x="576263" y="183875"/>
                    </a:lnTo>
                    <a:lnTo>
                      <a:pt x="560070" y="195305"/>
                    </a:lnTo>
                    <a:lnTo>
                      <a:pt x="551498" y="200068"/>
                    </a:lnTo>
                    <a:cubicBezTo>
                      <a:pt x="551498" y="200068"/>
                      <a:pt x="541020" y="206735"/>
                      <a:pt x="535305" y="208640"/>
                    </a:cubicBezTo>
                    <a:cubicBezTo>
                      <a:pt x="529590" y="210545"/>
                      <a:pt x="529590" y="218165"/>
                      <a:pt x="524828" y="220070"/>
                    </a:cubicBezTo>
                    <a:cubicBezTo>
                      <a:pt x="520065" y="221975"/>
                      <a:pt x="520065" y="227690"/>
                      <a:pt x="520065" y="227690"/>
                    </a:cubicBezTo>
                    <a:lnTo>
                      <a:pt x="512445" y="237215"/>
                    </a:lnTo>
                    <a:cubicBezTo>
                      <a:pt x="512445" y="237215"/>
                      <a:pt x="499110" y="244835"/>
                      <a:pt x="494348" y="245788"/>
                    </a:cubicBezTo>
                    <a:cubicBezTo>
                      <a:pt x="489585" y="246740"/>
                      <a:pt x="485775" y="255313"/>
                      <a:pt x="478155" y="257218"/>
                    </a:cubicBezTo>
                    <a:cubicBezTo>
                      <a:pt x="470535" y="259123"/>
                      <a:pt x="478155" y="257218"/>
                      <a:pt x="467678" y="259123"/>
                    </a:cubicBezTo>
                    <a:cubicBezTo>
                      <a:pt x="457200" y="261028"/>
                      <a:pt x="461963" y="263885"/>
                      <a:pt x="457200" y="265790"/>
                    </a:cubicBezTo>
                    <a:cubicBezTo>
                      <a:pt x="452438" y="267695"/>
                      <a:pt x="439103" y="268648"/>
                      <a:pt x="439103" y="268648"/>
                    </a:cubicBezTo>
                    <a:lnTo>
                      <a:pt x="428625" y="274363"/>
                    </a:lnTo>
                    <a:lnTo>
                      <a:pt x="422910" y="278173"/>
                    </a:lnTo>
                    <a:lnTo>
                      <a:pt x="415290" y="283888"/>
                    </a:lnTo>
                    <a:lnTo>
                      <a:pt x="409575" y="286745"/>
                    </a:lnTo>
                    <a:lnTo>
                      <a:pt x="401003" y="295318"/>
                    </a:lnTo>
                    <a:lnTo>
                      <a:pt x="395288" y="304843"/>
                    </a:lnTo>
                    <a:cubicBezTo>
                      <a:pt x="395288" y="304843"/>
                      <a:pt x="399098" y="314368"/>
                      <a:pt x="398145" y="317225"/>
                    </a:cubicBezTo>
                    <a:cubicBezTo>
                      <a:pt x="396240" y="320083"/>
                      <a:pt x="401003" y="329608"/>
                      <a:pt x="401003" y="329608"/>
                    </a:cubicBezTo>
                    <a:lnTo>
                      <a:pt x="401003" y="334370"/>
                    </a:lnTo>
                    <a:lnTo>
                      <a:pt x="405765" y="338180"/>
                    </a:lnTo>
                    <a:lnTo>
                      <a:pt x="411480" y="342943"/>
                    </a:lnTo>
                    <a:lnTo>
                      <a:pt x="414338" y="351515"/>
                    </a:lnTo>
                    <a:lnTo>
                      <a:pt x="420053" y="361993"/>
                    </a:lnTo>
                    <a:lnTo>
                      <a:pt x="427673" y="361993"/>
                    </a:lnTo>
                    <a:lnTo>
                      <a:pt x="443865" y="360088"/>
                    </a:lnTo>
                    <a:lnTo>
                      <a:pt x="452438" y="355325"/>
                    </a:lnTo>
                    <a:lnTo>
                      <a:pt x="460058" y="352468"/>
                    </a:lnTo>
                    <a:lnTo>
                      <a:pt x="462915" y="348658"/>
                    </a:lnTo>
                    <a:lnTo>
                      <a:pt x="467678" y="343895"/>
                    </a:lnTo>
                    <a:lnTo>
                      <a:pt x="478155" y="341990"/>
                    </a:lnTo>
                    <a:lnTo>
                      <a:pt x="483870" y="341038"/>
                    </a:lnTo>
                    <a:lnTo>
                      <a:pt x="492443" y="341990"/>
                    </a:lnTo>
                    <a:lnTo>
                      <a:pt x="493395" y="351515"/>
                    </a:lnTo>
                    <a:lnTo>
                      <a:pt x="499110" y="358183"/>
                    </a:lnTo>
                    <a:lnTo>
                      <a:pt x="504825" y="363898"/>
                    </a:lnTo>
                    <a:lnTo>
                      <a:pt x="512445" y="367708"/>
                    </a:lnTo>
                    <a:lnTo>
                      <a:pt x="522923" y="377233"/>
                    </a:lnTo>
                    <a:lnTo>
                      <a:pt x="521018" y="384853"/>
                    </a:lnTo>
                    <a:lnTo>
                      <a:pt x="523875" y="395330"/>
                    </a:lnTo>
                    <a:lnTo>
                      <a:pt x="538163" y="399140"/>
                    </a:lnTo>
                    <a:lnTo>
                      <a:pt x="549593" y="398188"/>
                    </a:lnTo>
                    <a:lnTo>
                      <a:pt x="558165" y="393425"/>
                    </a:lnTo>
                    <a:lnTo>
                      <a:pt x="569595" y="389615"/>
                    </a:lnTo>
                    <a:cubicBezTo>
                      <a:pt x="569595" y="389615"/>
                      <a:pt x="578168" y="385805"/>
                      <a:pt x="580073" y="382948"/>
                    </a:cubicBezTo>
                    <a:cubicBezTo>
                      <a:pt x="581978" y="380090"/>
                      <a:pt x="585788" y="381995"/>
                      <a:pt x="585788" y="379138"/>
                    </a:cubicBezTo>
                    <a:cubicBezTo>
                      <a:pt x="585788" y="376280"/>
                      <a:pt x="585788" y="373423"/>
                      <a:pt x="585788" y="373423"/>
                    </a:cubicBezTo>
                    <a:lnTo>
                      <a:pt x="596265" y="361993"/>
                    </a:lnTo>
                    <a:lnTo>
                      <a:pt x="601028" y="355325"/>
                    </a:lnTo>
                    <a:cubicBezTo>
                      <a:pt x="601028" y="355325"/>
                      <a:pt x="606743" y="351515"/>
                      <a:pt x="606743" y="348658"/>
                    </a:cubicBezTo>
                    <a:cubicBezTo>
                      <a:pt x="606743" y="345800"/>
                      <a:pt x="614363" y="344848"/>
                      <a:pt x="614363" y="341990"/>
                    </a:cubicBezTo>
                    <a:cubicBezTo>
                      <a:pt x="614363" y="339133"/>
                      <a:pt x="620078" y="337228"/>
                      <a:pt x="620078" y="337228"/>
                    </a:cubicBezTo>
                    <a:lnTo>
                      <a:pt x="621983" y="323893"/>
                    </a:lnTo>
                    <a:lnTo>
                      <a:pt x="621983" y="319130"/>
                    </a:lnTo>
                    <a:lnTo>
                      <a:pt x="616268" y="318178"/>
                    </a:lnTo>
                    <a:lnTo>
                      <a:pt x="604838" y="317225"/>
                    </a:lnTo>
                    <a:lnTo>
                      <a:pt x="599123" y="314368"/>
                    </a:lnTo>
                    <a:lnTo>
                      <a:pt x="599123" y="307700"/>
                    </a:lnTo>
                    <a:cubicBezTo>
                      <a:pt x="599123" y="307700"/>
                      <a:pt x="599123" y="307700"/>
                      <a:pt x="601028" y="301033"/>
                    </a:cubicBezTo>
                    <a:cubicBezTo>
                      <a:pt x="601028" y="301033"/>
                      <a:pt x="601028" y="301033"/>
                      <a:pt x="614363" y="291508"/>
                    </a:cubicBezTo>
                    <a:cubicBezTo>
                      <a:pt x="614363" y="291508"/>
                      <a:pt x="621983" y="290555"/>
                      <a:pt x="622935" y="287698"/>
                    </a:cubicBezTo>
                    <a:cubicBezTo>
                      <a:pt x="624840" y="284840"/>
                      <a:pt x="631508" y="283888"/>
                      <a:pt x="636270" y="277220"/>
                    </a:cubicBezTo>
                    <a:cubicBezTo>
                      <a:pt x="641033" y="270553"/>
                      <a:pt x="636270" y="277220"/>
                      <a:pt x="641033" y="273410"/>
                    </a:cubicBezTo>
                    <a:cubicBezTo>
                      <a:pt x="645795" y="269600"/>
                      <a:pt x="649605" y="269600"/>
                      <a:pt x="649605" y="265790"/>
                    </a:cubicBezTo>
                    <a:cubicBezTo>
                      <a:pt x="649605" y="261980"/>
                      <a:pt x="658178" y="260075"/>
                      <a:pt x="658178" y="260075"/>
                    </a:cubicBezTo>
                    <a:lnTo>
                      <a:pt x="661035" y="250550"/>
                    </a:lnTo>
                    <a:cubicBezTo>
                      <a:pt x="661035" y="250550"/>
                      <a:pt x="661035" y="250550"/>
                      <a:pt x="662940" y="245788"/>
                    </a:cubicBezTo>
                    <a:cubicBezTo>
                      <a:pt x="664845" y="241025"/>
                      <a:pt x="668655" y="240073"/>
                      <a:pt x="668655" y="240073"/>
                    </a:cubicBezTo>
                    <a:lnTo>
                      <a:pt x="680085" y="233405"/>
                    </a:lnTo>
                    <a:lnTo>
                      <a:pt x="688658" y="231500"/>
                    </a:lnTo>
                    <a:lnTo>
                      <a:pt x="696278" y="228643"/>
                    </a:lnTo>
                    <a:lnTo>
                      <a:pt x="707708" y="227690"/>
                    </a:lnTo>
                    <a:cubicBezTo>
                      <a:pt x="707708" y="227690"/>
                      <a:pt x="713423" y="229595"/>
                      <a:pt x="719138" y="228643"/>
                    </a:cubicBezTo>
                    <a:cubicBezTo>
                      <a:pt x="724853" y="227690"/>
                      <a:pt x="733425" y="231500"/>
                      <a:pt x="733425" y="231500"/>
                    </a:cubicBezTo>
                    <a:lnTo>
                      <a:pt x="733425" y="237215"/>
                    </a:lnTo>
                    <a:lnTo>
                      <a:pt x="730568" y="244835"/>
                    </a:lnTo>
                    <a:lnTo>
                      <a:pt x="727710" y="251503"/>
                    </a:lnTo>
                    <a:lnTo>
                      <a:pt x="724853" y="256265"/>
                    </a:lnTo>
                    <a:lnTo>
                      <a:pt x="720090" y="261028"/>
                    </a:lnTo>
                    <a:cubicBezTo>
                      <a:pt x="720090" y="261028"/>
                      <a:pt x="706755" y="266743"/>
                      <a:pt x="701993" y="266743"/>
                    </a:cubicBezTo>
                    <a:cubicBezTo>
                      <a:pt x="697230" y="266743"/>
                      <a:pt x="685800" y="271505"/>
                      <a:pt x="685800" y="271505"/>
                    </a:cubicBezTo>
                    <a:cubicBezTo>
                      <a:pt x="685800" y="271505"/>
                      <a:pt x="682943" y="275315"/>
                      <a:pt x="678180" y="275315"/>
                    </a:cubicBezTo>
                    <a:cubicBezTo>
                      <a:pt x="673418" y="275315"/>
                      <a:pt x="678180" y="281030"/>
                      <a:pt x="678180" y="281030"/>
                    </a:cubicBezTo>
                    <a:lnTo>
                      <a:pt x="676275" y="291508"/>
                    </a:lnTo>
                    <a:lnTo>
                      <a:pt x="677228" y="301033"/>
                    </a:lnTo>
                    <a:lnTo>
                      <a:pt x="672465" y="311510"/>
                    </a:lnTo>
                    <a:lnTo>
                      <a:pt x="678180" y="321988"/>
                    </a:lnTo>
                    <a:lnTo>
                      <a:pt x="683895" y="324845"/>
                    </a:lnTo>
                    <a:lnTo>
                      <a:pt x="695325" y="324845"/>
                    </a:lnTo>
                    <a:lnTo>
                      <a:pt x="705803" y="328655"/>
                    </a:lnTo>
                    <a:lnTo>
                      <a:pt x="720090" y="329608"/>
                    </a:lnTo>
                    <a:lnTo>
                      <a:pt x="733425" y="328655"/>
                    </a:lnTo>
                    <a:lnTo>
                      <a:pt x="743903" y="326750"/>
                    </a:lnTo>
                    <a:lnTo>
                      <a:pt x="752475" y="323893"/>
                    </a:lnTo>
                    <a:lnTo>
                      <a:pt x="760095" y="323893"/>
                    </a:lnTo>
                    <a:lnTo>
                      <a:pt x="779145" y="323893"/>
                    </a:lnTo>
                    <a:lnTo>
                      <a:pt x="793433" y="324845"/>
                    </a:lnTo>
                    <a:lnTo>
                      <a:pt x="796290" y="328655"/>
                    </a:lnTo>
                    <a:lnTo>
                      <a:pt x="790575" y="337228"/>
                    </a:lnTo>
                    <a:lnTo>
                      <a:pt x="782003" y="337228"/>
                    </a:lnTo>
                    <a:lnTo>
                      <a:pt x="776288" y="339133"/>
                    </a:lnTo>
                    <a:lnTo>
                      <a:pt x="758190" y="340085"/>
                    </a:lnTo>
                    <a:lnTo>
                      <a:pt x="740093" y="341990"/>
                    </a:lnTo>
                    <a:lnTo>
                      <a:pt x="725805" y="343895"/>
                    </a:lnTo>
                    <a:lnTo>
                      <a:pt x="721043" y="347705"/>
                    </a:lnTo>
                    <a:lnTo>
                      <a:pt x="719138" y="353420"/>
                    </a:lnTo>
                    <a:lnTo>
                      <a:pt x="713423" y="360088"/>
                    </a:lnTo>
                    <a:lnTo>
                      <a:pt x="705803" y="368660"/>
                    </a:lnTo>
                    <a:lnTo>
                      <a:pt x="695325" y="370565"/>
                    </a:lnTo>
                    <a:lnTo>
                      <a:pt x="687705" y="370565"/>
                    </a:lnTo>
                    <a:lnTo>
                      <a:pt x="674370" y="372470"/>
                    </a:lnTo>
                    <a:lnTo>
                      <a:pt x="669608" y="378185"/>
                    </a:lnTo>
                    <a:lnTo>
                      <a:pt x="664845" y="382948"/>
                    </a:lnTo>
                    <a:lnTo>
                      <a:pt x="662940" y="388663"/>
                    </a:lnTo>
                    <a:lnTo>
                      <a:pt x="657225" y="398188"/>
                    </a:lnTo>
                    <a:lnTo>
                      <a:pt x="649605" y="404855"/>
                    </a:lnTo>
                    <a:lnTo>
                      <a:pt x="627698" y="409618"/>
                    </a:lnTo>
                    <a:lnTo>
                      <a:pt x="600075" y="414380"/>
                    </a:lnTo>
                    <a:lnTo>
                      <a:pt x="594360" y="414380"/>
                    </a:lnTo>
                    <a:cubicBezTo>
                      <a:pt x="594360" y="414380"/>
                      <a:pt x="583883" y="416285"/>
                      <a:pt x="578168" y="415333"/>
                    </a:cubicBezTo>
                    <a:cubicBezTo>
                      <a:pt x="572453" y="414380"/>
                      <a:pt x="564833" y="418190"/>
                      <a:pt x="560070" y="417238"/>
                    </a:cubicBezTo>
                    <a:cubicBezTo>
                      <a:pt x="555308" y="416285"/>
                      <a:pt x="551498" y="418190"/>
                      <a:pt x="551498" y="418190"/>
                    </a:cubicBezTo>
                    <a:lnTo>
                      <a:pt x="540068" y="417238"/>
                    </a:lnTo>
                    <a:lnTo>
                      <a:pt x="523875" y="414380"/>
                    </a:lnTo>
                    <a:cubicBezTo>
                      <a:pt x="523875" y="414380"/>
                      <a:pt x="510540" y="414380"/>
                      <a:pt x="506730" y="413428"/>
                    </a:cubicBezTo>
                    <a:cubicBezTo>
                      <a:pt x="501968" y="412475"/>
                      <a:pt x="498158" y="413428"/>
                      <a:pt x="498158" y="413428"/>
                    </a:cubicBezTo>
                    <a:lnTo>
                      <a:pt x="486728" y="413428"/>
                    </a:lnTo>
                    <a:cubicBezTo>
                      <a:pt x="486728" y="413428"/>
                      <a:pt x="486728" y="413428"/>
                      <a:pt x="481965" y="407713"/>
                    </a:cubicBezTo>
                    <a:lnTo>
                      <a:pt x="498158" y="401045"/>
                    </a:lnTo>
                    <a:lnTo>
                      <a:pt x="493395" y="395330"/>
                    </a:lnTo>
                    <a:lnTo>
                      <a:pt x="484823" y="391520"/>
                    </a:lnTo>
                    <a:lnTo>
                      <a:pt x="484823" y="386758"/>
                    </a:lnTo>
                    <a:lnTo>
                      <a:pt x="477203" y="376280"/>
                    </a:lnTo>
                    <a:lnTo>
                      <a:pt x="474345" y="369613"/>
                    </a:lnTo>
                    <a:lnTo>
                      <a:pt x="466725" y="368660"/>
                    </a:lnTo>
                    <a:lnTo>
                      <a:pt x="461010" y="374375"/>
                    </a:lnTo>
                    <a:lnTo>
                      <a:pt x="450533" y="377233"/>
                    </a:lnTo>
                    <a:lnTo>
                      <a:pt x="445770" y="381995"/>
                    </a:lnTo>
                    <a:lnTo>
                      <a:pt x="443865" y="390568"/>
                    </a:lnTo>
                    <a:lnTo>
                      <a:pt x="443865" y="399140"/>
                    </a:lnTo>
                    <a:lnTo>
                      <a:pt x="446723" y="408665"/>
                    </a:lnTo>
                    <a:lnTo>
                      <a:pt x="449580" y="403903"/>
                    </a:lnTo>
                    <a:lnTo>
                      <a:pt x="446723" y="414380"/>
                    </a:lnTo>
                    <a:lnTo>
                      <a:pt x="435293" y="416285"/>
                    </a:lnTo>
                    <a:cubicBezTo>
                      <a:pt x="435293" y="416285"/>
                      <a:pt x="435293" y="416285"/>
                      <a:pt x="430530" y="416285"/>
                    </a:cubicBezTo>
                    <a:cubicBezTo>
                      <a:pt x="425768" y="416285"/>
                      <a:pt x="424815" y="418190"/>
                      <a:pt x="420053" y="417238"/>
                    </a:cubicBezTo>
                    <a:cubicBezTo>
                      <a:pt x="415290" y="416285"/>
                      <a:pt x="411480" y="417238"/>
                      <a:pt x="411480" y="417238"/>
                    </a:cubicBezTo>
                    <a:lnTo>
                      <a:pt x="389573" y="421048"/>
                    </a:lnTo>
                    <a:cubicBezTo>
                      <a:pt x="389573" y="421048"/>
                      <a:pt x="387668" y="425810"/>
                      <a:pt x="383858" y="427715"/>
                    </a:cubicBezTo>
                    <a:cubicBezTo>
                      <a:pt x="379095" y="429620"/>
                      <a:pt x="379095" y="433430"/>
                      <a:pt x="379095" y="433430"/>
                    </a:cubicBezTo>
                    <a:lnTo>
                      <a:pt x="376238" y="440098"/>
                    </a:lnTo>
                    <a:cubicBezTo>
                      <a:pt x="376238" y="440098"/>
                      <a:pt x="367665" y="446765"/>
                      <a:pt x="362903" y="447718"/>
                    </a:cubicBezTo>
                    <a:cubicBezTo>
                      <a:pt x="358140" y="448670"/>
                      <a:pt x="352425" y="450575"/>
                      <a:pt x="348615" y="451528"/>
                    </a:cubicBezTo>
                    <a:cubicBezTo>
                      <a:pt x="343853" y="452480"/>
                      <a:pt x="340043" y="457243"/>
                      <a:pt x="340043" y="457243"/>
                    </a:cubicBezTo>
                    <a:lnTo>
                      <a:pt x="334328" y="464863"/>
                    </a:lnTo>
                    <a:lnTo>
                      <a:pt x="328613" y="468673"/>
                    </a:lnTo>
                    <a:cubicBezTo>
                      <a:pt x="328613" y="468673"/>
                      <a:pt x="320040" y="471530"/>
                      <a:pt x="312420" y="472483"/>
                    </a:cubicBezTo>
                    <a:cubicBezTo>
                      <a:pt x="304800" y="473435"/>
                      <a:pt x="299085" y="477245"/>
                      <a:pt x="299085" y="477245"/>
                    </a:cubicBezTo>
                    <a:lnTo>
                      <a:pt x="293370" y="480103"/>
                    </a:lnTo>
                    <a:lnTo>
                      <a:pt x="282893" y="481055"/>
                    </a:lnTo>
                    <a:lnTo>
                      <a:pt x="275273" y="484865"/>
                    </a:lnTo>
                    <a:lnTo>
                      <a:pt x="260033" y="489628"/>
                    </a:lnTo>
                    <a:lnTo>
                      <a:pt x="248603" y="489628"/>
                    </a:lnTo>
                    <a:lnTo>
                      <a:pt x="224790" y="490580"/>
                    </a:lnTo>
                    <a:lnTo>
                      <a:pt x="214313" y="496295"/>
                    </a:lnTo>
                    <a:lnTo>
                      <a:pt x="217170" y="500105"/>
                    </a:lnTo>
                    <a:lnTo>
                      <a:pt x="222885" y="502963"/>
                    </a:lnTo>
                    <a:lnTo>
                      <a:pt x="228600" y="505820"/>
                    </a:lnTo>
                    <a:lnTo>
                      <a:pt x="234315" y="506773"/>
                    </a:lnTo>
                    <a:lnTo>
                      <a:pt x="245745" y="508678"/>
                    </a:lnTo>
                    <a:lnTo>
                      <a:pt x="254318" y="509630"/>
                    </a:lnTo>
                    <a:cubicBezTo>
                      <a:pt x="254318" y="509630"/>
                      <a:pt x="260033" y="513440"/>
                      <a:pt x="273368" y="520108"/>
                    </a:cubicBezTo>
                    <a:cubicBezTo>
                      <a:pt x="286703" y="526775"/>
                      <a:pt x="276225" y="524870"/>
                      <a:pt x="276225" y="524870"/>
                    </a:cubicBezTo>
                    <a:cubicBezTo>
                      <a:pt x="276225" y="524870"/>
                      <a:pt x="277178" y="529633"/>
                      <a:pt x="276225" y="532490"/>
                    </a:cubicBezTo>
                    <a:cubicBezTo>
                      <a:pt x="274320" y="535348"/>
                      <a:pt x="276225" y="538205"/>
                      <a:pt x="276225" y="538205"/>
                    </a:cubicBezTo>
                    <a:cubicBezTo>
                      <a:pt x="276225" y="538205"/>
                      <a:pt x="274320" y="547730"/>
                      <a:pt x="273368" y="550588"/>
                    </a:cubicBezTo>
                    <a:cubicBezTo>
                      <a:pt x="271463" y="553445"/>
                      <a:pt x="268605" y="561065"/>
                      <a:pt x="268605" y="561065"/>
                    </a:cubicBezTo>
                    <a:cubicBezTo>
                      <a:pt x="268605" y="561065"/>
                      <a:pt x="268605" y="561065"/>
                      <a:pt x="262890" y="562018"/>
                    </a:cubicBezTo>
                    <a:cubicBezTo>
                      <a:pt x="257175" y="562970"/>
                      <a:pt x="257175" y="562018"/>
                      <a:pt x="257175" y="562018"/>
                    </a:cubicBezTo>
                    <a:cubicBezTo>
                      <a:pt x="257175" y="562018"/>
                      <a:pt x="251460" y="564875"/>
                      <a:pt x="246698" y="564875"/>
                    </a:cubicBezTo>
                    <a:cubicBezTo>
                      <a:pt x="241935" y="564875"/>
                      <a:pt x="236220" y="564875"/>
                      <a:pt x="236220" y="564875"/>
                    </a:cubicBezTo>
                    <a:lnTo>
                      <a:pt x="225743" y="564875"/>
                    </a:lnTo>
                    <a:cubicBezTo>
                      <a:pt x="225743" y="564875"/>
                      <a:pt x="212408" y="564875"/>
                      <a:pt x="206693" y="564875"/>
                    </a:cubicBezTo>
                    <a:cubicBezTo>
                      <a:pt x="200978" y="564875"/>
                      <a:pt x="196215" y="563923"/>
                      <a:pt x="192405" y="563923"/>
                    </a:cubicBezTo>
                    <a:cubicBezTo>
                      <a:pt x="187643" y="563923"/>
                      <a:pt x="186690" y="561065"/>
                      <a:pt x="186690" y="561065"/>
                    </a:cubicBezTo>
                    <a:lnTo>
                      <a:pt x="178118" y="560113"/>
                    </a:lnTo>
                    <a:lnTo>
                      <a:pt x="170498" y="560113"/>
                    </a:lnTo>
                    <a:lnTo>
                      <a:pt x="161925" y="562018"/>
                    </a:lnTo>
                    <a:cubicBezTo>
                      <a:pt x="161925" y="562018"/>
                      <a:pt x="161925" y="562018"/>
                      <a:pt x="153353" y="564875"/>
                    </a:cubicBezTo>
                    <a:lnTo>
                      <a:pt x="151448" y="570590"/>
                    </a:lnTo>
                    <a:lnTo>
                      <a:pt x="149543" y="581068"/>
                    </a:lnTo>
                    <a:lnTo>
                      <a:pt x="144780" y="586783"/>
                    </a:lnTo>
                    <a:lnTo>
                      <a:pt x="141923" y="592498"/>
                    </a:lnTo>
                    <a:lnTo>
                      <a:pt x="144780" y="602975"/>
                    </a:lnTo>
                    <a:lnTo>
                      <a:pt x="145733" y="611548"/>
                    </a:lnTo>
                    <a:cubicBezTo>
                      <a:pt x="145733" y="611548"/>
                      <a:pt x="143828" y="622025"/>
                      <a:pt x="143828" y="624883"/>
                    </a:cubicBezTo>
                    <a:cubicBezTo>
                      <a:pt x="143828" y="627740"/>
                      <a:pt x="144780" y="631550"/>
                      <a:pt x="144780" y="631550"/>
                    </a:cubicBezTo>
                    <a:lnTo>
                      <a:pt x="145733" y="642028"/>
                    </a:lnTo>
                    <a:lnTo>
                      <a:pt x="167640" y="647743"/>
                    </a:lnTo>
                    <a:lnTo>
                      <a:pt x="188595" y="649648"/>
                    </a:lnTo>
                    <a:lnTo>
                      <a:pt x="204788" y="648695"/>
                    </a:lnTo>
                    <a:lnTo>
                      <a:pt x="223838" y="646790"/>
                    </a:lnTo>
                    <a:lnTo>
                      <a:pt x="237173" y="647743"/>
                    </a:lnTo>
                    <a:cubicBezTo>
                      <a:pt x="237173" y="647743"/>
                      <a:pt x="245745" y="646790"/>
                      <a:pt x="251460" y="644885"/>
                    </a:cubicBezTo>
                    <a:cubicBezTo>
                      <a:pt x="257175" y="642980"/>
                      <a:pt x="260033" y="642980"/>
                      <a:pt x="260033" y="642980"/>
                    </a:cubicBezTo>
                    <a:lnTo>
                      <a:pt x="265748" y="642028"/>
                    </a:lnTo>
                    <a:lnTo>
                      <a:pt x="280988" y="635360"/>
                    </a:lnTo>
                    <a:lnTo>
                      <a:pt x="286703" y="633455"/>
                    </a:lnTo>
                    <a:lnTo>
                      <a:pt x="292418" y="629645"/>
                    </a:lnTo>
                    <a:lnTo>
                      <a:pt x="302895" y="622978"/>
                    </a:lnTo>
                    <a:lnTo>
                      <a:pt x="302895" y="617263"/>
                    </a:lnTo>
                    <a:cubicBezTo>
                      <a:pt x="302895" y="617263"/>
                      <a:pt x="302895" y="613453"/>
                      <a:pt x="305753" y="608690"/>
                    </a:cubicBezTo>
                    <a:lnTo>
                      <a:pt x="313373" y="607738"/>
                    </a:lnTo>
                    <a:lnTo>
                      <a:pt x="319088" y="602975"/>
                    </a:lnTo>
                    <a:lnTo>
                      <a:pt x="320993" y="597260"/>
                    </a:lnTo>
                    <a:cubicBezTo>
                      <a:pt x="320993" y="597260"/>
                      <a:pt x="320993" y="597260"/>
                      <a:pt x="326708" y="593450"/>
                    </a:cubicBezTo>
                    <a:lnTo>
                      <a:pt x="344805" y="589640"/>
                    </a:lnTo>
                    <a:lnTo>
                      <a:pt x="353378" y="582020"/>
                    </a:lnTo>
                    <a:lnTo>
                      <a:pt x="359093" y="579163"/>
                    </a:lnTo>
                    <a:lnTo>
                      <a:pt x="361950" y="574400"/>
                    </a:lnTo>
                    <a:lnTo>
                      <a:pt x="366713" y="570590"/>
                    </a:lnTo>
                    <a:lnTo>
                      <a:pt x="368618" y="566780"/>
                    </a:lnTo>
                    <a:lnTo>
                      <a:pt x="374333" y="562018"/>
                    </a:lnTo>
                    <a:lnTo>
                      <a:pt x="382905" y="563923"/>
                    </a:lnTo>
                    <a:lnTo>
                      <a:pt x="388620" y="563923"/>
                    </a:lnTo>
                    <a:lnTo>
                      <a:pt x="391478" y="568685"/>
                    </a:lnTo>
                    <a:lnTo>
                      <a:pt x="397193" y="571543"/>
                    </a:lnTo>
                    <a:lnTo>
                      <a:pt x="404813" y="573448"/>
                    </a:lnTo>
                    <a:lnTo>
                      <a:pt x="410528" y="572495"/>
                    </a:lnTo>
                    <a:lnTo>
                      <a:pt x="416243" y="571543"/>
                    </a:lnTo>
                    <a:lnTo>
                      <a:pt x="426720" y="565828"/>
                    </a:lnTo>
                    <a:lnTo>
                      <a:pt x="434340" y="560113"/>
                    </a:lnTo>
                    <a:lnTo>
                      <a:pt x="440055" y="557255"/>
                    </a:lnTo>
                    <a:lnTo>
                      <a:pt x="447675" y="553445"/>
                    </a:lnTo>
                    <a:lnTo>
                      <a:pt x="455295" y="554398"/>
                    </a:lnTo>
                    <a:lnTo>
                      <a:pt x="462915" y="554398"/>
                    </a:lnTo>
                    <a:lnTo>
                      <a:pt x="468630" y="556303"/>
                    </a:lnTo>
                    <a:lnTo>
                      <a:pt x="474345" y="558208"/>
                    </a:lnTo>
                    <a:lnTo>
                      <a:pt x="482918" y="562018"/>
                    </a:lnTo>
                    <a:lnTo>
                      <a:pt x="493395" y="568685"/>
                    </a:lnTo>
                    <a:lnTo>
                      <a:pt x="496253" y="574400"/>
                    </a:lnTo>
                    <a:lnTo>
                      <a:pt x="504825" y="580115"/>
                    </a:lnTo>
                    <a:lnTo>
                      <a:pt x="512445" y="585830"/>
                    </a:lnTo>
                    <a:lnTo>
                      <a:pt x="521018" y="592498"/>
                    </a:lnTo>
                    <a:lnTo>
                      <a:pt x="526733" y="594403"/>
                    </a:lnTo>
                    <a:lnTo>
                      <a:pt x="537210" y="598213"/>
                    </a:lnTo>
                    <a:lnTo>
                      <a:pt x="551498" y="603928"/>
                    </a:lnTo>
                    <a:lnTo>
                      <a:pt x="560070" y="605833"/>
                    </a:lnTo>
                    <a:lnTo>
                      <a:pt x="561023" y="610595"/>
                    </a:lnTo>
                    <a:lnTo>
                      <a:pt x="563880" y="615358"/>
                    </a:lnTo>
                    <a:lnTo>
                      <a:pt x="566738" y="620120"/>
                    </a:lnTo>
                    <a:lnTo>
                      <a:pt x="567690" y="626788"/>
                    </a:lnTo>
                    <a:lnTo>
                      <a:pt x="575310" y="629645"/>
                    </a:lnTo>
                    <a:lnTo>
                      <a:pt x="581025" y="630598"/>
                    </a:lnTo>
                    <a:lnTo>
                      <a:pt x="589598" y="627740"/>
                    </a:lnTo>
                    <a:cubicBezTo>
                      <a:pt x="589598" y="627740"/>
                      <a:pt x="589598" y="627740"/>
                      <a:pt x="589598" y="620120"/>
                    </a:cubicBezTo>
                    <a:cubicBezTo>
                      <a:pt x="589598" y="612500"/>
                      <a:pt x="589598" y="620120"/>
                      <a:pt x="589598" y="612500"/>
                    </a:cubicBezTo>
                    <a:cubicBezTo>
                      <a:pt x="589598" y="611548"/>
                      <a:pt x="589598" y="610595"/>
                      <a:pt x="589598" y="609643"/>
                    </a:cubicBezTo>
                    <a:cubicBezTo>
                      <a:pt x="589598" y="609643"/>
                      <a:pt x="589598" y="609643"/>
                      <a:pt x="589598" y="608690"/>
                    </a:cubicBezTo>
                    <a:cubicBezTo>
                      <a:pt x="589598" y="608690"/>
                      <a:pt x="589598" y="608690"/>
                      <a:pt x="589598" y="608690"/>
                    </a:cubicBezTo>
                    <a:cubicBezTo>
                      <a:pt x="589598" y="604880"/>
                      <a:pt x="589598" y="608690"/>
                      <a:pt x="588645" y="604880"/>
                    </a:cubicBezTo>
                    <a:cubicBezTo>
                      <a:pt x="587693" y="601070"/>
                      <a:pt x="594360" y="602023"/>
                      <a:pt x="594360" y="602023"/>
                    </a:cubicBezTo>
                    <a:lnTo>
                      <a:pt x="601980" y="597260"/>
                    </a:lnTo>
                    <a:lnTo>
                      <a:pt x="598170" y="590593"/>
                    </a:lnTo>
                    <a:lnTo>
                      <a:pt x="592455" y="589640"/>
                    </a:lnTo>
                    <a:lnTo>
                      <a:pt x="584835" y="587735"/>
                    </a:lnTo>
                    <a:lnTo>
                      <a:pt x="579120" y="586783"/>
                    </a:lnTo>
                    <a:lnTo>
                      <a:pt x="573405" y="584878"/>
                    </a:lnTo>
                    <a:lnTo>
                      <a:pt x="561975" y="578210"/>
                    </a:lnTo>
                    <a:cubicBezTo>
                      <a:pt x="561975" y="578210"/>
                      <a:pt x="561975" y="578210"/>
                      <a:pt x="557213" y="576305"/>
                    </a:cubicBezTo>
                    <a:cubicBezTo>
                      <a:pt x="552450" y="574400"/>
                      <a:pt x="549593" y="571543"/>
                      <a:pt x="549593" y="571543"/>
                    </a:cubicBezTo>
                    <a:lnTo>
                      <a:pt x="532448" y="562018"/>
                    </a:lnTo>
                    <a:lnTo>
                      <a:pt x="521018" y="556303"/>
                    </a:lnTo>
                    <a:cubicBezTo>
                      <a:pt x="521018" y="556303"/>
                      <a:pt x="513398" y="548683"/>
                      <a:pt x="514350" y="545825"/>
                    </a:cubicBezTo>
                    <a:cubicBezTo>
                      <a:pt x="514350" y="542968"/>
                      <a:pt x="514350" y="541063"/>
                      <a:pt x="514350" y="541063"/>
                    </a:cubicBezTo>
                    <a:lnTo>
                      <a:pt x="519113" y="536300"/>
                    </a:lnTo>
                    <a:cubicBezTo>
                      <a:pt x="519113" y="536300"/>
                      <a:pt x="536258" y="539158"/>
                      <a:pt x="541020" y="540110"/>
                    </a:cubicBezTo>
                    <a:cubicBezTo>
                      <a:pt x="545783" y="541063"/>
                      <a:pt x="546735" y="542015"/>
                      <a:pt x="546735" y="542015"/>
                    </a:cubicBezTo>
                    <a:lnTo>
                      <a:pt x="554355" y="545825"/>
                    </a:lnTo>
                    <a:lnTo>
                      <a:pt x="560070" y="549635"/>
                    </a:lnTo>
                    <a:lnTo>
                      <a:pt x="574358" y="554398"/>
                    </a:lnTo>
                    <a:lnTo>
                      <a:pt x="584835" y="559160"/>
                    </a:lnTo>
                    <a:lnTo>
                      <a:pt x="592455" y="563923"/>
                    </a:lnTo>
                    <a:lnTo>
                      <a:pt x="608648" y="569638"/>
                    </a:lnTo>
                    <a:lnTo>
                      <a:pt x="617220" y="578210"/>
                    </a:lnTo>
                    <a:lnTo>
                      <a:pt x="621030" y="584878"/>
                    </a:lnTo>
                    <a:lnTo>
                      <a:pt x="628650" y="591545"/>
                    </a:lnTo>
                    <a:lnTo>
                      <a:pt x="632460" y="597260"/>
                    </a:lnTo>
                    <a:lnTo>
                      <a:pt x="637223" y="603928"/>
                    </a:lnTo>
                    <a:lnTo>
                      <a:pt x="638175" y="611548"/>
                    </a:lnTo>
                    <a:lnTo>
                      <a:pt x="641033" y="616310"/>
                    </a:lnTo>
                    <a:lnTo>
                      <a:pt x="649605" y="622025"/>
                    </a:lnTo>
                    <a:lnTo>
                      <a:pt x="653415" y="626788"/>
                    </a:lnTo>
                    <a:lnTo>
                      <a:pt x="661988" y="631550"/>
                    </a:lnTo>
                    <a:lnTo>
                      <a:pt x="667703" y="636313"/>
                    </a:lnTo>
                    <a:lnTo>
                      <a:pt x="667703" y="642028"/>
                    </a:lnTo>
                    <a:lnTo>
                      <a:pt x="670560" y="650600"/>
                    </a:lnTo>
                    <a:lnTo>
                      <a:pt x="678180" y="652505"/>
                    </a:lnTo>
                    <a:lnTo>
                      <a:pt x="688658" y="652505"/>
                    </a:lnTo>
                    <a:lnTo>
                      <a:pt x="701993" y="648695"/>
                    </a:lnTo>
                    <a:cubicBezTo>
                      <a:pt x="701993" y="648695"/>
                      <a:pt x="701993" y="648695"/>
                      <a:pt x="704850" y="645838"/>
                    </a:cubicBezTo>
                    <a:cubicBezTo>
                      <a:pt x="707708" y="642980"/>
                      <a:pt x="704850" y="645838"/>
                      <a:pt x="710565" y="642980"/>
                    </a:cubicBezTo>
                    <a:lnTo>
                      <a:pt x="715328" y="638218"/>
                    </a:lnTo>
                    <a:lnTo>
                      <a:pt x="715328" y="632503"/>
                    </a:lnTo>
                    <a:lnTo>
                      <a:pt x="715328" y="625835"/>
                    </a:lnTo>
                    <a:lnTo>
                      <a:pt x="712470" y="621073"/>
                    </a:lnTo>
                    <a:cubicBezTo>
                      <a:pt x="712470" y="621073"/>
                      <a:pt x="712470" y="621073"/>
                      <a:pt x="712470" y="616310"/>
                    </a:cubicBezTo>
                    <a:cubicBezTo>
                      <a:pt x="712470" y="611548"/>
                      <a:pt x="712470" y="616310"/>
                      <a:pt x="711518" y="611548"/>
                    </a:cubicBezTo>
                    <a:lnTo>
                      <a:pt x="713423" y="604880"/>
                    </a:lnTo>
                    <a:lnTo>
                      <a:pt x="719138" y="601070"/>
                    </a:lnTo>
                    <a:lnTo>
                      <a:pt x="741045" y="602975"/>
                    </a:lnTo>
                    <a:lnTo>
                      <a:pt x="748665" y="607738"/>
                    </a:lnTo>
                    <a:lnTo>
                      <a:pt x="749618" y="612500"/>
                    </a:lnTo>
                    <a:lnTo>
                      <a:pt x="753428" y="623930"/>
                    </a:lnTo>
                    <a:lnTo>
                      <a:pt x="756285" y="630598"/>
                    </a:lnTo>
                    <a:lnTo>
                      <a:pt x="763905" y="637265"/>
                    </a:lnTo>
                    <a:lnTo>
                      <a:pt x="772478" y="641075"/>
                    </a:lnTo>
                    <a:lnTo>
                      <a:pt x="773430" y="644885"/>
                    </a:lnTo>
                    <a:lnTo>
                      <a:pt x="783908" y="646790"/>
                    </a:lnTo>
                    <a:cubicBezTo>
                      <a:pt x="783908" y="646790"/>
                      <a:pt x="789623" y="648695"/>
                      <a:pt x="801053" y="650600"/>
                    </a:cubicBezTo>
                    <a:cubicBezTo>
                      <a:pt x="812483" y="652505"/>
                      <a:pt x="812483" y="651553"/>
                      <a:pt x="812483" y="651553"/>
                    </a:cubicBezTo>
                    <a:lnTo>
                      <a:pt x="826770" y="651553"/>
                    </a:lnTo>
                    <a:cubicBezTo>
                      <a:pt x="826770" y="651553"/>
                      <a:pt x="835343" y="652505"/>
                      <a:pt x="840105" y="651553"/>
                    </a:cubicBezTo>
                    <a:cubicBezTo>
                      <a:pt x="844868" y="650600"/>
                      <a:pt x="848678" y="651553"/>
                      <a:pt x="848678" y="651553"/>
                    </a:cubicBezTo>
                    <a:lnTo>
                      <a:pt x="862965" y="650600"/>
                    </a:lnTo>
                    <a:lnTo>
                      <a:pt x="874395" y="650600"/>
                    </a:lnTo>
                    <a:cubicBezTo>
                      <a:pt x="874395" y="650600"/>
                      <a:pt x="882015" y="651553"/>
                      <a:pt x="887730" y="650600"/>
                    </a:cubicBezTo>
                    <a:cubicBezTo>
                      <a:pt x="893445" y="649648"/>
                      <a:pt x="896303" y="653458"/>
                      <a:pt x="896303" y="653458"/>
                    </a:cubicBezTo>
                    <a:lnTo>
                      <a:pt x="904875" y="660125"/>
                    </a:lnTo>
                    <a:lnTo>
                      <a:pt x="918210" y="662983"/>
                    </a:lnTo>
                    <a:lnTo>
                      <a:pt x="918210" y="666793"/>
                    </a:lnTo>
                    <a:lnTo>
                      <a:pt x="918210" y="673460"/>
                    </a:lnTo>
                    <a:lnTo>
                      <a:pt x="912495" y="677270"/>
                    </a:lnTo>
                    <a:cubicBezTo>
                      <a:pt x="912495" y="677270"/>
                      <a:pt x="912495" y="677270"/>
                      <a:pt x="904875" y="681080"/>
                    </a:cubicBezTo>
                    <a:lnTo>
                      <a:pt x="902018" y="684890"/>
                    </a:lnTo>
                    <a:cubicBezTo>
                      <a:pt x="902018" y="684890"/>
                      <a:pt x="897255" y="688700"/>
                      <a:pt x="896303" y="691558"/>
                    </a:cubicBezTo>
                    <a:cubicBezTo>
                      <a:pt x="894398" y="694415"/>
                      <a:pt x="896303" y="699178"/>
                      <a:pt x="894398" y="702035"/>
                    </a:cubicBezTo>
                    <a:cubicBezTo>
                      <a:pt x="892493" y="704893"/>
                      <a:pt x="894398" y="711560"/>
                      <a:pt x="894398" y="711560"/>
                    </a:cubicBezTo>
                    <a:lnTo>
                      <a:pt x="889635" y="717275"/>
                    </a:lnTo>
                    <a:lnTo>
                      <a:pt x="881063" y="720133"/>
                    </a:lnTo>
                    <a:lnTo>
                      <a:pt x="862013" y="722038"/>
                    </a:lnTo>
                    <a:cubicBezTo>
                      <a:pt x="862013" y="722038"/>
                      <a:pt x="862013" y="722038"/>
                      <a:pt x="850583" y="722038"/>
                    </a:cubicBezTo>
                    <a:cubicBezTo>
                      <a:pt x="839153" y="722038"/>
                      <a:pt x="850583" y="722038"/>
                      <a:pt x="842963" y="721085"/>
                    </a:cubicBezTo>
                    <a:cubicBezTo>
                      <a:pt x="835343" y="720133"/>
                      <a:pt x="834390" y="724895"/>
                      <a:pt x="834390" y="724895"/>
                    </a:cubicBezTo>
                    <a:cubicBezTo>
                      <a:pt x="834390" y="724895"/>
                      <a:pt x="815340" y="726800"/>
                      <a:pt x="807720" y="727753"/>
                    </a:cubicBezTo>
                    <a:cubicBezTo>
                      <a:pt x="800100" y="728705"/>
                      <a:pt x="793433" y="727753"/>
                      <a:pt x="793433" y="727753"/>
                    </a:cubicBezTo>
                    <a:cubicBezTo>
                      <a:pt x="793433" y="727753"/>
                      <a:pt x="777240" y="725848"/>
                      <a:pt x="771525" y="725848"/>
                    </a:cubicBezTo>
                    <a:cubicBezTo>
                      <a:pt x="765810" y="725848"/>
                      <a:pt x="758190" y="723943"/>
                      <a:pt x="758190" y="723943"/>
                    </a:cubicBezTo>
                    <a:lnTo>
                      <a:pt x="750570" y="722038"/>
                    </a:lnTo>
                    <a:lnTo>
                      <a:pt x="734378" y="720133"/>
                    </a:lnTo>
                    <a:lnTo>
                      <a:pt x="718185" y="715370"/>
                    </a:lnTo>
                    <a:lnTo>
                      <a:pt x="706755" y="714418"/>
                    </a:lnTo>
                    <a:cubicBezTo>
                      <a:pt x="706755" y="714418"/>
                      <a:pt x="688658" y="713465"/>
                      <a:pt x="684848" y="711560"/>
                    </a:cubicBezTo>
                    <a:cubicBezTo>
                      <a:pt x="680085" y="709655"/>
                      <a:pt x="667703" y="711560"/>
                      <a:pt x="667703" y="711560"/>
                    </a:cubicBezTo>
                    <a:cubicBezTo>
                      <a:pt x="667703" y="711560"/>
                      <a:pt x="656273" y="713465"/>
                      <a:pt x="651510" y="713465"/>
                    </a:cubicBezTo>
                    <a:cubicBezTo>
                      <a:pt x="646748" y="713465"/>
                      <a:pt x="648653" y="719180"/>
                      <a:pt x="648653" y="719180"/>
                    </a:cubicBezTo>
                    <a:cubicBezTo>
                      <a:pt x="648653" y="719180"/>
                      <a:pt x="641033" y="727753"/>
                      <a:pt x="632460" y="728705"/>
                    </a:cubicBezTo>
                    <a:cubicBezTo>
                      <a:pt x="623888" y="729658"/>
                      <a:pt x="611505" y="726800"/>
                      <a:pt x="607695" y="726800"/>
                    </a:cubicBezTo>
                    <a:cubicBezTo>
                      <a:pt x="602933" y="726800"/>
                      <a:pt x="601980" y="725848"/>
                      <a:pt x="596265" y="723943"/>
                    </a:cubicBezTo>
                    <a:cubicBezTo>
                      <a:pt x="590550" y="722038"/>
                      <a:pt x="585788" y="721085"/>
                      <a:pt x="585788" y="721085"/>
                    </a:cubicBezTo>
                    <a:lnTo>
                      <a:pt x="571500" y="717275"/>
                    </a:lnTo>
                    <a:cubicBezTo>
                      <a:pt x="571500" y="717275"/>
                      <a:pt x="565785" y="717275"/>
                      <a:pt x="560070" y="714418"/>
                    </a:cubicBezTo>
                    <a:cubicBezTo>
                      <a:pt x="554355" y="711560"/>
                      <a:pt x="548640" y="710608"/>
                      <a:pt x="548640" y="710608"/>
                    </a:cubicBezTo>
                    <a:lnTo>
                      <a:pt x="537210" y="707750"/>
                    </a:lnTo>
                    <a:cubicBezTo>
                      <a:pt x="537210" y="707750"/>
                      <a:pt x="525780" y="705845"/>
                      <a:pt x="521018" y="704893"/>
                    </a:cubicBezTo>
                    <a:cubicBezTo>
                      <a:pt x="516255" y="703940"/>
                      <a:pt x="515303" y="701083"/>
                      <a:pt x="515303" y="701083"/>
                    </a:cubicBezTo>
                    <a:lnTo>
                      <a:pt x="507683" y="697273"/>
                    </a:lnTo>
                    <a:lnTo>
                      <a:pt x="501968" y="697273"/>
                    </a:lnTo>
                    <a:lnTo>
                      <a:pt x="494348" y="694415"/>
                    </a:lnTo>
                    <a:lnTo>
                      <a:pt x="488633" y="689653"/>
                    </a:lnTo>
                    <a:cubicBezTo>
                      <a:pt x="488633" y="689653"/>
                      <a:pt x="484823" y="683938"/>
                      <a:pt x="482918" y="681080"/>
                    </a:cubicBezTo>
                    <a:cubicBezTo>
                      <a:pt x="481965" y="678223"/>
                      <a:pt x="482918" y="675365"/>
                      <a:pt x="482918" y="675365"/>
                    </a:cubicBezTo>
                    <a:lnTo>
                      <a:pt x="485775" y="662983"/>
                    </a:lnTo>
                    <a:cubicBezTo>
                      <a:pt x="485775" y="662983"/>
                      <a:pt x="485775" y="662983"/>
                      <a:pt x="484823" y="655363"/>
                    </a:cubicBezTo>
                    <a:cubicBezTo>
                      <a:pt x="483870" y="647743"/>
                      <a:pt x="484823" y="655363"/>
                      <a:pt x="480060" y="651553"/>
                    </a:cubicBezTo>
                    <a:lnTo>
                      <a:pt x="461010" y="652505"/>
                    </a:lnTo>
                    <a:lnTo>
                      <a:pt x="450533" y="652505"/>
                    </a:lnTo>
                    <a:lnTo>
                      <a:pt x="440055" y="652505"/>
                    </a:lnTo>
                    <a:lnTo>
                      <a:pt x="421005" y="651553"/>
                    </a:lnTo>
                    <a:lnTo>
                      <a:pt x="410528" y="651553"/>
                    </a:lnTo>
                    <a:lnTo>
                      <a:pt x="402908" y="650600"/>
                    </a:lnTo>
                    <a:lnTo>
                      <a:pt x="392430" y="650600"/>
                    </a:lnTo>
                    <a:lnTo>
                      <a:pt x="373380" y="650600"/>
                    </a:lnTo>
                    <a:lnTo>
                      <a:pt x="365760" y="650600"/>
                    </a:lnTo>
                    <a:lnTo>
                      <a:pt x="352425" y="650600"/>
                    </a:lnTo>
                    <a:lnTo>
                      <a:pt x="339090" y="650600"/>
                    </a:lnTo>
                    <a:lnTo>
                      <a:pt x="330518" y="653458"/>
                    </a:lnTo>
                    <a:lnTo>
                      <a:pt x="324803" y="658220"/>
                    </a:lnTo>
                    <a:lnTo>
                      <a:pt x="316230" y="659173"/>
                    </a:lnTo>
                    <a:lnTo>
                      <a:pt x="304800" y="662030"/>
                    </a:lnTo>
                    <a:lnTo>
                      <a:pt x="294323" y="662983"/>
                    </a:lnTo>
                    <a:lnTo>
                      <a:pt x="288608" y="663935"/>
                    </a:lnTo>
                    <a:lnTo>
                      <a:pt x="280988" y="667745"/>
                    </a:lnTo>
                    <a:lnTo>
                      <a:pt x="261938" y="670603"/>
                    </a:lnTo>
                    <a:lnTo>
                      <a:pt x="254318" y="671555"/>
                    </a:lnTo>
                    <a:lnTo>
                      <a:pt x="238125" y="679175"/>
                    </a:lnTo>
                    <a:lnTo>
                      <a:pt x="219075" y="674413"/>
                    </a:lnTo>
                    <a:lnTo>
                      <a:pt x="205740" y="674413"/>
                    </a:lnTo>
                    <a:lnTo>
                      <a:pt x="200025" y="678223"/>
                    </a:lnTo>
                    <a:lnTo>
                      <a:pt x="188595" y="681080"/>
                    </a:lnTo>
                    <a:cubicBezTo>
                      <a:pt x="188595" y="681080"/>
                      <a:pt x="180975" y="684890"/>
                      <a:pt x="177165" y="684890"/>
                    </a:cubicBezTo>
                    <a:cubicBezTo>
                      <a:pt x="172403" y="684890"/>
                      <a:pt x="168593" y="691558"/>
                      <a:pt x="168593" y="691558"/>
                    </a:cubicBezTo>
                    <a:cubicBezTo>
                      <a:pt x="168593" y="691558"/>
                      <a:pt x="168593" y="691558"/>
                      <a:pt x="160020" y="692510"/>
                    </a:cubicBezTo>
                    <a:cubicBezTo>
                      <a:pt x="151448" y="693463"/>
                      <a:pt x="160020" y="692510"/>
                      <a:pt x="155258" y="693463"/>
                    </a:cubicBezTo>
                    <a:cubicBezTo>
                      <a:pt x="150495" y="694415"/>
                      <a:pt x="149543" y="695368"/>
                      <a:pt x="149543" y="695368"/>
                    </a:cubicBezTo>
                    <a:lnTo>
                      <a:pt x="146685" y="701083"/>
                    </a:lnTo>
                    <a:lnTo>
                      <a:pt x="141923" y="706798"/>
                    </a:lnTo>
                    <a:lnTo>
                      <a:pt x="136208" y="711560"/>
                    </a:lnTo>
                    <a:lnTo>
                      <a:pt x="131445" y="721085"/>
                    </a:lnTo>
                    <a:lnTo>
                      <a:pt x="128588" y="729658"/>
                    </a:lnTo>
                    <a:lnTo>
                      <a:pt x="122873" y="740135"/>
                    </a:lnTo>
                    <a:lnTo>
                      <a:pt x="115253" y="744898"/>
                    </a:lnTo>
                    <a:lnTo>
                      <a:pt x="104775" y="749660"/>
                    </a:lnTo>
                    <a:lnTo>
                      <a:pt x="97155" y="746803"/>
                    </a:lnTo>
                    <a:lnTo>
                      <a:pt x="81915" y="754423"/>
                    </a:lnTo>
                    <a:lnTo>
                      <a:pt x="76200" y="756328"/>
                    </a:lnTo>
                    <a:cubicBezTo>
                      <a:pt x="76200" y="756328"/>
                      <a:pt x="71438" y="760138"/>
                      <a:pt x="68580" y="762995"/>
                    </a:cubicBezTo>
                    <a:cubicBezTo>
                      <a:pt x="65723" y="765853"/>
                      <a:pt x="63818" y="767758"/>
                      <a:pt x="63818" y="767758"/>
                    </a:cubicBezTo>
                    <a:cubicBezTo>
                      <a:pt x="63818" y="767758"/>
                      <a:pt x="60960" y="774425"/>
                      <a:pt x="56198" y="781093"/>
                    </a:cubicBezTo>
                    <a:cubicBezTo>
                      <a:pt x="51435" y="787760"/>
                      <a:pt x="56198" y="781093"/>
                      <a:pt x="51435" y="782045"/>
                    </a:cubicBezTo>
                    <a:cubicBezTo>
                      <a:pt x="46673" y="782998"/>
                      <a:pt x="45720" y="786808"/>
                      <a:pt x="40958" y="787760"/>
                    </a:cubicBezTo>
                    <a:cubicBezTo>
                      <a:pt x="36195" y="788713"/>
                      <a:pt x="35243" y="789665"/>
                      <a:pt x="25718" y="794428"/>
                    </a:cubicBezTo>
                    <a:lnTo>
                      <a:pt x="18098" y="802048"/>
                    </a:lnTo>
                    <a:lnTo>
                      <a:pt x="12383" y="815383"/>
                    </a:lnTo>
                    <a:lnTo>
                      <a:pt x="6668" y="823955"/>
                    </a:lnTo>
                    <a:lnTo>
                      <a:pt x="6668" y="834433"/>
                    </a:lnTo>
                    <a:lnTo>
                      <a:pt x="6668" y="839195"/>
                    </a:lnTo>
                    <a:lnTo>
                      <a:pt x="6668" y="850625"/>
                    </a:lnTo>
                    <a:lnTo>
                      <a:pt x="9525" y="864913"/>
                    </a:lnTo>
                    <a:lnTo>
                      <a:pt x="9525" y="874438"/>
                    </a:lnTo>
                    <a:cubicBezTo>
                      <a:pt x="9525" y="874438"/>
                      <a:pt x="10478" y="885868"/>
                      <a:pt x="7620" y="888725"/>
                    </a:cubicBezTo>
                    <a:cubicBezTo>
                      <a:pt x="4763" y="891583"/>
                      <a:pt x="5715" y="894440"/>
                      <a:pt x="5715" y="894440"/>
                    </a:cubicBezTo>
                    <a:lnTo>
                      <a:pt x="2858" y="908728"/>
                    </a:lnTo>
                    <a:lnTo>
                      <a:pt x="0" y="919205"/>
                    </a:lnTo>
                    <a:lnTo>
                      <a:pt x="5715" y="929683"/>
                    </a:lnTo>
                    <a:lnTo>
                      <a:pt x="8573" y="938255"/>
                    </a:lnTo>
                    <a:lnTo>
                      <a:pt x="24765" y="944923"/>
                    </a:lnTo>
                    <a:lnTo>
                      <a:pt x="32385" y="949685"/>
                    </a:lnTo>
                    <a:lnTo>
                      <a:pt x="42863" y="961115"/>
                    </a:lnTo>
                    <a:lnTo>
                      <a:pt x="56198" y="968735"/>
                    </a:lnTo>
                    <a:lnTo>
                      <a:pt x="61913" y="973498"/>
                    </a:lnTo>
                    <a:lnTo>
                      <a:pt x="75248" y="980165"/>
                    </a:lnTo>
                    <a:lnTo>
                      <a:pt x="86678" y="985880"/>
                    </a:lnTo>
                    <a:lnTo>
                      <a:pt x="95250" y="993500"/>
                    </a:lnTo>
                    <a:lnTo>
                      <a:pt x="114300" y="1001120"/>
                    </a:lnTo>
                    <a:lnTo>
                      <a:pt x="120015" y="1009693"/>
                    </a:lnTo>
                    <a:lnTo>
                      <a:pt x="137160" y="1020170"/>
                    </a:lnTo>
                    <a:lnTo>
                      <a:pt x="147638" y="1026838"/>
                    </a:lnTo>
                    <a:cubicBezTo>
                      <a:pt x="147638" y="1026838"/>
                      <a:pt x="153353" y="1026838"/>
                      <a:pt x="165735" y="1026838"/>
                    </a:cubicBezTo>
                    <a:cubicBezTo>
                      <a:pt x="177165" y="1026838"/>
                      <a:pt x="176213" y="1025885"/>
                      <a:pt x="184785" y="1023028"/>
                    </a:cubicBezTo>
                    <a:lnTo>
                      <a:pt x="190500" y="1021123"/>
                    </a:lnTo>
                    <a:lnTo>
                      <a:pt x="201930" y="1019218"/>
                    </a:lnTo>
                    <a:lnTo>
                      <a:pt x="207645" y="1019218"/>
                    </a:lnTo>
                    <a:lnTo>
                      <a:pt x="216218" y="1019218"/>
                    </a:lnTo>
                    <a:lnTo>
                      <a:pt x="224790" y="1019218"/>
                    </a:lnTo>
                    <a:lnTo>
                      <a:pt x="233363" y="1021123"/>
                    </a:lnTo>
                    <a:lnTo>
                      <a:pt x="249555" y="1021123"/>
                    </a:lnTo>
                    <a:lnTo>
                      <a:pt x="258128" y="1020170"/>
                    </a:lnTo>
                    <a:cubicBezTo>
                      <a:pt x="258128" y="1020170"/>
                      <a:pt x="263843" y="1020170"/>
                      <a:pt x="279083" y="1018265"/>
                    </a:cubicBezTo>
                    <a:cubicBezTo>
                      <a:pt x="293370" y="1016360"/>
                      <a:pt x="289560" y="1016360"/>
                      <a:pt x="295275" y="1013503"/>
                    </a:cubicBezTo>
                    <a:cubicBezTo>
                      <a:pt x="295275" y="1013503"/>
                      <a:pt x="303848" y="1009693"/>
                      <a:pt x="306705" y="1006835"/>
                    </a:cubicBezTo>
                    <a:cubicBezTo>
                      <a:pt x="309563" y="1003978"/>
                      <a:pt x="314325" y="1003025"/>
                      <a:pt x="314325" y="1003025"/>
                    </a:cubicBezTo>
                    <a:lnTo>
                      <a:pt x="320040" y="1002073"/>
                    </a:lnTo>
                    <a:lnTo>
                      <a:pt x="334328" y="1002073"/>
                    </a:lnTo>
                    <a:lnTo>
                      <a:pt x="347663" y="1003978"/>
                    </a:lnTo>
                    <a:lnTo>
                      <a:pt x="358140" y="1005883"/>
                    </a:lnTo>
                    <a:lnTo>
                      <a:pt x="366713" y="1006835"/>
                    </a:lnTo>
                    <a:lnTo>
                      <a:pt x="377190" y="1008740"/>
                    </a:lnTo>
                    <a:lnTo>
                      <a:pt x="385763" y="1014455"/>
                    </a:lnTo>
                    <a:lnTo>
                      <a:pt x="394335" y="1021123"/>
                    </a:lnTo>
                    <a:lnTo>
                      <a:pt x="404813" y="1023980"/>
                    </a:lnTo>
                    <a:lnTo>
                      <a:pt x="412433" y="1025885"/>
                    </a:lnTo>
                    <a:lnTo>
                      <a:pt x="429578" y="1027790"/>
                    </a:lnTo>
                    <a:lnTo>
                      <a:pt x="437198" y="1027790"/>
                    </a:lnTo>
                    <a:lnTo>
                      <a:pt x="450533" y="1030648"/>
                    </a:lnTo>
                    <a:lnTo>
                      <a:pt x="451485" y="1036363"/>
                    </a:lnTo>
                    <a:cubicBezTo>
                      <a:pt x="451485" y="1036363"/>
                      <a:pt x="452438" y="1043030"/>
                      <a:pt x="451485" y="1045888"/>
                    </a:cubicBezTo>
                    <a:cubicBezTo>
                      <a:pt x="449580" y="1048745"/>
                      <a:pt x="452438" y="1050650"/>
                      <a:pt x="451485" y="1055413"/>
                    </a:cubicBezTo>
                    <a:cubicBezTo>
                      <a:pt x="449580" y="1060175"/>
                      <a:pt x="451485" y="1066843"/>
                      <a:pt x="451485" y="1066843"/>
                    </a:cubicBezTo>
                    <a:lnTo>
                      <a:pt x="449580" y="1076368"/>
                    </a:lnTo>
                    <a:lnTo>
                      <a:pt x="447675" y="1087798"/>
                    </a:lnTo>
                    <a:lnTo>
                      <a:pt x="447675" y="1095418"/>
                    </a:lnTo>
                    <a:lnTo>
                      <a:pt x="450533" y="1102085"/>
                    </a:lnTo>
                    <a:lnTo>
                      <a:pt x="458153" y="1108753"/>
                    </a:lnTo>
                    <a:lnTo>
                      <a:pt x="465773" y="1112563"/>
                    </a:lnTo>
                    <a:lnTo>
                      <a:pt x="474345" y="1113515"/>
                    </a:lnTo>
                    <a:lnTo>
                      <a:pt x="487680" y="1123040"/>
                    </a:lnTo>
                    <a:lnTo>
                      <a:pt x="493395" y="1129708"/>
                    </a:lnTo>
                    <a:lnTo>
                      <a:pt x="499110" y="1134470"/>
                    </a:lnTo>
                    <a:cubicBezTo>
                      <a:pt x="499110" y="1134470"/>
                      <a:pt x="504825" y="1138280"/>
                      <a:pt x="507683" y="1150663"/>
                    </a:cubicBezTo>
                    <a:cubicBezTo>
                      <a:pt x="510540" y="1163045"/>
                      <a:pt x="507683" y="1150663"/>
                      <a:pt x="510540" y="1157330"/>
                    </a:cubicBezTo>
                    <a:cubicBezTo>
                      <a:pt x="513398" y="1163998"/>
                      <a:pt x="507683" y="1165903"/>
                      <a:pt x="507683" y="1165903"/>
                    </a:cubicBezTo>
                    <a:cubicBezTo>
                      <a:pt x="507683" y="1165903"/>
                      <a:pt x="507683" y="1170665"/>
                      <a:pt x="507683" y="1173523"/>
                    </a:cubicBezTo>
                    <a:cubicBezTo>
                      <a:pt x="507683" y="1176380"/>
                      <a:pt x="518160" y="1182095"/>
                      <a:pt x="518160" y="1182095"/>
                    </a:cubicBezTo>
                    <a:lnTo>
                      <a:pt x="525780" y="1185905"/>
                    </a:lnTo>
                    <a:lnTo>
                      <a:pt x="526733" y="1192573"/>
                    </a:lnTo>
                    <a:lnTo>
                      <a:pt x="523875" y="1198288"/>
                    </a:lnTo>
                    <a:lnTo>
                      <a:pt x="519113" y="1203050"/>
                    </a:lnTo>
                    <a:cubicBezTo>
                      <a:pt x="519113" y="1203050"/>
                      <a:pt x="517208" y="1210670"/>
                      <a:pt x="511493" y="1214480"/>
                    </a:cubicBezTo>
                    <a:cubicBezTo>
                      <a:pt x="505778" y="1218290"/>
                      <a:pt x="511493" y="1214480"/>
                      <a:pt x="506730" y="1219243"/>
                    </a:cubicBezTo>
                    <a:cubicBezTo>
                      <a:pt x="506730" y="1219243"/>
                      <a:pt x="506730" y="1224958"/>
                      <a:pt x="506730" y="1227815"/>
                    </a:cubicBezTo>
                    <a:cubicBezTo>
                      <a:pt x="506730" y="1230673"/>
                      <a:pt x="499110" y="1233530"/>
                      <a:pt x="499110" y="1233530"/>
                    </a:cubicBezTo>
                    <a:cubicBezTo>
                      <a:pt x="499110" y="1233530"/>
                      <a:pt x="496253" y="1243055"/>
                      <a:pt x="491490" y="1245913"/>
                    </a:cubicBezTo>
                    <a:cubicBezTo>
                      <a:pt x="486728" y="1248770"/>
                      <a:pt x="491490" y="1250675"/>
                      <a:pt x="491490" y="1250675"/>
                    </a:cubicBezTo>
                    <a:lnTo>
                      <a:pt x="494348" y="1260200"/>
                    </a:lnTo>
                    <a:cubicBezTo>
                      <a:pt x="494348" y="1260200"/>
                      <a:pt x="497205" y="1273535"/>
                      <a:pt x="495300" y="1280203"/>
                    </a:cubicBezTo>
                    <a:lnTo>
                      <a:pt x="501968" y="1290680"/>
                    </a:lnTo>
                    <a:lnTo>
                      <a:pt x="500063" y="1304015"/>
                    </a:lnTo>
                    <a:lnTo>
                      <a:pt x="502920" y="1310683"/>
                    </a:lnTo>
                    <a:lnTo>
                      <a:pt x="514350" y="1320208"/>
                    </a:lnTo>
                    <a:lnTo>
                      <a:pt x="525780" y="1326875"/>
                    </a:lnTo>
                    <a:cubicBezTo>
                      <a:pt x="525780" y="1326875"/>
                      <a:pt x="531495" y="1333543"/>
                      <a:pt x="534353" y="1337353"/>
                    </a:cubicBezTo>
                    <a:cubicBezTo>
                      <a:pt x="537210" y="1341163"/>
                      <a:pt x="535305" y="1342115"/>
                      <a:pt x="535305" y="1342115"/>
                    </a:cubicBezTo>
                    <a:lnTo>
                      <a:pt x="533400" y="1349735"/>
                    </a:lnTo>
                    <a:lnTo>
                      <a:pt x="533400" y="1360213"/>
                    </a:lnTo>
                    <a:lnTo>
                      <a:pt x="534353" y="1369738"/>
                    </a:lnTo>
                    <a:lnTo>
                      <a:pt x="547688" y="1380215"/>
                    </a:lnTo>
                    <a:lnTo>
                      <a:pt x="553403" y="1388788"/>
                    </a:lnTo>
                    <a:lnTo>
                      <a:pt x="559118" y="1393550"/>
                    </a:lnTo>
                    <a:lnTo>
                      <a:pt x="563880" y="1398313"/>
                    </a:lnTo>
                    <a:lnTo>
                      <a:pt x="573405" y="1410695"/>
                    </a:lnTo>
                    <a:lnTo>
                      <a:pt x="576263" y="1419268"/>
                    </a:lnTo>
                    <a:lnTo>
                      <a:pt x="580073" y="1425935"/>
                    </a:lnTo>
                    <a:lnTo>
                      <a:pt x="588645" y="1436413"/>
                    </a:lnTo>
                    <a:lnTo>
                      <a:pt x="594360" y="1442128"/>
                    </a:lnTo>
                    <a:lnTo>
                      <a:pt x="597218" y="1451653"/>
                    </a:lnTo>
                    <a:lnTo>
                      <a:pt x="597218" y="1458320"/>
                    </a:lnTo>
                    <a:lnTo>
                      <a:pt x="598170" y="1464035"/>
                    </a:lnTo>
                    <a:lnTo>
                      <a:pt x="601980" y="1473560"/>
                    </a:lnTo>
                    <a:lnTo>
                      <a:pt x="612458" y="1473560"/>
                    </a:lnTo>
                    <a:lnTo>
                      <a:pt x="618173" y="1473560"/>
                    </a:lnTo>
                    <a:lnTo>
                      <a:pt x="628650" y="1473560"/>
                    </a:lnTo>
                    <a:lnTo>
                      <a:pt x="639128" y="1473560"/>
                    </a:lnTo>
                    <a:lnTo>
                      <a:pt x="650558" y="1472608"/>
                    </a:lnTo>
                    <a:cubicBezTo>
                      <a:pt x="650558" y="1472608"/>
                      <a:pt x="650558" y="1472608"/>
                      <a:pt x="656273" y="1470703"/>
                    </a:cubicBezTo>
                    <a:cubicBezTo>
                      <a:pt x="661988" y="1468798"/>
                      <a:pt x="667703" y="1469750"/>
                      <a:pt x="667703" y="1469750"/>
                    </a:cubicBezTo>
                    <a:lnTo>
                      <a:pt x="681038" y="1468798"/>
                    </a:lnTo>
                    <a:lnTo>
                      <a:pt x="698183" y="1468798"/>
                    </a:lnTo>
                    <a:lnTo>
                      <a:pt x="719138" y="1466893"/>
                    </a:lnTo>
                    <a:lnTo>
                      <a:pt x="746760" y="1462130"/>
                    </a:lnTo>
                    <a:lnTo>
                      <a:pt x="764858" y="1456415"/>
                    </a:lnTo>
                    <a:cubicBezTo>
                      <a:pt x="764858" y="1456415"/>
                      <a:pt x="773430" y="1452605"/>
                      <a:pt x="775335" y="1447843"/>
                    </a:cubicBezTo>
                    <a:cubicBezTo>
                      <a:pt x="777240" y="1443080"/>
                      <a:pt x="781050" y="1444033"/>
                      <a:pt x="781050" y="1444033"/>
                    </a:cubicBezTo>
                    <a:lnTo>
                      <a:pt x="786765" y="1440223"/>
                    </a:lnTo>
                    <a:cubicBezTo>
                      <a:pt x="786765" y="1440223"/>
                      <a:pt x="795338" y="1438318"/>
                      <a:pt x="802005" y="1434508"/>
                    </a:cubicBezTo>
                    <a:cubicBezTo>
                      <a:pt x="807720" y="1430698"/>
                      <a:pt x="810578" y="1430698"/>
                      <a:pt x="810578" y="1427840"/>
                    </a:cubicBezTo>
                    <a:cubicBezTo>
                      <a:pt x="810578" y="1424983"/>
                      <a:pt x="815340" y="1424030"/>
                      <a:pt x="815340" y="1424030"/>
                    </a:cubicBezTo>
                    <a:cubicBezTo>
                      <a:pt x="815340" y="1424030"/>
                      <a:pt x="820103" y="1418315"/>
                      <a:pt x="821055" y="1415458"/>
                    </a:cubicBezTo>
                    <a:cubicBezTo>
                      <a:pt x="822960" y="1412600"/>
                      <a:pt x="826770" y="1412600"/>
                      <a:pt x="826770" y="1412600"/>
                    </a:cubicBezTo>
                    <a:cubicBezTo>
                      <a:pt x="826770" y="1412600"/>
                      <a:pt x="826770" y="1412600"/>
                      <a:pt x="834390" y="1406885"/>
                    </a:cubicBezTo>
                    <a:cubicBezTo>
                      <a:pt x="842010" y="1401170"/>
                      <a:pt x="834390" y="1406885"/>
                      <a:pt x="836295" y="1404028"/>
                    </a:cubicBezTo>
                    <a:cubicBezTo>
                      <a:pt x="838200" y="1401170"/>
                      <a:pt x="838200" y="1395455"/>
                      <a:pt x="839153" y="1389740"/>
                    </a:cubicBezTo>
                    <a:cubicBezTo>
                      <a:pt x="841058" y="1384025"/>
                      <a:pt x="839153" y="1384978"/>
                      <a:pt x="839153" y="1381168"/>
                    </a:cubicBezTo>
                    <a:cubicBezTo>
                      <a:pt x="839153" y="1377358"/>
                      <a:pt x="843915" y="1373548"/>
                      <a:pt x="843915" y="1370690"/>
                    </a:cubicBezTo>
                    <a:cubicBezTo>
                      <a:pt x="843915" y="1367833"/>
                      <a:pt x="859155" y="1365928"/>
                      <a:pt x="859155" y="1365928"/>
                    </a:cubicBezTo>
                    <a:lnTo>
                      <a:pt x="864870" y="1364975"/>
                    </a:lnTo>
                    <a:lnTo>
                      <a:pt x="870585" y="1364023"/>
                    </a:lnTo>
                    <a:lnTo>
                      <a:pt x="881063" y="1357355"/>
                    </a:lnTo>
                    <a:cubicBezTo>
                      <a:pt x="881063" y="1357355"/>
                      <a:pt x="881063" y="1357355"/>
                      <a:pt x="880110" y="1354498"/>
                    </a:cubicBezTo>
                    <a:cubicBezTo>
                      <a:pt x="879158" y="1351640"/>
                      <a:pt x="882015" y="1350688"/>
                      <a:pt x="880110" y="1347830"/>
                    </a:cubicBezTo>
                    <a:cubicBezTo>
                      <a:pt x="879158" y="1344973"/>
                      <a:pt x="882015" y="1344020"/>
                      <a:pt x="880110" y="1338305"/>
                    </a:cubicBezTo>
                    <a:cubicBezTo>
                      <a:pt x="879158" y="1332590"/>
                      <a:pt x="882015" y="1334495"/>
                      <a:pt x="880110" y="1329733"/>
                    </a:cubicBezTo>
                    <a:cubicBezTo>
                      <a:pt x="879158" y="1324970"/>
                      <a:pt x="882015" y="1325923"/>
                      <a:pt x="880110" y="1317350"/>
                    </a:cubicBezTo>
                    <a:cubicBezTo>
                      <a:pt x="879158" y="1308778"/>
                      <a:pt x="884873" y="1302110"/>
                      <a:pt x="884873" y="1302110"/>
                    </a:cubicBezTo>
                    <a:lnTo>
                      <a:pt x="884873" y="1298300"/>
                    </a:lnTo>
                    <a:cubicBezTo>
                      <a:pt x="884873" y="1298300"/>
                      <a:pt x="897255" y="1290680"/>
                      <a:pt x="902970" y="1287823"/>
                    </a:cubicBezTo>
                    <a:lnTo>
                      <a:pt x="921068" y="1278298"/>
                    </a:lnTo>
                    <a:lnTo>
                      <a:pt x="929640" y="1275440"/>
                    </a:lnTo>
                    <a:lnTo>
                      <a:pt x="935355" y="1272583"/>
                    </a:lnTo>
                    <a:lnTo>
                      <a:pt x="945833" y="1270678"/>
                    </a:lnTo>
                    <a:lnTo>
                      <a:pt x="954405" y="1267820"/>
                    </a:lnTo>
                    <a:lnTo>
                      <a:pt x="962978" y="1264963"/>
                    </a:lnTo>
                    <a:lnTo>
                      <a:pt x="970598" y="1257343"/>
                    </a:lnTo>
                    <a:cubicBezTo>
                      <a:pt x="970598" y="1257343"/>
                      <a:pt x="975360" y="1247818"/>
                      <a:pt x="975360" y="1243055"/>
                    </a:cubicBezTo>
                    <a:cubicBezTo>
                      <a:pt x="975360" y="1238293"/>
                      <a:pt x="977265" y="1231625"/>
                      <a:pt x="975360" y="1227815"/>
                    </a:cubicBezTo>
                    <a:cubicBezTo>
                      <a:pt x="974408" y="1224005"/>
                      <a:pt x="977265" y="1223053"/>
                      <a:pt x="975360" y="1219243"/>
                    </a:cubicBezTo>
                    <a:cubicBezTo>
                      <a:pt x="974408" y="1215433"/>
                      <a:pt x="977265" y="1207813"/>
                      <a:pt x="975360" y="1204955"/>
                    </a:cubicBezTo>
                    <a:cubicBezTo>
                      <a:pt x="974408" y="1202098"/>
                      <a:pt x="975360" y="1193525"/>
                      <a:pt x="975360" y="1193525"/>
                    </a:cubicBezTo>
                    <a:cubicBezTo>
                      <a:pt x="975360" y="1193525"/>
                      <a:pt x="966788" y="1184000"/>
                      <a:pt x="963930" y="1181143"/>
                    </a:cubicBezTo>
                    <a:cubicBezTo>
                      <a:pt x="961073" y="1178285"/>
                      <a:pt x="963930" y="1174475"/>
                      <a:pt x="961073" y="1170665"/>
                    </a:cubicBezTo>
                    <a:cubicBezTo>
                      <a:pt x="958215" y="1166855"/>
                      <a:pt x="962978" y="1165903"/>
                      <a:pt x="960120" y="1159235"/>
                    </a:cubicBezTo>
                    <a:cubicBezTo>
                      <a:pt x="957263" y="1152568"/>
                      <a:pt x="962025" y="1154473"/>
                      <a:pt x="960120" y="1145900"/>
                    </a:cubicBezTo>
                    <a:cubicBezTo>
                      <a:pt x="959168" y="1137328"/>
                      <a:pt x="960120" y="1132565"/>
                      <a:pt x="960120" y="1132565"/>
                    </a:cubicBezTo>
                    <a:lnTo>
                      <a:pt x="965835" y="1121135"/>
                    </a:lnTo>
                    <a:lnTo>
                      <a:pt x="970598" y="1111610"/>
                    </a:lnTo>
                    <a:lnTo>
                      <a:pt x="985838" y="1100180"/>
                    </a:lnTo>
                    <a:lnTo>
                      <a:pt x="1001078" y="1089703"/>
                    </a:lnTo>
                    <a:cubicBezTo>
                      <a:pt x="1001078" y="1089703"/>
                      <a:pt x="1009650" y="1086845"/>
                      <a:pt x="1011555" y="1083988"/>
                    </a:cubicBezTo>
                    <a:cubicBezTo>
                      <a:pt x="1013460" y="1081130"/>
                      <a:pt x="1020128" y="1080178"/>
                      <a:pt x="1022985" y="1077320"/>
                    </a:cubicBezTo>
                    <a:cubicBezTo>
                      <a:pt x="1025843" y="1074463"/>
                      <a:pt x="1033463" y="1072558"/>
                      <a:pt x="1033463" y="1072558"/>
                    </a:cubicBezTo>
                    <a:lnTo>
                      <a:pt x="1051560" y="1063033"/>
                    </a:lnTo>
                    <a:lnTo>
                      <a:pt x="1063943" y="1055413"/>
                    </a:lnTo>
                    <a:lnTo>
                      <a:pt x="1072515" y="1049698"/>
                    </a:lnTo>
                    <a:lnTo>
                      <a:pt x="1094423" y="1042078"/>
                    </a:lnTo>
                    <a:lnTo>
                      <a:pt x="1115378" y="1027790"/>
                    </a:lnTo>
                    <a:lnTo>
                      <a:pt x="1123950" y="1018265"/>
                    </a:lnTo>
                    <a:lnTo>
                      <a:pt x="1125855" y="1011598"/>
                    </a:lnTo>
                    <a:lnTo>
                      <a:pt x="1136333" y="1002073"/>
                    </a:lnTo>
                    <a:lnTo>
                      <a:pt x="1139190" y="997310"/>
                    </a:lnTo>
                    <a:lnTo>
                      <a:pt x="1154430" y="975403"/>
                    </a:lnTo>
                    <a:cubicBezTo>
                      <a:pt x="1154430" y="975403"/>
                      <a:pt x="1157288" y="966830"/>
                      <a:pt x="1156335" y="963973"/>
                    </a:cubicBezTo>
                    <a:cubicBezTo>
                      <a:pt x="1155383" y="961115"/>
                      <a:pt x="1158240" y="958258"/>
                      <a:pt x="1158240" y="958258"/>
                    </a:cubicBezTo>
                    <a:lnTo>
                      <a:pt x="1160145" y="951590"/>
                    </a:lnTo>
                    <a:lnTo>
                      <a:pt x="1141095" y="955400"/>
                    </a:lnTo>
                    <a:lnTo>
                      <a:pt x="1127760" y="955400"/>
                    </a:lnTo>
                    <a:lnTo>
                      <a:pt x="1116330" y="956353"/>
                    </a:lnTo>
                    <a:cubicBezTo>
                      <a:pt x="1116330" y="956353"/>
                      <a:pt x="1102995" y="956353"/>
                      <a:pt x="1095375" y="955400"/>
                    </a:cubicBezTo>
                    <a:cubicBezTo>
                      <a:pt x="1087755" y="954448"/>
                      <a:pt x="1089660" y="955400"/>
                      <a:pt x="1089660" y="955400"/>
                    </a:cubicBezTo>
                    <a:lnTo>
                      <a:pt x="1073468" y="956353"/>
                    </a:lnTo>
                    <a:lnTo>
                      <a:pt x="1067753" y="957305"/>
                    </a:lnTo>
                    <a:lnTo>
                      <a:pt x="1053465" y="957305"/>
                    </a:lnTo>
                    <a:cubicBezTo>
                      <a:pt x="1053465" y="957305"/>
                      <a:pt x="1047750" y="957305"/>
                      <a:pt x="1042035" y="953495"/>
                    </a:cubicBezTo>
                    <a:cubicBezTo>
                      <a:pt x="1042035" y="953495"/>
                      <a:pt x="1036320" y="951590"/>
                      <a:pt x="1030605" y="946828"/>
                    </a:cubicBezTo>
                    <a:cubicBezTo>
                      <a:pt x="1024890" y="942065"/>
                      <a:pt x="1030605" y="946828"/>
                      <a:pt x="1027748" y="943018"/>
                    </a:cubicBezTo>
                    <a:cubicBezTo>
                      <a:pt x="1024890" y="939208"/>
                      <a:pt x="1022033" y="936350"/>
                      <a:pt x="1021080" y="933493"/>
                    </a:cubicBezTo>
                    <a:cubicBezTo>
                      <a:pt x="1020128" y="930635"/>
                      <a:pt x="1004888" y="923968"/>
                      <a:pt x="1004888" y="923968"/>
                    </a:cubicBezTo>
                    <a:lnTo>
                      <a:pt x="993458" y="921110"/>
                    </a:lnTo>
                    <a:lnTo>
                      <a:pt x="984885" y="912538"/>
                    </a:lnTo>
                    <a:lnTo>
                      <a:pt x="976313" y="908728"/>
                    </a:lnTo>
                    <a:lnTo>
                      <a:pt x="963930" y="908728"/>
                    </a:lnTo>
                    <a:cubicBezTo>
                      <a:pt x="963930" y="908728"/>
                      <a:pt x="956310" y="900155"/>
                      <a:pt x="953453" y="896345"/>
                    </a:cubicBezTo>
                    <a:cubicBezTo>
                      <a:pt x="950595" y="892535"/>
                      <a:pt x="949643" y="885868"/>
                      <a:pt x="949643" y="885868"/>
                    </a:cubicBezTo>
                    <a:lnTo>
                      <a:pt x="942975" y="872533"/>
                    </a:lnTo>
                    <a:lnTo>
                      <a:pt x="934403" y="862055"/>
                    </a:lnTo>
                    <a:lnTo>
                      <a:pt x="930593" y="847768"/>
                    </a:lnTo>
                    <a:lnTo>
                      <a:pt x="924878" y="838243"/>
                    </a:lnTo>
                    <a:lnTo>
                      <a:pt x="917258" y="833480"/>
                    </a:lnTo>
                    <a:lnTo>
                      <a:pt x="901065" y="820145"/>
                    </a:lnTo>
                    <a:lnTo>
                      <a:pt x="893445" y="815383"/>
                    </a:lnTo>
                    <a:lnTo>
                      <a:pt x="884873" y="812525"/>
                    </a:lnTo>
                    <a:cubicBezTo>
                      <a:pt x="884873" y="812525"/>
                      <a:pt x="882015" y="802048"/>
                      <a:pt x="881063" y="799190"/>
                    </a:cubicBezTo>
                    <a:cubicBezTo>
                      <a:pt x="880110" y="796333"/>
                      <a:pt x="882968" y="790618"/>
                      <a:pt x="882968" y="790618"/>
                    </a:cubicBezTo>
                    <a:cubicBezTo>
                      <a:pt x="882968" y="790618"/>
                      <a:pt x="882968" y="781093"/>
                      <a:pt x="880110" y="778235"/>
                    </a:cubicBezTo>
                    <a:cubicBezTo>
                      <a:pt x="877253" y="775378"/>
                      <a:pt x="880110" y="774425"/>
                      <a:pt x="880110" y="774425"/>
                    </a:cubicBezTo>
                    <a:cubicBezTo>
                      <a:pt x="880110" y="774425"/>
                      <a:pt x="882015" y="769663"/>
                      <a:pt x="880110" y="766805"/>
                    </a:cubicBezTo>
                    <a:cubicBezTo>
                      <a:pt x="879158" y="763948"/>
                      <a:pt x="884873" y="761090"/>
                      <a:pt x="884873" y="761090"/>
                    </a:cubicBezTo>
                    <a:lnTo>
                      <a:pt x="895350" y="761090"/>
                    </a:lnTo>
                    <a:lnTo>
                      <a:pt x="905828" y="762043"/>
                    </a:lnTo>
                    <a:lnTo>
                      <a:pt x="916305" y="767758"/>
                    </a:lnTo>
                    <a:lnTo>
                      <a:pt x="921068" y="773473"/>
                    </a:lnTo>
                    <a:lnTo>
                      <a:pt x="924878" y="779188"/>
                    </a:lnTo>
                    <a:lnTo>
                      <a:pt x="930593" y="783950"/>
                    </a:lnTo>
                    <a:lnTo>
                      <a:pt x="930593" y="790618"/>
                    </a:lnTo>
                    <a:lnTo>
                      <a:pt x="930593" y="798238"/>
                    </a:lnTo>
                    <a:lnTo>
                      <a:pt x="944880" y="814430"/>
                    </a:lnTo>
                    <a:lnTo>
                      <a:pt x="956310" y="831575"/>
                    </a:lnTo>
                    <a:lnTo>
                      <a:pt x="973455" y="843958"/>
                    </a:lnTo>
                    <a:lnTo>
                      <a:pt x="990600" y="853483"/>
                    </a:lnTo>
                    <a:lnTo>
                      <a:pt x="993458" y="864913"/>
                    </a:lnTo>
                    <a:lnTo>
                      <a:pt x="1000125" y="875390"/>
                    </a:lnTo>
                    <a:lnTo>
                      <a:pt x="1011555" y="883963"/>
                    </a:lnTo>
                    <a:lnTo>
                      <a:pt x="1027748" y="893488"/>
                    </a:lnTo>
                    <a:lnTo>
                      <a:pt x="1031558" y="901108"/>
                    </a:lnTo>
                    <a:lnTo>
                      <a:pt x="1032510" y="913490"/>
                    </a:lnTo>
                    <a:lnTo>
                      <a:pt x="1033463" y="921110"/>
                    </a:lnTo>
                    <a:lnTo>
                      <a:pt x="1037273" y="927778"/>
                    </a:lnTo>
                    <a:lnTo>
                      <a:pt x="1042035" y="931588"/>
                    </a:lnTo>
                    <a:lnTo>
                      <a:pt x="1053465" y="935398"/>
                    </a:lnTo>
                    <a:lnTo>
                      <a:pt x="1061085" y="936350"/>
                    </a:lnTo>
                    <a:lnTo>
                      <a:pt x="1075373" y="936350"/>
                    </a:lnTo>
                    <a:lnTo>
                      <a:pt x="1086803" y="935398"/>
                    </a:lnTo>
                    <a:lnTo>
                      <a:pt x="1101090" y="934445"/>
                    </a:lnTo>
                    <a:cubicBezTo>
                      <a:pt x="1101090" y="934445"/>
                      <a:pt x="1109663" y="934445"/>
                      <a:pt x="1115378" y="930635"/>
                    </a:cubicBezTo>
                    <a:cubicBezTo>
                      <a:pt x="1121093" y="926825"/>
                      <a:pt x="1131570" y="926825"/>
                      <a:pt x="1131570" y="926825"/>
                    </a:cubicBezTo>
                    <a:lnTo>
                      <a:pt x="1140143" y="925873"/>
                    </a:lnTo>
                    <a:cubicBezTo>
                      <a:pt x="1140143" y="925873"/>
                      <a:pt x="1145858" y="925873"/>
                      <a:pt x="1150620" y="923015"/>
                    </a:cubicBezTo>
                    <a:cubicBezTo>
                      <a:pt x="1155383" y="920158"/>
                      <a:pt x="1159193" y="920158"/>
                      <a:pt x="1163955" y="915395"/>
                    </a:cubicBezTo>
                    <a:cubicBezTo>
                      <a:pt x="1168718" y="910633"/>
                      <a:pt x="1180148" y="906823"/>
                      <a:pt x="1180148" y="906823"/>
                    </a:cubicBezTo>
                    <a:lnTo>
                      <a:pt x="1188720" y="903965"/>
                    </a:lnTo>
                    <a:lnTo>
                      <a:pt x="1212533" y="900155"/>
                    </a:lnTo>
                    <a:lnTo>
                      <a:pt x="1228725" y="895393"/>
                    </a:lnTo>
                    <a:cubicBezTo>
                      <a:pt x="1228725" y="895393"/>
                      <a:pt x="1242060" y="887773"/>
                      <a:pt x="1246823" y="882058"/>
                    </a:cubicBezTo>
                    <a:cubicBezTo>
                      <a:pt x="1251585" y="876343"/>
                      <a:pt x="1246823" y="882058"/>
                      <a:pt x="1249680" y="879200"/>
                    </a:cubicBezTo>
                    <a:cubicBezTo>
                      <a:pt x="1252538" y="876343"/>
                      <a:pt x="1263015" y="877295"/>
                      <a:pt x="1263015" y="877295"/>
                    </a:cubicBezTo>
                    <a:lnTo>
                      <a:pt x="1274445" y="872533"/>
                    </a:lnTo>
                    <a:lnTo>
                      <a:pt x="1280160" y="869675"/>
                    </a:lnTo>
                    <a:cubicBezTo>
                      <a:pt x="1280160" y="869675"/>
                      <a:pt x="1298258" y="863960"/>
                      <a:pt x="1299210" y="861103"/>
                    </a:cubicBezTo>
                    <a:cubicBezTo>
                      <a:pt x="1301115" y="858245"/>
                      <a:pt x="1303973" y="857293"/>
                      <a:pt x="1306830" y="852530"/>
                    </a:cubicBezTo>
                    <a:cubicBezTo>
                      <a:pt x="1309688" y="847768"/>
                      <a:pt x="1314450" y="846815"/>
                      <a:pt x="1315403" y="843005"/>
                    </a:cubicBezTo>
                    <a:cubicBezTo>
                      <a:pt x="1317308" y="839195"/>
                      <a:pt x="1314450" y="829670"/>
                      <a:pt x="1314450" y="829670"/>
                    </a:cubicBezTo>
                    <a:cubicBezTo>
                      <a:pt x="1314450" y="829670"/>
                      <a:pt x="1314450" y="829670"/>
                      <a:pt x="1313498" y="824908"/>
                    </a:cubicBezTo>
                    <a:cubicBezTo>
                      <a:pt x="1312545" y="820145"/>
                      <a:pt x="1313498" y="824908"/>
                      <a:pt x="1310640" y="822050"/>
                    </a:cubicBezTo>
                    <a:cubicBezTo>
                      <a:pt x="1307783" y="819193"/>
                      <a:pt x="1304925" y="817288"/>
                      <a:pt x="1304925" y="817288"/>
                    </a:cubicBezTo>
                    <a:cubicBezTo>
                      <a:pt x="1304925" y="817288"/>
                      <a:pt x="1294448" y="813478"/>
                      <a:pt x="1290638" y="813478"/>
                    </a:cubicBezTo>
                    <a:cubicBezTo>
                      <a:pt x="1285875" y="813478"/>
                      <a:pt x="1276350" y="807763"/>
                      <a:pt x="1271588" y="804905"/>
                    </a:cubicBezTo>
                    <a:cubicBezTo>
                      <a:pt x="1266825" y="802048"/>
                      <a:pt x="1271588" y="804905"/>
                      <a:pt x="1270635" y="800143"/>
                    </a:cubicBezTo>
                    <a:cubicBezTo>
                      <a:pt x="1269683" y="795380"/>
                      <a:pt x="1259205" y="795380"/>
                      <a:pt x="1259205" y="795380"/>
                    </a:cubicBezTo>
                    <a:lnTo>
                      <a:pt x="1245870" y="793475"/>
                    </a:lnTo>
                    <a:lnTo>
                      <a:pt x="1238250" y="793475"/>
                    </a:lnTo>
                    <a:lnTo>
                      <a:pt x="1232535" y="793475"/>
                    </a:lnTo>
                    <a:lnTo>
                      <a:pt x="1224915" y="793475"/>
                    </a:lnTo>
                    <a:lnTo>
                      <a:pt x="1217295" y="797285"/>
                    </a:lnTo>
                    <a:lnTo>
                      <a:pt x="1211580" y="801095"/>
                    </a:lnTo>
                    <a:lnTo>
                      <a:pt x="1203960" y="802048"/>
                    </a:lnTo>
                    <a:lnTo>
                      <a:pt x="1192530" y="798238"/>
                    </a:lnTo>
                    <a:cubicBezTo>
                      <a:pt x="1192530" y="798238"/>
                      <a:pt x="1187768" y="794428"/>
                      <a:pt x="1183958" y="793475"/>
                    </a:cubicBezTo>
                    <a:cubicBezTo>
                      <a:pt x="1179195" y="792523"/>
                      <a:pt x="1172528" y="789665"/>
                      <a:pt x="1162050" y="777283"/>
                    </a:cubicBezTo>
                    <a:cubicBezTo>
                      <a:pt x="1152525" y="764900"/>
                      <a:pt x="1162050" y="777283"/>
                      <a:pt x="1157288" y="776330"/>
                    </a:cubicBezTo>
                    <a:cubicBezTo>
                      <a:pt x="1152525" y="775378"/>
                      <a:pt x="1151573" y="772520"/>
                      <a:pt x="1148715" y="769663"/>
                    </a:cubicBezTo>
                    <a:cubicBezTo>
                      <a:pt x="1145858" y="766805"/>
                      <a:pt x="1140143" y="759185"/>
                      <a:pt x="1140143" y="759185"/>
                    </a:cubicBezTo>
                    <a:cubicBezTo>
                      <a:pt x="1140143" y="759185"/>
                      <a:pt x="1136333" y="754423"/>
                      <a:pt x="1132523" y="751565"/>
                    </a:cubicBezTo>
                    <a:cubicBezTo>
                      <a:pt x="1129665" y="748708"/>
                      <a:pt x="1126808" y="741088"/>
                      <a:pt x="1126808" y="741088"/>
                    </a:cubicBezTo>
                    <a:lnTo>
                      <a:pt x="1129665" y="733468"/>
                    </a:lnTo>
                    <a:lnTo>
                      <a:pt x="1138238" y="733468"/>
                    </a:lnTo>
                    <a:lnTo>
                      <a:pt x="1159193" y="736325"/>
                    </a:lnTo>
                    <a:lnTo>
                      <a:pt x="1167765" y="743945"/>
                    </a:lnTo>
                    <a:lnTo>
                      <a:pt x="1173480" y="748708"/>
                    </a:lnTo>
                    <a:lnTo>
                      <a:pt x="1179195" y="755375"/>
                    </a:lnTo>
                    <a:lnTo>
                      <a:pt x="1187768" y="765853"/>
                    </a:lnTo>
                    <a:lnTo>
                      <a:pt x="1193483" y="768710"/>
                    </a:lnTo>
                    <a:lnTo>
                      <a:pt x="1206818" y="774425"/>
                    </a:lnTo>
                    <a:lnTo>
                      <a:pt x="1231583" y="775378"/>
                    </a:lnTo>
                    <a:lnTo>
                      <a:pt x="1245870" y="776330"/>
                    </a:lnTo>
                    <a:lnTo>
                      <a:pt x="1259205" y="777283"/>
                    </a:lnTo>
                    <a:lnTo>
                      <a:pt x="1267778" y="781093"/>
                    </a:lnTo>
                    <a:lnTo>
                      <a:pt x="1276350" y="784903"/>
                    </a:lnTo>
                    <a:lnTo>
                      <a:pt x="1287780" y="789665"/>
                    </a:lnTo>
                    <a:lnTo>
                      <a:pt x="1298258" y="791570"/>
                    </a:lnTo>
                    <a:lnTo>
                      <a:pt x="1308735" y="793475"/>
                    </a:lnTo>
                    <a:lnTo>
                      <a:pt x="1322070" y="796333"/>
                    </a:lnTo>
                    <a:lnTo>
                      <a:pt x="1335405" y="798238"/>
                    </a:lnTo>
                    <a:lnTo>
                      <a:pt x="1357313" y="798238"/>
                    </a:lnTo>
                    <a:lnTo>
                      <a:pt x="1390650" y="798238"/>
                    </a:lnTo>
                    <a:lnTo>
                      <a:pt x="1402080" y="797285"/>
                    </a:lnTo>
                    <a:lnTo>
                      <a:pt x="1415415" y="797285"/>
                    </a:lnTo>
                    <a:lnTo>
                      <a:pt x="1434465" y="798238"/>
                    </a:lnTo>
                    <a:lnTo>
                      <a:pt x="1447800" y="803000"/>
                    </a:lnTo>
                    <a:lnTo>
                      <a:pt x="1459230" y="814430"/>
                    </a:lnTo>
                    <a:lnTo>
                      <a:pt x="1467803" y="821098"/>
                    </a:lnTo>
                    <a:lnTo>
                      <a:pt x="1482090" y="828718"/>
                    </a:lnTo>
                    <a:cubicBezTo>
                      <a:pt x="1482090" y="828718"/>
                      <a:pt x="1489710" y="833480"/>
                      <a:pt x="1495425" y="842053"/>
                    </a:cubicBezTo>
                    <a:cubicBezTo>
                      <a:pt x="1501140" y="850625"/>
                      <a:pt x="1503998" y="845863"/>
                      <a:pt x="1503998" y="845863"/>
                    </a:cubicBezTo>
                    <a:lnTo>
                      <a:pt x="1518285" y="843958"/>
                    </a:lnTo>
                    <a:lnTo>
                      <a:pt x="1524000" y="838243"/>
                    </a:lnTo>
                    <a:lnTo>
                      <a:pt x="1534478" y="837290"/>
                    </a:lnTo>
                    <a:lnTo>
                      <a:pt x="1534478" y="841100"/>
                    </a:lnTo>
                    <a:lnTo>
                      <a:pt x="1540193" y="856340"/>
                    </a:lnTo>
                    <a:cubicBezTo>
                      <a:pt x="1540193" y="856340"/>
                      <a:pt x="1546860" y="868723"/>
                      <a:pt x="1546860" y="871580"/>
                    </a:cubicBezTo>
                    <a:cubicBezTo>
                      <a:pt x="1546860" y="874438"/>
                      <a:pt x="1544955" y="884915"/>
                      <a:pt x="1544955" y="887773"/>
                    </a:cubicBezTo>
                    <a:cubicBezTo>
                      <a:pt x="1544955" y="890630"/>
                      <a:pt x="1548765" y="895393"/>
                      <a:pt x="1548765" y="895393"/>
                    </a:cubicBezTo>
                    <a:lnTo>
                      <a:pt x="1551623" y="900155"/>
                    </a:lnTo>
                    <a:lnTo>
                      <a:pt x="1564005" y="919205"/>
                    </a:lnTo>
                    <a:lnTo>
                      <a:pt x="1571625" y="923968"/>
                    </a:lnTo>
                    <a:cubicBezTo>
                      <a:pt x="1571625" y="923968"/>
                      <a:pt x="1571625" y="930635"/>
                      <a:pt x="1569720" y="933493"/>
                    </a:cubicBezTo>
                    <a:cubicBezTo>
                      <a:pt x="1567815" y="936350"/>
                      <a:pt x="1572578" y="940160"/>
                      <a:pt x="1572578" y="940160"/>
                    </a:cubicBezTo>
                    <a:lnTo>
                      <a:pt x="1578293" y="946828"/>
                    </a:lnTo>
                    <a:lnTo>
                      <a:pt x="1584960" y="958258"/>
                    </a:lnTo>
                    <a:cubicBezTo>
                      <a:pt x="1584960" y="958258"/>
                      <a:pt x="1588770" y="965878"/>
                      <a:pt x="1587818" y="970640"/>
                    </a:cubicBezTo>
                    <a:cubicBezTo>
                      <a:pt x="1585913" y="975403"/>
                      <a:pt x="1604963" y="980165"/>
                      <a:pt x="1604963" y="980165"/>
                    </a:cubicBezTo>
                    <a:cubicBezTo>
                      <a:pt x="1604963" y="980165"/>
                      <a:pt x="1610678" y="982070"/>
                      <a:pt x="1615440" y="982070"/>
                    </a:cubicBezTo>
                    <a:cubicBezTo>
                      <a:pt x="1620203" y="982070"/>
                      <a:pt x="1628775" y="982070"/>
                      <a:pt x="1628775" y="982070"/>
                    </a:cubicBezTo>
                    <a:lnTo>
                      <a:pt x="1634490" y="981118"/>
                    </a:lnTo>
                    <a:lnTo>
                      <a:pt x="1644968" y="974450"/>
                    </a:lnTo>
                    <a:cubicBezTo>
                      <a:pt x="1644968" y="974450"/>
                      <a:pt x="1657350" y="964925"/>
                      <a:pt x="1657350" y="961115"/>
                    </a:cubicBezTo>
                    <a:cubicBezTo>
                      <a:pt x="1657350" y="957305"/>
                      <a:pt x="1660208" y="957305"/>
                      <a:pt x="1660208" y="954448"/>
                    </a:cubicBezTo>
                    <a:cubicBezTo>
                      <a:pt x="1660208" y="951590"/>
                      <a:pt x="1660208" y="947780"/>
                      <a:pt x="1660208" y="943970"/>
                    </a:cubicBezTo>
                    <a:cubicBezTo>
                      <a:pt x="1660208" y="940160"/>
                      <a:pt x="1663065" y="940160"/>
                      <a:pt x="1663065" y="940160"/>
                    </a:cubicBezTo>
                    <a:cubicBezTo>
                      <a:pt x="1663065" y="940160"/>
                      <a:pt x="1667828" y="936350"/>
                      <a:pt x="1670685" y="932540"/>
                    </a:cubicBezTo>
                    <a:cubicBezTo>
                      <a:pt x="1673543" y="928730"/>
                      <a:pt x="1676400" y="922063"/>
                      <a:pt x="1676400" y="922063"/>
                    </a:cubicBezTo>
                    <a:lnTo>
                      <a:pt x="1676400" y="914443"/>
                    </a:lnTo>
                    <a:lnTo>
                      <a:pt x="1676400" y="904918"/>
                    </a:lnTo>
                    <a:lnTo>
                      <a:pt x="1686878" y="903013"/>
                    </a:lnTo>
                    <a:cubicBezTo>
                      <a:pt x="1686878" y="903013"/>
                      <a:pt x="1703070" y="895393"/>
                      <a:pt x="1710690" y="890630"/>
                    </a:cubicBezTo>
                    <a:cubicBezTo>
                      <a:pt x="1718310" y="885868"/>
                      <a:pt x="1710690" y="890630"/>
                      <a:pt x="1712595" y="886820"/>
                    </a:cubicBezTo>
                    <a:cubicBezTo>
                      <a:pt x="1714500" y="883010"/>
                      <a:pt x="1727835" y="875390"/>
                      <a:pt x="1727835" y="872533"/>
                    </a:cubicBezTo>
                    <a:cubicBezTo>
                      <a:pt x="1727835" y="869675"/>
                      <a:pt x="1744028" y="866818"/>
                      <a:pt x="1744028" y="866818"/>
                    </a:cubicBezTo>
                    <a:lnTo>
                      <a:pt x="1751648" y="862055"/>
                    </a:lnTo>
                    <a:lnTo>
                      <a:pt x="1778318" y="847768"/>
                    </a:lnTo>
                    <a:cubicBezTo>
                      <a:pt x="1778318" y="847768"/>
                      <a:pt x="1786890" y="844910"/>
                      <a:pt x="1804988" y="838243"/>
                    </a:cubicBezTo>
                    <a:cubicBezTo>
                      <a:pt x="1813560" y="835385"/>
                      <a:pt x="1816418" y="833480"/>
                      <a:pt x="1817370" y="833480"/>
                    </a:cubicBezTo>
                    <a:lnTo>
                      <a:pt x="1838325" y="829670"/>
                    </a:lnTo>
                    <a:lnTo>
                      <a:pt x="1855470" y="830623"/>
                    </a:lnTo>
                    <a:lnTo>
                      <a:pt x="1865948" y="833480"/>
                    </a:lnTo>
                    <a:lnTo>
                      <a:pt x="1877378" y="836338"/>
                    </a:lnTo>
                    <a:lnTo>
                      <a:pt x="1888808" y="848720"/>
                    </a:lnTo>
                    <a:lnTo>
                      <a:pt x="1898333" y="869675"/>
                    </a:lnTo>
                    <a:lnTo>
                      <a:pt x="1899285" y="883963"/>
                    </a:lnTo>
                    <a:lnTo>
                      <a:pt x="1899285" y="895393"/>
                    </a:lnTo>
                    <a:lnTo>
                      <a:pt x="1913573" y="908728"/>
                    </a:lnTo>
                    <a:lnTo>
                      <a:pt x="1929765" y="905870"/>
                    </a:lnTo>
                    <a:lnTo>
                      <a:pt x="1932623" y="901108"/>
                    </a:lnTo>
                    <a:lnTo>
                      <a:pt x="1943100" y="896345"/>
                    </a:lnTo>
                    <a:lnTo>
                      <a:pt x="1957388" y="895393"/>
                    </a:lnTo>
                    <a:lnTo>
                      <a:pt x="1965008" y="903965"/>
                    </a:lnTo>
                    <a:lnTo>
                      <a:pt x="1979295" y="913490"/>
                    </a:lnTo>
                    <a:lnTo>
                      <a:pt x="1979295" y="919205"/>
                    </a:lnTo>
                    <a:lnTo>
                      <a:pt x="1976438" y="925873"/>
                    </a:lnTo>
                    <a:lnTo>
                      <a:pt x="1976438" y="938255"/>
                    </a:lnTo>
                    <a:lnTo>
                      <a:pt x="1980248" y="947780"/>
                    </a:lnTo>
                    <a:lnTo>
                      <a:pt x="1980248" y="957305"/>
                    </a:lnTo>
                    <a:lnTo>
                      <a:pt x="1980248" y="973498"/>
                    </a:lnTo>
                    <a:cubicBezTo>
                      <a:pt x="1980248" y="973498"/>
                      <a:pt x="1980248" y="980165"/>
                      <a:pt x="1973580" y="989690"/>
                    </a:cubicBezTo>
                    <a:cubicBezTo>
                      <a:pt x="1967865" y="999215"/>
                      <a:pt x="1982153" y="1002073"/>
                      <a:pt x="1982153" y="1002073"/>
                    </a:cubicBezTo>
                    <a:lnTo>
                      <a:pt x="1983105" y="1005883"/>
                    </a:lnTo>
                    <a:lnTo>
                      <a:pt x="1994535" y="1011598"/>
                    </a:lnTo>
                    <a:lnTo>
                      <a:pt x="1994535" y="1015408"/>
                    </a:lnTo>
                    <a:lnTo>
                      <a:pt x="1998345" y="1022075"/>
                    </a:lnTo>
                    <a:lnTo>
                      <a:pt x="2002155" y="1029695"/>
                    </a:lnTo>
                    <a:lnTo>
                      <a:pt x="2008823" y="1039220"/>
                    </a:lnTo>
                    <a:lnTo>
                      <a:pt x="2013585" y="1044935"/>
                    </a:lnTo>
                    <a:cubicBezTo>
                      <a:pt x="2013585" y="1044935"/>
                      <a:pt x="2021205" y="1046840"/>
                      <a:pt x="2033588" y="1048745"/>
                    </a:cubicBezTo>
                    <a:cubicBezTo>
                      <a:pt x="2046923" y="1050650"/>
                      <a:pt x="2038350" y="1052555"/>
                      <a:pt x="2038350" y="1052555"/>
                    </a:cubicBezTo>
                    <a:lnTo>
                      <a:pt x="2049780" y="1057318"/>
                    </a:lnTo>
                    <a:cubicBezTo>
                      <a:pt x="2049780" y="1057318"/>
                      <a:pt x="2055495" y="1059223"/>
                      <a:pt x="2060258" y="1059223"/>
                    </a:cubicBezTo>
                    <a:cubicBezTo>
                      <a:pt x="2065020" y="1059223"/>
                      <a:pt x="2068830" y="1053508"/>
                      <a:pt x="2068830" y="1053508"/>
                    </a:cubicBezTo>
                    <a:cubicBezTo>
                      <a:pt x="2068830" y="1053508"/>
                      <a:pt x="2068830" y="1053508"/>
                      <a:pt x="2067878" y="1048745"/>
                    </a:cubicBezTo>
                    <a:cubicBezTo>
                      <a:pt x="2066925" y="1043983"/>
                      <a:pt x="2069783" y="1043983"/>
                      <a:pt x="2067878" y="1039220"/>
                    </a:cubicBezTo>
                    <a:cubicBezTo>
                      <a:pt x="2066925" y="1034458"/>
                      <a:pt x="2064068" y="1033505"/>
                      <a:pt x="2064068" y="1033505"/>
                    </a:cubicBezTo>
                    <a:lnTo>
                      <a:pt x="2056448" y="1028743"/>
                    </a:lnTo>
                    <a:lnTo>
                      <a:pt x="2045018" y="1022075"/>
                    </a:lnTo>
                    <a:cubicBezTo>
                      <a:pt x="2045018" y="1022075"/>
                      <a:pt x="2045018" y="1022075"/>
                      <a:pt x="2027873" y="1011598"/>
                    </a:cubicBezTo>
                    <a:cubicBezTo>
                      <a:pt x="2027873" y="1011598"/>
                      <a:pt x="2019300" y="1006835"/>
                      <a:pt x="2017395" y="1003025"/>
                    </a:cubicBezTo>
                    <a:cubicBezTo>
                      <a:pt x="2016443" y="999215"/>
                      <a:pt x="2013585" y="993500"/>
                      <a:pt x="2008823" y="990643"/>
                    </a:cubicBezTo>
                    <a:cubicBezTo>
                      <a:pt x="2004060" y="987785"/>
                      <a:pt x="2005013" y="982070"/>
                      <a:pt x="2005013" y="982070"/>
                    </a:cubicBezTo>
                    <a:cubicBezTo>
                      <a:pt x="2005013" y="982070"/>
                      <a:pt x="2006918" y="976355"/>
                      <a:pt x="2004060" y="970640"/>
                    </a:cubicBezTo>
                    <a:cubicBezTo>
                      <a:pt x="2001203" y="964925"/>
                      <a:pt x="2005965" y="964925"/>
                      <a:pt x="2003108" y="962068"/>
                    </a:cubicBezTo>
                    <a:cubicBezTo>
                      <a:pt x="2000250" y="959210"/>
                      <a:pt x="2003108" y="950638"/>
                      <a:pt x="2003108" y="950638"/>
                    </a:cubicBezTo>
                    <a:lnTo>
                      <a:pt x="2008823" y="941113"/>
                    </a:lnTo>
                    <a:lnTo>
                      <a:pt x="2019300" y="941113"/>
                    </a:lnTo>
                    <a:lnTo>
                      <a:pt x="2025015" y="943018"/>
                    </a:lnTo>
                    <a:lnTo>
                      <a:pt x="2033588" y="949685"/>
                    </a:lnTo>
                    <a:lnTo>
                      <a:pt x="2042160" y="950638"/>
                    </a:lnTo>
                    <a:lnTo>
                      <a:pt x="2045970" y="954448"/>
                    </a:lnTo>
                    <a:lnTo>
                      <a:pt x="2051685" y="960163"/>
                    </a:lnTo>
                    <a:lnTo>
                      <a:pt x="2073593" y="968735"/>
                    </a:lnTo>
                    <a:lnTo>
                      <a:pt x="2081213" y="973498"/>
                    </a:lnTo>
                    <a:lnTo>
                      <a:pt x="2081213" y="980165"/>
                    </a:lnTo>
                    <a:lnTo>
                      <a:pt x="2097405" y="985880"/>
                    </a:lnTo>
                    <a:cubicBezTo>
                      <a:pt x="2097405" y="985880"/>
                      <a:pt x="2121218" y="975403"/>
                      <a:pt x="2123123" y="968735"/>
                    </a:cubicBezTo>
                    <a:lnTo>
                      <a:pt x="2139315" y="960163"/>
                    </a:lnTo>
                    <a:lnTo>
                      <a:pt x="2154555" y="956353"/>
                    </a:lnTo>
                    <a:lnTo>
                      <a:pt x="2156460" y="948733"/>
                    </a:lnTo>
                    <a:cubicBezTo>
                      <a:pt x="2156460" y="948733"/>
                      <a:pt x="2158365" y="943970"/>
                      <a:pt x="2159318" y="939208"/>
                    </a:cubicBezTo>
                    <a:cubicBezTo>
                      <a:pt x="2161223" y="934445"/>
                      <a:pt x="2159318" y="939208"/>
                      <a:pt x="2161223" y="935398"/>
                    </a:cubicBezTo>
                    <a:cubicBezTo>
                      <a:pt x="2163128" y="931588"/>
                      <a:pt x="2163128" y="926825"/>
                      <a:pt x="2161223" y="921110"/>
                    </a:cubicBezTo>
                    <a:cubicBezTo>
                      <a:pt x="2160270" y="915395"/>
                      <a:pt x="2163128" y="915395"/>
                      <a:pt x="2161223" y="912538"/>
                    </a:cubicBezTo>
                    <a:cubicBezTo>
                      <a:pt x="2159318" y="909680"/>
                      <a:pt x="2153603" y="908728"/>
                      <a:pt x="2149793" y="905870"/>
                    </a:cubicBezTo>
                    <a:cubicBezTo>
                      <a:pt x="2145030" y="903013"/>
                      <a:pt x="2151698" y="902060"/>
                      <a:pt x="2149793" y="899203"/>
                    </a:cubicBezTo>
                    <a:cubicBezTo>
                      <a:pt x="2148840" y="896345"/>
                      <a:pt x="2144078" y="893488"/>
                      <a:pt x="2144078" y="893488"/>
                    </a:cubicBezTo>
                    <a:lnTo>
                      <a:pt x="2138363" y="889678"/>
                    </a:lnTo>
                    <a:lnTo>
                      <a:pt x="2127885" y="881105"/>
                    </a:lnTo>
                    <a:lnTo>
                      <a:pt x="2111693" y="868723"/>
                    </a:lnTo>
                    <a:cubicBezTo>
                      <a:pt x="2111693" y="868723"/>
                      <a:pt x="2117408" y="860150"/>
                      <a:pt x="2122170" y="853483"/>
                    </a:cubicBezTo>
                    <a:lnTo>
                      <a:pt x="2130743" y="852530"/>
                    </a:lnTo>
                    <a:cubicBezTo>
                      <a:pt x="2130743" y="852530"/>
                      <a:pt x="2136458" y="852530"/>
                      <a:pt x="2145030" y="850625"/>
                    </a:cubicBezTo>
                    <a:cubicBezTo>
                      <a:pt x="2153603" y="848720"/>
                      <a:pt x="2152650" y="849673"/>
                      <a:pt x="2152650" y="844910"/>
                    </a:cubicBezTo>
                    <a:cubicBezTo>
                      <a:pt x="2152650" y="840148"/>
                      <a:pt x="2158365" y="843005"/>
                      <a:pt x="2158365" y="843005"/>
                    </a:cubicBezTo>
                    <a:lnTo>
                      <a:pt x="2165985" y="841100"/>
                    </a:lnTo>
                    <a:lnTo>
                      <a:pt x="2171700" y="844910"/>
                    </a:lnTo>
                    <a:lnTo>
                      <a:pt x="2180273" y="851578"/>
                    </a:lnTo>
                    <a:lnTo>
                      <a:pt x="2190750" y="850625"/>
                    </a:lnTo>
                    <a:lnTo>
                      <a:pt x="2199323" y="845863"/>
                    </a:lnTo>
                    <a:lnTo>
                      <a:pt x="2206943" y="839195"/>
                    </a:lnTo>
                    <a:cubicBezTo>
                      <a:pt x="2206943" y="839195"/>
                      <a:pt x="2214563" y="834433"/>
                      <a:pt x="2223135" y="834433"/>
                    </a:cubicBezTo>
                    <a:cubicBezTo>
                      <a:pt x="2231708" y="834433"/>
                      <a:pt x="2228850" y="833480"/>
                      <a:pt x="2228850" y="833480"/>
                    </a:cubicBezTo>
                    <a:lnTo>
                      <a:pt x="2236470" y="830623"/>
                    </a:lnTo>
                    <a:lnTo>
                      <a:pt x="2247900" y="825860"/>
                    </a:lnTo>
                    <a:lnTo>
                      <a:pt x="2255520" y="824908"/>
                    </a:lnTo>
                    <a:lnTo>
                      <a:pt x="2274570" y="823955"/>
                    </a:lnTo>
                    <a:lnTo>
                      <a:pt x="2286000" y="821098"/>
                    </a:lnTo>
                    <a:lnTo>
                      <a:pt x="2293620" y="815383"/>
                    </a:lnTo>
                    <a:cubicBezTo>
                      <a:pt x="2293620" y="815383"/>
                      <a:pt x="2293620" y="815383"/>
                      <a:pt x="2293620" y="812525"/>
                    </a:cubicBezTo>
                    <a:cubicBezTo>
                      <a:pt x="2293620" y="809668"/>
                      <a:pt x="2308860" y="805858"/>
                      <a:pt x="2309813" y="802048"/>
                    </a:cubicBezTo>
                    <a:cubicBezTo>
                      <a:pt x="2311718" y="798238"/>
                      <a:pt x="2318385" y="796333"/>
                      <a:pt x="2318385" y="796333"/>
                    </a:cubicBezTo>
                    <a:cubicBezTo>
                      <a:pt x="2318385" y="796333"/>
                      <a:pt x="2324100" y="791570"/>
                      <a:pt x="2333625" y="785855"/>
                    </a:cubicBezTo>
                    <a:cubicBezTo>
                      <a:pt x="2342198" y="780140"/>
                      <a:pt x="2348865" y="773473"/>
                      <a:pt x="2348865" y="773473"/>
                    </a:cubicBezTo>
                    <a:lnTo>
                      <a:pt x="2362200" y="766805"/>
                    </a:lnTo>
                    <a:cubicBezTo>
                      <a:pt x="2362200" y="766805"/>
                      <a:pt x="2365058" y="762995"/>
                      <a:pt x="2366963" y="758233"/>
                    </a:cubicBezTo>
                    <a:cubicBezTo>
                      <a:pt x="2368868" y="753470"/>
                      <a:pt x="2366963" y="751565"/>
                      <a:pt x="2366963" y="751565"/>
                    </a:cubicBezTo>
                    <a:cubicBezTo>
                      <a:pt x="2366963" y="751565"/>
                      <a:pt x="2372678" y="742993"/>
                      <a:pt x="2368868" y="728705"/>
                    </a:cubicBezTo>
                    <a:cubicBezTo>
                      <a:pt x="2365058" y="714418"/>
                      <a:pt x="2373630" y="721085"/>
                      <a:pt x="2374583" y="718228"/>
                    </a:cubicBezTo>
                    <a:cubicBezTo>
                      <a:pt x="2376488" y="715370"/>
                      <a:pt x="2374583" y="712513"/>
                      <a:pt x="2374583" y="712513"/>
                    </a:cubicBezTo>
                    <a:cubicBezTo>
                      <a:pt x="2374583" y="712513"/>
                      <a:pt x="2368868" y="700130"/>
                      <a:pt x="2367915" y="697273"/>
                    </a:cubicBezTo>
                    <a:cubicBezTo>
                      <a:pt x="2366963" y="694415"/>
                      <a:pt x="2367915" y="693463"/>
                      <a:pt x="2366963" y="690605"/>
                    </a:cubicBezTo>
                    <a:cubicBezTo>
                      <a:pt x="2365058" y="687748"/>
                      <a:pt x="2366010" y="684890"/>
                      <a:pt x="2366010" y="684890"/>
                    </a:cubicBezTo>
                    <a:cubicBezTo>
                      <a:pt x="2366010" y="684890"/>
                      <a:pt x="2366010" y="684890"/>
                      <a:pt x="2358390" y="682985"/>
                    </a:cubicBezTo>
                    <a:cubicBezTo>
                      <a:pt x="2350770" y="681080"/>
                      <a:pt x="2358390" y="682985"/>
                      <a:pt x="2353628" y="682033"/>
                    </a:cubicBezTo>
                    <a:cubicBezTo>
                      <a:pt x="2348865" y="681080"/>
                      <a:pt x="2337435" y="676318"/>
                      <a:pt x="2336483" y="673460"/>
                    </a:cubicBezTo>
                    <a:cubicBezTo>
                      <a:pt x="2335530" y="670603"/>
                      <a:pt x="2355533" y="669650"/>
                      <a:pt x="2355533" y="669650"/>
                    </a:cubicBezTo>
                    <a:cubicBezTo>
                      <a:pt x="2355533" y="669650"/>
                      <a:pt x="2355533" y="669650"/>
                      <a:pt x="2357438" y="662983"/>
                    </a:cubicBezTo>
                    <a:lnTo>
                      <a:pt x="2367915" y="661078"/>
                    </a:lnTo>
                    <a:cubicBezTo>
                      <a:pt x="2367915" y="661078"/>
                      <a:pt x="2382203" y="662030"/>
                      <a:pt x="2391728" y="658220"/>
                    </a:cubicBezTo>
                    <a:cubicBezTo>
                      <a:pt x="2400300" y="654410"/>
                      <a:pt x="2391728" y="658220"/>
                      <a:pt x="2391728" y="655363"/>
                    </a:cubicBezTo>
                    <a:cubicBezTo>
                      <a:pt x="2391728" y="652505"/>
                      <a:pt x="2393633" y="647743"/>
                      <a:pt x="2390775" y="642028"/>
                    </a:cubicBezTo>
                    <a:cubicBezTo>
                      <a:pt x="2387918" y="636313"/>
                      <a:pt x="2390775" y="642028"/>
                      <a:pt x="2387918" y="638218"/>
                    </a:cubicBezTo>
                    <a:cubicBezTo>
                      <a:pt x="2385060" y="634408"/>
                      <a:pt x="2379345" y="636313"/>
                      <a:pt x="2374583" y="636313"/>
                    </a:cubicBezTo>
                    <a:cubicBezTo>
                      <a:pt x="2369820" y="636313"/>
                      <a:pt x="2361248" y="635360"/>
                      <a:pt x="2361248" y="635360"/>
                    </a:cubicBezTo>
                    <a:lnTo>
                      <a:pt x="2350770" y="635360"/>
                    </a:lnTo>
                    <a:cubicBezTo>
                      <a:pt x="2350770" y="635360"/>
                      <a:pt x="2340293" y="635360"/>
                      <a:pt x="2328863" y="635360"/>
                    </a:cubicBezTo>
                    <a:cubicBezTo>
                      <a:pt x="2317433" y="635360"/>
                      <a:pt x="2328863" y="635360"/>
                      <a:pt x="2315528" y="632503"/>
                    </a:cubicBezTo>
                    <a:cubicBezTo>
                      <a:pt x="2302193" y="629645"/>
                      <a:pt x="2315528" y="632503"/>
                      <a:pt x="2314575" y="630598"/>
                    </a:cubicBezTo>
                    <a:cubicBezTo>
                      <a:pt x="2313623" y="628693"/>
                      <a:pt x="2314575" y="630598"/>
                      <a:pt x="2311718" y="622025"/>
                    </a:cubicBezTo>
                    <a:cubicBezTo>
                      <a:pt x="2308860" y="613453"/>
                      <a:pt x="2330768" y="621073"/>
                      <a:pt x="2330768" y="621073"/>
                    </a:cubicBezTo>
                    <a:lnTo>
                      <a:pt x="2338388" y="620120"/>
                    </a:lnTo>
                    <a:lnTo>
                      <a:pt x="2351723" y="617263"/>
                    </a:lnTo>
                    <a:lnTo>
                      <a:pt x="2354580" y="613453"/>
                    </a:lnTo>
                    <a:lnTo>
                      <a:pt x="2366010" y="608690"/>
                    </a:lnTo>
                    <a:lnTo>
                      <a:pt x="2376488" y="611548"/>
                    </a:lnTo>
                    <a:lnTo>
                      <a:pt x="2380298" y="617263"/>
                    </a:lnTo>
                    <a:lnTo>
                      <a:pt x="2391728" y="617263"/>
                    </a:lnTo>
                    <a:lnTo>
                      <a:pt x="2406968" y="613453"/>
                    </a:lnTo>
                    <a:cubicBezTo>
                      <a:pt x="2406968" y="613453"/>
                      <a:pt x="2412683" y="614405"/>
                      <a:pt x="2427923" y="616310"/>
                    </a:cubicBezTo>
                    <a:cubicBezTo>
                      <a:pt x="2442210" y="618215"/>
                      <a:pt x="2436495" y="624883"/>
                      <a:pt x="2436495" y="624883"/>
                    </a:cubicBezTo>
                    <a:lnTo>
                      <a:pt x="2445068" y="632503"/>
                    </a:lnTo>
                    <a:lnTo>
                      <a:pt x="2448878" y="640123"/>
                    </a:lnTo>
                    <a:lnTo>
                      <a:pt x="2457450" y="643933"/>
                    </a:lnTo>
                    <a:lnTo>
                      <a:pt x="2457450" y="651553"/>
                    </a:lnTo>
                    <a:lnTo>
                      <a:pt x="2455545" y="662030"/>
                    </a:lnTo>
                    <a:lnTo>
                      <a:pt x="2458403" y="669650"/>
                    </a:lnTo>
                    <a:lnTo>
                      <a:pt x="2459355" y="673460"/>
                    </a:lnTo>
                    <a:cubicBezTo>
                      <a:pt x="2459355" y="673460"/>
                      <a:pt x="2467928" y="674413"/>
                      <a:pt x="2472690" y="676318"/>
                    </a:cubicBezTo>
                    <a:cubicBezTo>
                      <a:pt x="2477453" y="678223"/>
                      <a:pt x="2486978" y="677270"/>
                      <a:pt x="2486978" y="677270"/>
                    </a:cubicBezTo>
                    <a:lnTo>
                      <a:pt x="2497455" y="677270"/>
                    </a:lnTo>
                    <a:lnTo>
                      <a:pt x="2507933" y="675365"/>
                    </a:lnTo>
                    <a:lnTo>
                      <a:pt x="2518410" y="670603"/>
                    </a:lnTo>
                    <a:cubicBezTo>
                      <a:pt x="2518410" y="670603"/>
                      <a:pt x="2518410" y="670603"/>
                      <a:pt x="2521268" y="656315"/>
                    </a:cubicBezTo>
                    <a:cubicBezTo>
                      <a:pt x="2521268" y="656315"/>
                      <a:pt x="2516505" y="652505"/>
                      <a:pt x="2517458" y="649648"/>
                    </a:cubicBezTo>
                    <a:cubicBezTo>
                      <a:pt x="2517458" y="646790"/>
                      <a:pt x="2508885" y="642028"/>
                      <a:pt x="2508885" y="642028"/>
                    </a:cubicBezTo>
                    <a:cubicBezTo>
                      <a:pt x="2508885" y="642028"/>
                      <a:pt x="2506028" y="634408"/>
                      <a:pt x="2505075" y="630598"/>
                    </a:cubicBezTo>
                    <a:cubicBezTo>
                      <a:pt x="2504123" y="626788"/>
                      <a:pt x="2504123" y="623930"/>
                      <a:pt x="2502218" y="619168"/>
                    </a:cubicBezTo>
                    <a:cubicBezTo>
                      <a:pt x="2501265" y="614405"/>
                      <a:pt x="2506980" y="612500"/>
                      <a:pt x="2515553" y="603928"/>
                    </a:cubicBezTo>
                    <a:cubicBezTo>
                      <a:pt x="2524125" y="595355"/>
                      <a:pt x="2515553" y="603928"/>
                      <a:pt x="2517458" y="601070"/>
                    </a:cubicBezTo>
                    <a:cubicBezTo>
                      <a:pt x="2519363" y="598213"/>
                      <a:pt x="2522220" y="593450"/>
                      <a:pt x="2525078" y="587735"/>
                    </a:cubicBezTo>
                    <a:cubicBezTo>
                      <a:pt x="2527935" y="582020"/>
                      <a:pt x="2525078" y="587735"/>
                      <a:pt x="2527935" y="582973"/>
                    </a:cubicBezTo>
                    <a:cubicBezTo>
                      <a:pt x="2530793" y="578210"/>
                      <a:pt x="2549843" y="581068"/>
                      <a:pt x="2549843" y="581068"/>
                    </a:cubicBezTo>
                    <a:cubicBezTo>
                      <a:pt x="2549843" y="581068"/>
                      <a:pt x="2566035" y="577258"/>
                      <a:pt x="2579370" y="571543"/>
                    </a:cubicBezTo>
                    <a:cubicBezTo>
                      <a:pt x="2592705" y="565828"/>
                      <a:pt x="2589848" y="568685"/>
                      <a:pt x="2589848" y="568685"/>
                    </a:cubicBezTo>
                    <a:cubicBezTo>
                      <a:pt x="2589848" y="568685"/>
                      <a:pt x="2608898" y="562018"/>
                      <a:pt x="2611755" y="558208"/>
                    </a:cubicBezTo>
                    <a:cubicBezTo>
                      <a:pt x="2614613" y="554398"/>
                      <a:pt x="2620328" y="553445"/>
                      <a:pt x="2624138" y="547730"/>
                    </a:cubicBezTo>
                    <a:cubicBezTo>
                      <a:pt x="2626995" y="542015"/>
                      <a:pt x="2646045" y="542968"/>
                      <a:pt x="2648903" y="539158"/>
                    </a:cubicBezTo>
                    <a:cubicBezTo>
                      <a:pt x="2651760" y="535348"/>
                      <a:pt x="2651760" y="534395"/>
                      <a:pt x="2653665" y="528680"/>
                    </a:cubicBezTo>
                    <a:cubicBezTo>
                      <a:pt x="2655570" y="522965"/>
                      <a:pt x="2662238" y="521060"/>
                      <a:pt x="2662238" y="521060"/>
                    </a:cubicBezTo>
                    <a:lnTo>
                      <a:pt x="2684145" y="512488"/>
                    </a:lnTo>
                    <a:lnTo>
                      <a:pt x="2694623" y="502010"/>
                    </a:lnTo>
                    <a:cubicBezTo>
                      <a:pt x="2694623" y="502010"/>
                      <a:pt x="2696528" y="493438"/>
                      <a:pt x="2696528" y="487723"/>
                    </a:cubicBezTo>
                    <a:cubicBezTo>
                      <a:pt x="2696528" y="482008"/>
                      <a:pt x="2696528" y="481055"/>
                      <a:pt x="2695575" y="478198"/>
                    </a:cubicBezTo>
                    <a:cubicBezTo>
                      <a:pt x="2693670" y="475340"/>
                      <a:pt x="2694623" y="472483"/>
                      <a:pt x="2694623" y="472483"/>
                    </a:cubicBezTo>
                    <a:cubicBezTo>
                      <a:pt x="2694623" y="472483"/>
                      <a:pt x="2702243" y="466768"/>
                      <a:pt x="2707005" y="460100"/>
                    </a:cubicBezTo>
                    <a:cubicBezTo>
                      <a:pt x="2711768" y="453433"/>
                      <a:pt x="2707005" y="460100"/>
                      <a:pt x="2707005" y="453433"/>
                    </a:cubicBezTo>
                    <a:cubicBezTo>
                      <a:pt x="2707005" y="446765"/>
                      <a:pt x="2706053" y="446765"/>
                      <a:pt x="2707005" y="439145"/>
                    </a:cubicBezTo>
                    <a:cubicBezTo>
                      <a:pt x="2708910" y="431525"/>
                      <a:pt x="2712720" y="431525"/>
                      <a:pt x="2711768" y="428668"/>
                    </a:cubicBezTo>
                    <a:cubicBezTo>
                      <a:pt x="2710815" y="425810"/>
                      <a:pt x="2713673" y="422000"/>
                      <a:pt x="2711768" y="416285"/>
                    </a:cubicBezTo>
                    <a:lnTo>
                      <a:pt x="2701290" y="412475"/>
                    </a:lnTo>
                    <a:lnTo>
                      <a:pt x="2689860" y="413428"/>
                    </a:lnTo>
                    <a:cubicBezTo>
                      <a:pt x="2689860" y="413428"/>
                      <a:pt x="2684145" y="414380"/>
                      <a:pt x="2673668" y="416285"/>
                    </a:cubicBezTo>
                    <a:cubicBezTo>
                      <a:pt x="2663190" y="418190"/>
                      <a:pt x="2673668" y="416285"/>
                      <a:pt x="2660333" y="412475"/>
                    </a:cubicBezTo>
                    <a:cubicBezTo>
                      <a:pt x="2646998" y="408665"/>
                      <a:pt x="2657475" y="406760"/>
                      <a:pt x="2653665" y="401998"/>
                    </a:cubicBezTo>
                    <a:cubicBezTo>
                      <a:pt x="2648903" y="397235"/>
                      <a:pt x="2647950" y="401998"/>
                      <a:pt x="2647950" y="401998"/>
                    </a:cubicBezTo>
                    <a:cubicBezTo>
                      <a:pt x="2647950" y="401998"/>
                      <a:pt x="2642235" y="402950"/>
                      <a:pt x="2634615" y="400093"/>
                    </a:cubicBezTo>
                    <a:cubicBezTo>
                      <a:pt x="2626995" y="397235"/>
                      <a:pt x="2634615" y="400093"/>
                      <a:pt x="2629853" y="396283"/>
                    </a:cubicBezTo>
                    <a:cubicBezTo>
                      <a:pt x="2625090" y="392473"/>
                      <a:pt x="2629853" y="396283"/>
                      <a:pt x="2629853" y="393425"/>
                    </a:cubicBezTo>
                    <a:cubicBezTo>
                      <a:pt x="2629853" y="390568"/>
                      <a:pt x="2632710" y="383900"/>
                      <a:pt x="2632710" y="383900"/>
                    </a:cubicBezTo>
                    <a:cubicBezTo>
                      <a:pt x="2632710" y="383900"/>
                      <a:pt x="2653665" y="382948"/>
                      <a:pt x="2676525" y="375328"/>
                    </a:cubicBezTo>
                    <a:cubicBezTo>
                      <a:pt x="2700338" y="366755"/>
                      <a:pt x="2681288" y="368660"/>
                      <a:pt x="2681288" y="368660"/>
                    </a:cubicBezTo>
                    <a:lnTo>
                      <a:pt x="2697480" y="356278"/>
                    </a:lnTo>
                    <a:cubicBezTo>
                      <a:pt x="2697480" y="356278"/>
                      <a:pt x="2716530" y="349610"/>
                      <a:pt x="2716530" y="344848"/>
                    </a:cubicBezTo>
                    <a:cubicBezTo>
                      <a:pt x="2716530" y="340085"/>
                      <a:pt x="2732723" y="338180"/>
                      <a:pt x="2734628" y="334370"/>
                    </a:cubicBezTo>
                    <a:cubicBezTo>
                      <a:pt x="2736533" y="330560"/>
                      <a:pt x="2745105" y="330560"/>
                      <a:pt x="2745105" y="330560"/>
                    </a:cubicBezTo>
                    <a:lnTo>
                      <a:pt x="2777490" y="328655"/>
                    </a:lnTo>
                    <a:lnTo>
                      <a:pt x="2785110" y="327703"/>
                    </a:lnTo>
                    <a:lnTo>
                      <a:pt x="2798445" y="327703"/>
                    </a:lnTo>
                    <a:lnTo>
                      <a:pt x="2814638" y="330560"/>
                    </a:lnTo>
                    <a:lnTo>
                      <a:pt x="2841308" y="331513"/>
                    </a:lnTo>
                    <a:lnTo>
                      <a:pt x="2855595" y="328655"/>
                    </a:lnTo>
                    <a:cubicBezTo>
                      <a:pt x="2855595" y="328655"/>
                      <a:pt x="2867025" y="327703"/>
                      <a:pt x="2869883" y="324845"/>
                    </a:cubicBezTo>
                    <a:cubicBezTo>
                      <a:pt x="2872740" y="321988"/>
                      <a:pt x="2877503" y="324845"/>
                      <a:pt x="2877503" y="324845"/>
                    </a:cubicBezTo>
                    <a:lnTo>
                      <a:pt x="2909888" y="331513"/>
                    </a:lnTo>
                    <a:lnTo>
                      <a:pt x="2924175" y="339133"/>
                    </a:lnTo>
                    <a:lnTo>
                      <a:pt x="2934653" y="341038"/>
                    </a:lnTo>
                    <a:lnTo>
                      <a:pt x="2943225" y="339133"/>
                    </a:lnTo>
                    <a:cubicBezTo>
                      <a:pt x="2943225" y="339133"/>
                      <a:pt x="2956560" y="334370"/>
                      <a:pt x="2956560" y="324845"/>
                    </a:cubicBezTo>
                    <a:cubicBezTo>
                      <a:pt x="2956560" y="315320"/>
                      <a:pt x="2956560" y="324845"/>
                      <a:pt x="2958465" y="320083"/>
                    </a:cubicBezTo>
                    <a:cubicBezTo>
                      <a:pt x="2960370" y="315320"/>
                      <a:pt x="2958465" y="320083"/>
                      <a:pt x="2966085" y="311510"/>
                    </a:cubicBezTo>
                    <a:cubicBezTo>
                      <a:pt x="2973705" y="302938"/>
                      <a:pt x="2971800" y="306748"/>
                      <a:pt x="2971800" y="306748"/>
                    </a:cubicBezTo>
                    <a:lnTo>
                      <a:pt x="2979420" y="303890"/>
                    </a:lnTo>
                    <a:lnTo>
                      <a:pt x="2987040" y="300080"/>
                    </a:lnTo>
                    <a:cubicBezTo>
                      <a:pt x="2987040" y="300080"/>
                      <a:pt x="2992755" y="299128"/>
                      <a:pt x="2995613" y="295318"/>
                    </a:cubicBezTo>
                    <a:cubicBezTo>
                      <a:pt x="2998470" y="291508"/>
                      <a:pt x="3006090" y="291508"/>
                      <a:pt x="3006090" y="291508"/>
                    </a:cubicBezTo>
                    <a:cubicBezTo>
                      <a:pt x="3006090" y="291508"/>
                      <a:pt x="3011805" y="291508"/>
                      <a:pt x="3036570" y="291508"/>
                    </a:cubicBezTo>
                    <a:cubicBezTo>
                      <a:pt x="3061335" y="291508"/>
                      <a:pt x="3044190" y="299128"/>
                      <a:pt x="3044190" y="299128"/>
                    </a:cubicBezTo>
                    <a:cubicBezTo>
                      <a:pt x="3044190" y="299128"/>
                      <a:pt x="3044190" y="299128"/>
                      <a:pt x="3051810" y="301985"/>
                    </a:cubicBezTo>
                    <a:lnTo>
                      <a:pt x="3062288" y="300080"/>
                    </a:lnTo>
                    <a:lnTo>
                      <a:pt x="3075623" y="293413"/>
                    </a:lnTo>
                    <a:lnTo>
                      <a:pt x="3087053" y="289603"/>
                    </a:lnTo>
                    <a:cubicBezTo>
                      <a:pt x="3087053" y="289603"/>
                      <a:pt x="3092768" y="288650"/>
                      <a:pt x="3097530" y="284840"/>
                    </a:cubicBezTo>
                    <a:cubicBezTo>
                      <a:pt x="3102293" y="281030"/>
                      <a:pt x="3105150" y="283888"/>
                      <a:pt x="3105150" y="283888"/>
                    </a:cubicBezTo>
                    <a:cubicBezTo>
                      <a:pt x="3105150" y="283888"/>
                      <a:pt x="3105150" y="283888"/>
                      <a:pt x="3113723" y="287698"/>
                    </a:cubicBezTo>
                    <a:cubicBezTo>
                      <a:pt x="3113723" y="287698"/>
                      <a:pt x="3106103" y="294365"/>
                      <a:pt x="3100388" y="297223"/>
                    </a:cubicBezTo>
                    <a:cubicBezTo>
                      <a:pt x="3094673" y="300080"/>
                      <a:pt x="3089910" y="302938"/>
                      <a:pt x="3089910" y="302938"/>
                    </a:cubicBezTo>
                    <a:lnTo>
                      <a:pt x="3071813" y="311510"/>
                    </a:lnTo>
                    <a:lnTo>
                      <a:pt x="3061335" y="317225"/>
                    </a:lnTo>
                    <a:cubicBezTo>
                      <a:pt x="3061335" y="317225"/>
                      <a:pt x="3058478" y="321035"/>
                      <a:pt x="3052763" y="321988"/>
                    </a:cubicBezTo>
                    <a:cubicBezTo>
                      <a:pt x="3047048" y="322940"/>
                      <a:pt x="3050858" y="325798"/>
                      <a:pt x="3044190" y="328655"/>
                    </a:cubicBezTo>
                    <a:cubicBezTo>
                      <a:pt x="3036570" y="331513"/>
                      <a:pt x="3030855" y="337228"/>
                      <a:pt x="3030855" y="337228"/>
                    </a:cubicBezTo>
                    <a:lnTo>
                      <a:pt x="3015615" y="341990"/>
                    </a:lnTo>
                    <a:cubicBezTo>
                      <a:pt x="3015615" y="341990"/>
                      <a:pt x="3002280" y="349610"/>
                      <a:pt x="2994660" y="351515"/>
                    </a:cubicBezTo>
                    <a:cubicBezTo>
                      <a:pt x="2987040" y="353420"/>
                      <a:pt x="2989898" y="361040"/>
                      <a:pt x="2982278" y="364850"/>
                    </a:cubicBezTo>
                    <a:cubicBezTo>
                      <a:pt x="2974658" y="368660"/>
                      <a:pt x="2979420" y="368660"/>
                      <a:pt x="2979420" y="368660"/>
                    </a:cubicBezTo>
                    <a:cubicBezTo>
                      <a:pt x="2979420" y="368660"/>
                      <a:pt x="2971800" y="375328"/>
                      <a:pt x="2967038" y="379138"/>
                    </a:cubicBezTo>
                    <a:cubicBezTo>
                      <a:pt x="2962275" y="382948"/>
                      <a:pt x="2972753" y="387710"/>
                      <a:pt x="2972753" y="387710"/>
                    </a:cubicBezTo>
                    <a:lnTo>
                      <a:pt x="2968943" y="408665"/>
                    </a:lnTo>
                    <a:lnTo>
                      <a:pt x="2968943" y="418190"/>
                    </a:lnTo>
                    <a:lnTo>
                      <a:pt x="2968943" y="427715"/>
                    </a:lnTo>
                    <a:lnTo>
                      <a:pt x="2968943" y="434383"/>
                    </a:lnTo>
                    <a:lnTo>
                      <a:pt x="2979420" y="440098"/>
                    </a:lnTo>
                    <a:lnTo>
                      <a:pt x="2989898" y="449623"/>
                    </a:lnTo>
                    <a:lnTo>
                      <a:pt x="2990850" y="455338"/>
                    </a:lnTo>
                    <a:cubicBezTo>
                      <a:pt x="2990850" y="455338"/>
                      <a:pt x="2998470" y="458195"/>
                      <a:pt x="3007043" y="457243"/>
                    </a:cubicBezTo>
                    <a:lnTo>
                      <a:pt x="3017520" y="448670"/>
                    </a:lnTo>
                    <a:lnTo>
                      <a:pt x="3020378" y="441050"/>
                    </a:lnTo>
                    <a:lnTo>
                      <a:pt x="3027998" y="435335"/>
                    </a:lnTo>
                    <a:lnTo>
                      <a:pt x="3038475" y="428668"/>
                    </a:lnTo>
                    <a:cubicBezTo>
                      <a:pt x="3038475" y="428668"/>
                      <a:pt x="3038475" y="428668"/>
                      <a:pt x="3037523" y="425810"/>
                    </a:cubicBezTo>
                    <a:cubicBezTo>
                      <a:pt x="3036570" y="422953"/>
                      <a:pt x="3047048" y="416285"/>
                      <a:pt x="3047048" y="416285"/>
                    </a:cubicBezTo>
                    <a:lnTo>
                      <a:pt x="3054668" y="413428"/>
                    </a:lnTo>
                    <a:lnTo>
                      <a:pt x="3072765" y="403903"/>
                    </a:lnTo>
                    <a:cubicBezTo>
                      <a:pt x="3072765" y="403903"/>
                      <a:pt x="3072765" y="403903"/>
                      <a:pt x="3083243" y="397235"/>
                    </a:cubicBezTo>
                    <a:cubicBezTo>
                      <a:pt x="3083243" y="397235"/>
                      <a:pt x="3077528" y="392473"/>
                      <a:pt x="3077528" y="386758"/>
                    </a:cubicBezTo>
                    <a:cubicBezTo>
                      <a:pt x="3077528" y="381043"/>
                      <a:pt x="3077528" y="386758"/>
                      <a:pt x="3080385" y="383900"/>
                    </a:cubicBezTo>
                    <a:cubicBezTo>
                      <a:pt x="3083243" y="381043"/>
                      <a:pt x="3080385" y="383900"/>
                      <a:pt x="3080385" y="381043"/>
                    </a:cubicBezTo>
                    <a:cubicBezTo>
                      <a:pt x="3080385" y="378185"/>
                      <a:pt x="3085148" y="377233"/>
                      <a:pt x="3085148" y="377233"/>
                    </a:cubicBezTo>
                    <a:lnTo>
                      <a:pt x="3092768" y="370565"/>
                    </a:lnTo>
                    <a:cubicBezTo>
                      <a:pt x="3092768" y="370565"/>
                      <a:pt x="3092768" y="370565"/>
                      <a:pt x="3089910" y="357230"/>
                    </a:cubicBezTo>
                    <a:lnTo>
                      <a:pt x="3097530" y="375328"/>
                    </a:lnTo>
                    <a:cubicBezTo>
                      <a:pt x="3097530" y="375328"/>
                      <a:pt x="3097530" y="375328"/>
                      <a:pt x="3097530" y="371518"/>
                    </a:cubicBezTo>
                    <a:cubicBezTo>
                      <a:pt x="3097530" y="367708"/>
                      <a:pt x="3110865" y="366755"/>
                      <a:pt x="3110865" y="366755"/>
                    </a:cubicBezTo>
                    <a:lnTo>
                      <a:pt x="3116580" y="351515"/>
                    </a:lnTo>
                    <a:cubicBezTo>
                      <a:pt x="3116580" y="351515"/>
                      <a:pt x="3124200" y="349610"/>
                      <a:pt x="3148013" y="343895"/>
                    </a:cubicBezTo>
                    <a:cubicBezTo>
                      <a:pt x="3171825" y="338180"/>
                      <a:pt x="3161348" y="342943"/>
                      <a:pt x="3166110" y="342943"/>
                    </a:cubicBezTo>
                    <a:cubicBezTo>
                      <a:pt x="3170873" y="342943"/>
                      <a:pt x="3183255" y="343895"/>
                      <a:pt x="3183255" y="343895"/>
                    </a:cubicBezTo>
                    <a:cubicBezTo>
                      <a:pt x="3183255" y="343895"/>
                      <a:pt x="3243263" y="340085"/>
                      <a:pt x="3253740" y="336275"/>
                    </a:cubicBezTo>
                    <a:cubicBezTo>
                      <a:pt x="3264218" y="332465"/>
                      <a:pt x="3258503" y="332465"/>
                      <a:pt x="3258503" y="332465"/>
                    </a:cubicBezTo>
                    <a:cubicBezTo>
                      <a:pt x="3258503" y="332465"/>
                      <a:pt x="3271838" y="325798"/>
                      <a:pt x="3274695" y="321988"/>
                    </a:cubicBezTo>
                    <a:cubicBezTo>
                      <a:pt x="3277553" y="318178"/>
                      <a:pt x="3288983" y="319130"/>
                      <a:pt x="3301365" y="315320"/>
                    </a:cubicBezTo>
                    <a:cubicBezTo>
                      <a:pt x="3312795" y="311510"/>
                      <a:pt x="3317558" y="304843"/>
                      <a:pt x="3317558" y="304843"/>
                    </a:cubicBezTo>
                    <a:cubicBezTo>
                      <a:pt x="3317558" y="304843"/>
                      <a:pt x="3331845" y="307700"/>
                      <a:pt x="3336608" y="306748"/>
                    </a:cubicBezTo>
                    <a:cubicBezTo>
                      <a:pt x="3341370" y="305795"/>
                      <a:pt x="3358515" y="309605"/>
                      <a:pt x="3358515" y="309605"/>
                    </a:cubicBezTo>
                    <a:cubicBezTo>
                      <a:pt x="3358515" y="309605"/>
                      <a:pt x="3388995" y="306748"/>
                      <a:pt x="3407093" y="300080"/>
                    </a:cubicBezTo>
                    <a:cubicBezTo>
                      <a:pt x="3425190" y="292460"/>
                      <a:pt x="3407093" y="300080"/>
                      <a:pt x="3403283" y="291508"/>
                    </a:cubicBezTo>
                    <a:cubicBezTo>
                      <a:pt x="3399473" y="282935"/>
                      <a:pt x="3383280" y="286745"/>
                      <a:pt x="3380423" y="282935"/>
                    </a:cubicBezTo>
                    <a:cubicBezTo>
                      <a:pt x="3377565" y="279125"/>
                      <a:pt x="3379470" y="279125"/>
                      <a:pt x="3364230" y="270553"/>
                    </a:cubicBezTo>
                    <a:cubicBezTo>
                      <a:pt x="3364230" y="270553"/>
                      <a:pt x="3353753" y="263885"/>
                      <a:pt x="3358515" y="260075"/>
                    </a:cubicBezTo>
                    <a:lnTo>
                      <a:pt x="3369945" y="260075"/>
                    </a:lnTo>
                    <a:cubicBezTo>
                      <a:pt x="3369945" y="260075"/>
                      <a:pt x="3388043" y="259123"/>
                      <a:pt x="3397568" y="257218"/>
                    </a:cubicBezTo>
                    <a:cubicBezTo>
                      <a:pt x="3408045" y="255313"/>
                      <a:pt x="3403283" y="253408"/>
                      <a:pt x="3405188" y="249598"/>
                    </a:cubicBezTo>
                    <a:cubicBezTo>
                      <a:pt x="3407093" y="245788"/>
                      <a:pt x="3408045" y="244835"/>
                      <a:pt x="3408045" y="244835"/>
                    </a:cubicBezTo>
                    <a:lnTo>
                      <a:pt x="3415665" y="241025"/>
                    </a:lnTo>
                    <a:lnTo>
                      <a:pt x="3424238" y="241025"/>
                    </a:lnTo>
                    <a:lnTo>
                      <a:pt x="3432810" y="242930"/>
                    </a:lnTo>
                    <a:lnTo>
                      <a:pt x="3449003" y="250550"/>
                    </a:lnTo>
                    <a:lnTo>
                      <a:pt x="3456623" y="253408"/>
                    </a:lnTo>
                    <a:cubicBezTo>
                      <a:pt x="3456623" y="253408"/>
                      <a:pt x="3465195" y="257218"/>
                      <a:pt x="3472815" y="257218"/>
                    </a:cubicBezTo>
                    <a:cubicBezTo>
                      <a:pt x="3480435" y="257218"/>
                      <a:pt x="3489960" y="260075"/>
                      <a:pt x="3494723" y="260075"/>
                    </a:cubicBezTo>
                    <a:cubicBezTo>
                      <a:pt x="3499485" y="260075"/>
                      <a:pt x="3514725" y="267695"/>
                      <a:pt x="3519488" y="266743"/>
                    </a:cubicBezTo>
                    <a:cubicBezTo>
                      <a:pt x="3524250" y="265790"/>
                      <a:pt x="3529965" y="267695"/>
                      <a:pt x="3535680" y="265790"/>
                    </a:cubicBezTo>
                    <a:cubicBezTo>
                      <a:pt x="3541395" y="263885"/>
                      <a:pt x="3543300" y="261980"/>
                      <a:pt x="3549015" y="255313"/>
                    </a:cubicBezTo>
                    <a:cubicBezTo>
                      <a:pt x="3554730" y="248645"/>
                      <a:pt x="3549015" y="255313"/>
                      <a:pt x="3551873" y="243883"/>
                    </a:cubicBezTo>
                    <a:cubicBezTo>
                      <a:pt x="3554730" y="232453"/>
                      <a:pt x="3560445" y="241025"/>
                      <a:pt x="3560445" y="241025"/>
                    </a:cubicBezTo>
                    <a:lnTo>
                      <a:pt x="3569018" y="237215"/>
                    </a:lnTo>
                    <a:lnTo>
                      <a:pt x="3574733" y="230548"/>
                    </a:lnTo>
                    <a:lnTo>
                      <a:pt x="3568065" y="231500"/>
                    </a:lnTo>
                    <a:close/>
                    <a:moveTo>
                      <a:pt x="601028" y="290555"/>
                    </a:moveTo>
                    <a:cubicBezTo>
                      <a:pt x="601028" y="290555"/>
                      <a:pt x="601028" y="290555"/>
                      <a:pt x="601028" y="290555"/>
                    </a:cubicBezTo>
                    <a:cubicBezTo>
                      <a:pt x="601028" y="290555"/>
                      <a:pt x="601028" y="290555"/>
                      <a:pt x="601028" y="290555"/>
                    </a:cubicBezTo>
                    <a:close/>
                    <a:moveTo>
                      <a:pt x="874395" y="1083035"/>
                    </a:moveTo>
                    <a:lnTo>
                      <a:pt x="867728" y="1091608"/>
                    </a:lnTo>
                    <a:lnTo>
                      <a:pt x="861060" y="1097323"/>
                    </a:lnTo>
                    <a:lnTo>
                      <a:pt x="849630" y="1106848"/>
                    </a:lnTo>
                    <a:lnTo>
                      <a:pt x="838200" y="1104943"/>
                    </a:lnTo>
                    <a:lnTo>
                      <a:pt x="841058" y="1096370"/>
                    </a:lnTo>
                    <a:cubicBezTo>
                      <a:pt x="841058" y="1096370"/>
                      <a:pt x="841058" y="1096370"/>
                      <a:pt x="839153" y="1091608"/>
                    </a:cubicBezTo>
                    <a:cubicBezTo>
                      <a:pt x="837248" y="1087798"/>
                      <a:pt x="845820" y="1085893"/>
                      <a:pt x="845820" y="1085893"/>
                    </a:cubicBezTo>
                    <a:lnTo>
                      <a:pt x="859155" y="1084940"/>
                    </a:lnTo>
                    <a:lnTo>
                      <a:pt x="874395" y="1083035"/>
                    </a:lnTo>
                    <a:close/>
                    <a:moveTo>
                      <a:pt x="1003935" y="591545"/>
                    </a:moveTo>
                    <a:cubicBezTo>
                      <a:pt x="1003935" y="591545"/>
                      <a:pt x="1003935" y="591545"/>
                      <a:pt x="995363" y="595355"/>
                    </a:cubicBezTo>
                    <a:cubicBezTo>
                      <a:pt x="986790" y="599165"/>
                      <a:pt x="995363" y="595355"/>
                      <a:pt x="986790" y="595355"/>
                    </a:cubicBezTo>
                    <a:cubicBezTo>
                      <a:pt x="978218" y="595355"/>
                      <a:pt x="978218" y="595355"/>
                      <a:pt x="978218" y="595355"/>
                    </a:cubicBezTo>
                    <a:lnTo>
                      <a:pt x="958215" y="593450"/>
                    </a:lnTo>
                    <a:lnTo>
                      <a:pt x="918210" y="588688"/>
                    </a:lnTo>
                    <a:cubicBezTo>
                      <a:pt x="918210" y="588688"/>
                      <a:pt x="906780" y="588688"/>
                      <a:pt x="901065" y="588688"/>
                    </a:cubicBezTo>
                    <a:cubicBezTo>
                      <a:pt x="894398" y="588688"/>
                      <a:pt x="885825" y="588688"/>
                      <a:pt x="885825" y="588688"/>
                    </a:cubicBezTo>
                    <a:lnTo>
                      <a:pt x="868680" y="585830"/>
                    </a:lnTo>
                    <a:cubicBezTo>
                      <a:pt x="868680" y="585830"/>
                      <a:pt x="853440" y="586783"/>
                      <a:pt x="846773" y="586783"/>
                    </a:cubicBezTo>
                    <a:cubicBezTo>
                      <a:pt x="840105" y="586783"/>
                      <a:pt x="838200" y="586783"/>
                      <a:pt x="824865" y="589640"/>
                    </a:cubicBezTo>
                    <a:cubicBezTo>
                      <a:pt x="811530" y="592498"/>
                      <a:pt x="824865" y="589640"/>
                      <a:pt x="813435" y="589640"/>
                    </a:cubicBezTo>
                    <a:cubicBezTo>
                      <a:pt x="802005" y="589640"/>
                      <a:pt x="813435" y="589640"/>
                      <a:pt x="802005" y="589640"/>
                    </a:cubicBezTo>
                    <a:cubicBezTo>
                      <a:pt x="790575" y="589640"/>
                      <a:pt x="791528" y="586783"/>
                      <a:pt x="791528" y="586783"/>
                    </a:cubicBezTo>
                    <a:cubicBezTo>
                      <a:pt x="791528" y="586783"/>
                      <a:pt x="791528" y="581068"/>
                      <a:pt x="791528" y="577258"/>
                    </a:cubicBezTo>
                    <a:cubicBezTo>
                      <a:pt x="791528" y="573448"/>
                      <a:pt x="798195" y="571543"/>
                      <a:pt x="802958" y="565828"/>
                    </a:cubicBezTo>
                    <a:cubicBezTo>
                      <a:pt x="807720" y="560113"/>
                      <a:pt x="802958" y="565828"/>
                      <a:pt x="807720" y="560113"/>
                    </a:cubicBezTo>
                    <a:cubicBezTo>
                      <a:pt x="812483" y="554398"/>
                      <a:pt x="809625" y="553445"/>
                      <a:pt x="809625" y="553445"/>
                    </a:cubicBezTo>
                    <a:lnTo>
                      <a:pt x="821055" y="544873"/>
                    </a:lnTo>
                    <a:lnTo>
                      <a:pt x="827723" y="538205"/>
                    </a:lnTo>
                    <a:lnTo>
                      <a:pt x="845820" y="529633"/>
                    </a:lnTo>
                    <a:lnTo>
                      <a:pt x="854393" y="529633"/>
                    </a:lnTo>
                    <a:lnTo>
                      <a:pt x="867728" y="529633"/>
                    </a:lnTo>
                    <a:lnTo>
                      <a:pt x="881063" y="537253"/>
                    </a:lnTo>
                    <a:lnTo>
                      <a:pt x="884873" y="545825"/>
                    </a:lnTo>
                    <a:lnTo>
                      <a:pt x="906780" y="550588"/>
                    </a:lnTo>
                    <a:lnTo>
                      <a:pt x="928688" y="546778"/>
                    </a:lnTo>
                    <a:cubicBezTo>
                      <a:pt x="928688" y="546778"/>
                      <a:pt x="928688" y="546778"/>
                      <a:pt x="926783" y="541063"/>
                    </a:cubicBezTo>
                    <a:cubicBezTo>
                      <a:pt x="924878" y="535348"/>
                      <a:pt x="926783" y="531538"/>
                      <a:pt x="926783" y="531538"/>
                    </a:cubicBezTo>
                    <a:cubicBezTo>
                      <a:pt x="926783" y="531538"/>
                      <a:pt x="933450" y="525823"/>
                      <a:pt x="942023" y="519155"/>
                    </a:cubicBezTo>
                    <a:lnTo>
                      <a:pt x="948690" y="527728"/>
                    </a:lnTo>
                    <a:lnTo>
                      <a:pt x="948690" y="534395"/>
                    </a:lnTo>
                    <a:cubicBezTo>
                      <a:pt x="948690" y="534395"/>
                      <a:pt x="948690" y="534395"/>
                      <a:pt x="946785" y="538205"/>
                    </a:cubicBezTo>
                    <a:cubicBezTo>
                      <a:pt x="944880" y="542015"/>
                      <a:pt x="953453" y="546778"/>
                      <a:pt x="953453" y="546778"/>
                    </a:cubicBezTo>
                    <a:lnTo>
                      <a:pt x="972503" y="561065"/>
                    </a:lnTo>
                    <a:lnTo>
                      <a:pt x="987743" y="571543"/>
                    </a:lnTo>
                    <a:lnTo>
                      <a:pt x="998220" y="579163"/>
                    </a:lnTo>
                    <a:lnTo>
                      <a:pt x="1004888" y="584878"/>
                    </a:lnTo>
                    <a:lnTo>
                      <a:pt x="1003935" y="591545"/>
                    </a:lnTo>
                    <a:close/>
                    <a:moveTo>
                      <a:pt x="1239203" y="609643"/>
                    </a:moveTo>
                    <a:lnTo>
                      <a:pt x="1230630" y="612500"/>
                    </a:lnTo>
                    <a:lnTo>
                      <a:pt x="1212533" y="622025"/>
                    </a:lnTo>
                    <a:lnTo>
                      <a:pt x="1212533" y="627740"/>
                    </a:lnTo>
                    <a:cubicBezTo>
                      <a:pt x="1212533" y="627740"/>
                      <a:pt x="1210628" y="628693"/>
                      <a:pt x="1212533" y="633455"/>
                    </a:cubicBezTo>
                    <a:cubicBezTo>
                      <a:pt x="1214438" y="637265"/>
                      <a:pt x="1219200" y="629645"/>
                      <a:pt x="1214438" y="637265"/>
                    </a:cubicBezTo>
                    <a:cubicBezTo>
                      <a:pt x="1209675" y="645838"/>
                      <a:pt x="1196340" y="645838"/>
                      <a:pt x="1196340" y="645838"/>
                    </a:cubicBezTo>
                    <a:lnTo>
                      <a:pt x="1183005" y="645838"/>
                    </a:lnTo>
                    <a:lnTo>
                      <a:pt x="1169670" y="642980"/>
                    </a:lnTo>
                    <a:lnTo>
                      <a:pt x="1157288" y="625835"/>
                    </a:lnTo>
                    <a:lnTo>
                      <a:pt x="1150620" y="614405"/>
                    </a:lnTo>
                    <a:cubicBezTo>
                      <a:pt x="1150620" y="614405"/>
                      <a:pt x="1143953" y="604880"/>
                      <a:pt x="1143953" y="600118"/>
                    </a:cubicBezTo>
                    <a:cubicBezTo>
                      <a:pt x="1143953" y="596308"/>
                      <a:pt x="1123950" y="586783"/>
                      <a:pt x="1123950" y="586783"/>
                    </a:cubicBezTo>
                    <a:lnTo>
                      <a:pt x="1115378" y="571543"/>
                    </a:lnTo>
                    <a:lnTo>
                      <a:pt x="1113473" y="559160"/>
                    </a:lnTo>
                    <a:cubicBezTo>
                      <a:pt x="1113473" y="559160"/>
                      <a:pt x="1108710" y="555350"/>
                      <a:pt x="1113473" y="550588"/>
                    </a:cubicBezTo>
                    <a:cubicBezTo>
                      <a:pt x="1118235" y="546778"/>
                      <a:pt x="1109663" y="538205"/>
                      <a:pt x="1116330" y="539158"/>
                    </a:cubicBezTo>
                    <a:cubicBezTo>
                      <a:pt x="1122998" y="541063"/>
                      <a:pt x="1129665" y="535348"/>
                      <a:pt x="1129665" y="535348"/>
                    </a:cubicBezTo>
                    <a:cubicBezTo>
                      <a:pt x="1149668" y="534395"/>
                      <a:pt x="1163003" y="531538"/>
                      <a:pt x="1163003" y="531538"/>
                    </a:cubicBezTo>
                    <a:cubicBezTo>
                      <a:pt x="1196340" y="527728"/>
                      <a:pt x="1196340" y="527728"/>
                      <a:pt x="1196340" y="527728"/>
                    </a:cubicBezTo>
                    <a:lnTo>
                      <a:pt x="1201103" y="531538"/>
                    </a:lnTo>
                    <a:cubicBezTo>
                      <a:pt x="1201103" y="535348"/>
                      <a:pt x="1187768" y="540110"/>
                      <a:pt x="1187768" y="540110"/>
                    </a:cubicBezTo>
                    <a:lnTo>
                      <a:pt x="1176338" y="545825"/>
                    </a:lnTo>
                    <a:lnTo>
                      <a:pt x="1176338" y="557255"/>
                    </a:lnTo>
                    <a:cubicBezTo>
                      <a:pt x="1176338" y="557255"/>
                      <a:pt x="1169670" y="565828"/>
                      <a:pt x="1176338" y="568685"/>
                    </a:cubicBezTo>
                    <a:cubicBezTo>
                      <a:pt x="1183005" y="571543"/>
                      <a:pt x="1206818" y="584878"/>
                      <a:pt x="1206818" y="584878"/>
                    </a:cubicBezTo>
                    <a:lnTo>
                      <a:pt x="1222058" y="587735"/>
                    </a:lnTo>
                    <a:lnTo>
                      <a:pt x="1237298" y="593450"/>
                    </a:lnTo>
                    <a:lnTo>
                      <a:pt x="1243965" y="599165"/>
                    </a:lnTo>
                    <a:lnTo>
                      <a:pt x="1239203" y="609643"/>
                    </a:lnTo>
                    <a:close/>
                    <a:moveTo>
                      <a:pt x="1342073" y="556303"/>
                    </a:moveTo>
                    <a:lnTo>
                      <a:pt x="1335405" y="562970"/>
                    </a:lnTo>
                    <a:lnTo>
                      <a:pt x="1322070" y="562970"/>
                    </a:lnTo>
                    <a:cubicBezTo>
                      <a:pt x="1322070" y="562970"/>
                      <a:pt x="1313498" y="558208"/>
                      <a:pt x="1308735" y="554398"/>
                    </a:cubicBezTo>
                    <a:cubicBezTo>
                      <a:pt x="1303973" y="550588"/>
                      <a:pt x="1310640" y="548683"/>
                      <a:pt x="1311593" y="542015"/>
                    </a:cubicBezTo>
                    <a:cubicBezTo>
                      <a:pt x="1311593" y="535348"/>
                      <a:pt x="1311593" y="542015"/>
                      <a:pt x="1316355" y="536300"/>
                    </a:cubicBezTo>
                    <a:lnTo>
                      <a:pt x="1333500" y="536300"/>
                    </a:lnTo>
                    <a:lnTo>
                      <a:pt x="1342073" y="548683"/>
                    </a:lnTo>
                    <a:lnTo>
                      <a:pt x="1342073" y="556303"/>
                    </a:lnTo>
                    <a:close/>
                  </a:path>
                </a:pathLst>
              </a:custGeom>
              <a:grpFill/>
              <a:ln w="9525" cap="flat">
                <a:noFill/>
                <a:prstDash val="solid"/>
                <a:miter/>
              </a:ln>
            </p:spPr>
            <p:txBody>
              <a:bodyPr rtlCol="0" anchor="ctr"/>
              <a:lstStyle/>
              <a:p>
                <a:endParaRPr lang="en-US" sz="1765" noProof="0"/>
              </a:p>
            </p:txBody>
          </p:sp>
          <p:sp>
            <p:nvSpPr>
              <p:cNvPr id="184" name="Freeform: Shape 183">
                <a:extLst>
                  <a:ext uri="{FF2B5EF4-FFF2-40B4-BE49-F238E27FC236}">
                    <a16:creationId xmlns:a16="http://schemas.microsoft.com/office/drawing/2014/main" id="{437E6C53-48B8-72CE-51C9-6AA643E8F27A}"/>
                  </a:ext>
                </a:extLst>
              </p:cNvPr>
              <p:cNvSpPr/>
              <p:nvPr/>
            </p:nvSpPr>
            <p:spPr>
              <a:xfrm>
                <a:off x="8953529" y="4190729"/>
                <a:ext cx="130567" cy="157171"/>
              </a:xfrm>
              <a:custGeom>
                <a:avLst/>
                <a:gdLst>
                  <a:gd name="connsiteX0" fmla="*/ 126682 w 130567"/>
                  <a:gd name="connsiteY0" fmla="*/ 4763 h 157171"/>
                  <a:gd name="connsiteX1" fmla="*/ 126682 w 130567"/>
                  <a:gd name="connsiteY1" fmla="*/ 10478 h 157171"/>
                  <a:gd name="connsiteX2" fmla="*/ 126682 w 130567"/>
                  <a:gd name="connsiteY2" fmla="*/ 25717 h 157171"/>
                  <a:gd name="connsiteX3" fmla="*/ 126682 w 130567"/>
                  <a:gd name="connsiteY3" fmla="*/ 34290 h 157171"/>
                  <a:gd name="connsiteX4" fmla="*/ 129540 w 130567"/>
                  <a:gd name="connsiteY4" fmla="*/ 45720 h 157171"/>
                  <a:gd name="connsiteX5" fmla="*/ 122872 w 130567"/>
                  <a:gd name="connsiteY5" fmla="*/ 57150 h 157171"/>
                  <a:gd name="connsiteX6" fmla="*/ 117157 w 130567"/>
                  <a:gd name="connsiteY6" fmla="*/ 69533 h 157171"/>
                  <a:gd name="connsiteX7" fmla="*/ 115253 w 130567"/>
                  <a:gd name="connsiteY7" fmla="*/ 75247 h 157171"/>
                  <a:gd name="connsiteX8" fmla="*/ 110490 w 130567"/>
                  <a:gd name="connsiteY8" fmla="*/ 88583 h 157171"/>
                  <a:gd name="connsiteX9" fmla="*/ 107632 w 130567"/>
                  <a:gd name="connsiteY9" fmla="*/ 98108 h 157171"/>
                  <a:gd name="connsiteX10" fmla="*/ 97155 w 130567"/>
                  <a:gd name="connsiteY10" fmla="*/ 112395 h 157171"/>
                  <a:gd name="connsiteX11" fmla="*/ 91440 w 130567"/>
                  <a:gd name="connsiteY11" fmla="*/ 118110 h 157171"/>
                  <a:gd name="connsiteX12" fmla="*/ 79057 w 130567"/>
                  <a:gd name="connsiteY12" fmla="*/ 126683 h 157171"/>
                  <a:gd name="connsiteX13" fmla="*/ 78105 w 130567"/>
                  <a:gd name="connsiteY13" fmla="*/ 133350 h 157171"/>
                  <a:gd name="connsiteX14" fmla="*/ 74295 w 130567"/>
                  <a:gd name="connsiteY14" fmla="*/ 145733 h 157171"/>
                  <a:gd name="connsiteX15" fmla="*/ 69532 w 130567"/>
                  <a:gd name="connsiteY15" fmla="*/ 152400 h 157171"/>
                  <a:gd name="connsiteX16" fmla="*/ 54292 w 130567"/>
                  <a:gd name="connsiteY16" fmla="*/ 155258 h 157171"/>
                  <a:gd name="connsiteX17" fmla="*/ 46672 w 130567"/>
                  <a:gd name="connsiteY17" fmla="*/ 156210 h 157171"/>
                  <a:gd name="connsiteX18" fmla="*/ 35242 w 130567"/>
                  <a:gd name="connsiteY18" fmla="*/ 154305 h 157171"/>
                  <a:gd name="connsiteX19" fmla="*/ 20955 w 130567"/>
                  <a:gd name="connsiteY19" fmla="*/ 144780 h 157171"/>
                  <a:gd name="connsiteX20" fmla="*/ 18097 w 130567"/>
                  <a:gd name="connsiteY20" fmla="*/ 139065 h 157171"/>
                  <a:gd name="connsiteX21" fmla="*/ 12382 w 130567"/>
                  <a:gd name="connsiteY21" fmla="*/ 133350 h 157171"/>
                  <a:gd name="connsiteX22" fmla="*/ 2857 w 130567"/>
                  <a:gd name="connsiteY22" fmla="*/ 129540 h 157171"/>
                  <a:gd name="connsiteX23" fmla="*/ 953 w 130567"/>
                  <a:gd name="connsiteY23" fmla="*/ 120015 h 157171"/>
                  <a:gd name="connsiteX24" fmla="*/ 0 w 130567"/>
                  <a:gd name="connsiteY24" fmla="*/ 113347 h 157171"/>
                  <a:gd name="connsiteX25" fmla="*/ 2857 w 130567"/>
                  <a:gd name="connsiteY25" fmla="*/ 104775 h 157171"/>
                  <a:gd name="connsiteX26" fmla="*/ 10478 w 130567"/>
                  <a:gd name="connsiteY26" fmla="*/ 101917 h 157171"/>
                  <a:gd name="connsiteX27" fmla="*/ 18097 w 130567"/>
                  <a:gd name="connsiteY27" fmla="*/ 98108 h 157171"/>
                  <a:gd name="connsiteX28" fmla="*/ 26670 w 130567"/>
                  <a:gd name="connsiteY28" fmla="*/ 93345 h 157171"/>
                  <a:gd name="connsiteX29" fmla="*/ 31432 w 130567"/>
                  <a:gd name="connsiteY29" fmla="*/ 84772 h 157171"/>
                  <a:gd name="connsiteX30" fmla="*/ 31432 w 130567"/>
                  <a:gd name="connsiteY30" fmla="*/ 74295 h 157171"/>
                  <a:gd name="connsiteX31" fmla="*/ 31432 w 130567"/>
                  <a:gd name="connsiteY31" fmla="*/ 64770 h 157171"/>
                  <a:gd name="connsiteX32" fmla="*/ 32385 w 130567"/>
                  <a:gd name="connsiteY32" fmla="*/ 55245 h 157171"/>
                  <a:gd name="connsiteX33" fmla="*/ 44767 w 130567"/>
                  <a:gd name="connsiteY33" fmla="*/ 48578 h 157171"/>
                  <a:gd name="connsiteX34" fmla="*/ 53340 w 130567"/>
                  <a:gd name="connsiteY34" fmla="*/ 44767 h 157171"/>
                  <a:gd name="connsiteX35" fmla="*/ 63817 w 130567"/>
                  <a:gd name="connsiteY35" fmla="*/ 40958 h 157171"/>
                  <a:gd name="connsiteX36" fmla="*/ 76200 w 130567"/>
                  <a:gd name="connsiteY36" fmla="*/ 34290 h 157171"/>
                  <a:gd name="connsiteX37" fmla="*/ 81915 w 130567"/>
                  <a:gd name="connsiteY37" fmla="*/ 31433 h 157171"/>
                  <a:gd name="connsiteX38" fmla="*/ 93345 w 130567"/>
                  <a:gd name="connsiteY38" fmla="*/ 27622 h 157171"/>
                  <a:gd name="connsiteX39" fmla="*/ 102870 w 130567"/>
                  <a:gd name="connsiteY39" fmla="*/ 18097 h 157171"/>
                  <a:gd name="connsiteX40" fmla="*/ 107632 w 130567"/>
                  <a:gd name="connsiteY40" fmla="*/ 6667 h 157171"/>
                  <a:gd name="connsiteX41" fmla="*/ 115253 w 130567"/>
                  <a:gd name="connsiteY41" fmla="*/ 0 h 157171"/>
                  <a:gd name="connsiteX42" fmla="*/ 126682 w 130567"/>
                  <a:gd name="connsiteY42" fmla="*/ 4763 h 15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567" h="157171">
                    <a:moveTo>
                      <a:pt x="126682" y="4763"/>
                    </a:moveTo>
                    <a:cubicBezTo>
                      <a:pt x="126682" y="4763"/>
                      <a:pt x="125730" y="6667"/>
                      <a:pt x="126682" y="10478"/>
                    </a:cubicBezTo>
                    <a:cubicBezTo>
                      <a:pt x="127635" y="14288"/>
                      <a:pt x="125730" y="22860"/>
                      <a:pt x="126682" y="25717"/>
                    </a:cubicBezTo>
                    <a:cubicBezTo>
                      <a:pt x="127635" y="28575"/>
                      <a:pt x="124778" y="28575"/>
                      <a:pt x="126682" y="34290"/>
                    </a:cubicBezTo>
                    <a:cubicBezTo>
                      <a:pt x="128588" y="40005"/>
                      <a:pt x="132397" y="40958"/>
                      <a:pt x="129540" y="45720"/>
                    </a:cubicBezTo>
                    <a:cubicBezTo>
                      <a:pt x="127635" y="49530"/>
                      <a:pt x="128588" y="44767"/>
                      <a:pt x="122872" y="57150"/>
                    </a:cubicBezTo>
                    <a:cubicBezTo>
                      <a:pt x="117157" y="69533"/>
                      <a:pt x="119063" y="63817"/>
                      <a:pt x="117157" y="69533"/>
                    </a:cubicBezTo>
                    <a:cubicBezTo>
                      <a:pt x="115253" y="75247"/>
                      <a:pt x="116205" y="67628"/>
                      <a:pt x="115253" y="75247"/>
                    </a:cubicBezTo>
                    <a:cubicBezTo>
                      <a:pt x="114300" y="82867"/>
                      <a:pt x="111442" y="83820"/>
                      <a:pt x="110490" y="88583"/>
                    </a:cubicBezTo>
                    <a:cubicBezTo>
                      <a:pt x="109538" y="93345"/>
                      <a:pt x="111442" y="95250"/>
                      <a:pt x="107632" y="98108"/>
                    </a:cubicBezTo>
                    <a:cubicBezTo>
                      <a:pt x="103822" y="101917"/>
                      <a:pt x="97155" y="112395"/>
                      <a:pt x="97155" y="112395"/>
                    </a:cubicBezTo>
                    <a:cubicBezTo>
                      <a:pt x="97155" y="112395"/>
                      <a:pt x="93345" y="113347"/>
                      <a:pt x="91440" y="118110"/>
                    </a:cubicBezTo>
                    <a:cubicBezTo>
                      <a:pt x="89535" y="121920"/>
                      <a:pt x="78105" y="123825"/>
                      <a:pt x="79057" y="126683"/>
                    </a:cubicBezTo>
                    <a:cubicBezTo>
                      <a:pt x="80010" y="129540"/>
                      <a:pt x="78105" y="129540"/>
                      <a:pt x="78105" y="133350"/>
                    </a:cubicBezTo>
                    <a:cubicBezTo>
                      <a:pt x="78105" y="137160"/>
                      <a:pt x="76200" y="141922"/>
                      <a:pt x="74295" y="145733"/>
                    </a:cubicBezTo>
                    <a:cubicBezTo>
                      <a:pt x="73342" y="149542"/>
                      <a:pt x="69532" y="152400"/>
                      <a:pt x="69532" y="152400"/>
                    </a:cubicBezTo>
                    <a:lnTo>
                      <a:pt x="54292" y="155258"/>
                    </a:lnTo>
                    <a:cubicBezTo>
                      <a:pt x="54292" y="155258"/>
                      <a:pt x="53340" y="156210"/>
                      <a:pt x="46672" y="156210"/>
                    </a:cubicBezTo>
                    <a:cubicBezTo>
                      <a:pt x="40005" y="155258"/>
                      <a:pt x="45720" y="160020"/>
                      <a:pt x="35242" y="154305"/>
                    </a:cubicBezTo>
                    <a:cubicBezTo>
                      <a:pt x="25717" y="148590"/>
                      <a:pt x="20955" y="144780"/>
                      <a:pt x="20955" y="144780"/>
                    </a:cubicBezTo>
                    <a:lnTo>
                      <a:pt x="18097" y="139065"/>
                    </a:lnTo>
                    <a:cubicBezTo>
                      <a:pt x="18097" y="139065"/>
                      <a:pt x="16192" y="135255"/>
                      <a:pt x="12382" y="133350"/>
                    </a:cubicBezTo>
                    <a:cubicBezTo>
                      <a:pt x="9525" y="131445"/>
                      <a:pt x="2857" y="129540"/>
                      <a:pt x="2857" y="129540"/>
                    </a:cubicBezTo>
                    <a:lnTo>
                      <a:pt x="953" y="120015"/>
                    </a:lnTo>
                    <a:lnTo>
                      <a:pt x="0" y="113347"/>
                    </a:lnTo>
                    <a:lnTo>
                      <a:pt x="2857" y="104775"/>
                    </a:lnTo>
                    <a:cubicBezTo>
                      <a:pt x="2857" y="104775"/>
                      <a:pt x="7620" y="102870"/>
                      <a:pt x="10478" y="101917"/>
                    </a:cubicBezTo>
                    <a:cubicBezTo>
                      <a:pt x="13335" y="100965"/>
                      <a:pt x="18097" y="98108"/>
                      <a:pt x="18097" y="98108"/>
                    </a:cubicBezTo>
                    <a:lnTo>
                      <a:pt x="26670" y="93345"/>
                    </a:lnTo>
                    <a:lnTo>
                      <a:pt x="31432" y="84772"/>
                    </a:lnTo>
                    <a:lnTo>
                      <a:pt x="31432" y="74295"/>
                    </a:lnTo>
                    <a:lnTo>
                      <a:pt x="31432" y="64770"/>
                    </a:lnTo>
                    <a:lnTo>
                      <a:pt x="32385" y="55245"/>
                    </a:lnTo>
                    <a:lnTo>
                      <a:pt x="44767" y="48578"/>
                    </a:lnTo>
                    <a:lnTo>
                      <a:pt x="53340" y="44767"/>
                    </a:lnTo>
                    <a:cubicBezTo>
                      <a:pt x="53340" y="44767"/>
                      <a:pt x="60007" y="41910"/>
                      <a:pt x="63817" y="40958"/>
                    </a:cubicBezTo>
                    <a:cubicBezTo>
                      <a:pt x="66675" y="40005"/>
                      <a:pt x="76200" y="34290"/>
                      <a:pt x="76200" y="34290"/>
                    </a:cubicBezTo>
                    <a:lnTo>
                      <a:pt x="81915" y="31433"/>
                    </a:lnTo>
                    <a:cubicBezTo>
                      <a:pt x="81915" y="31433"/>
                      <a:pt x="87630" y="31433"/>
                      <a:pt x="93345" y="27622"/>
                    </a:cubicBezTo>
                    <a:cubicBezTo>
                      <a:pt x="99060" y="23813"/>
                      <a:pt x="98107" y="25717"/>
                      <a:pt x="102870" y="18097"/>
                    </a:cubicBezTo>
                    <a:cubicBezTo>
                      <a:pt x="107632" y="10478"/>
                      <a:pt x="107632" y="6667"/>
                      <a:pt x="107632" y="6667"/>
                    </a:cubicBezTo>
                    <a:lnTo>
                      <a:pt x="115253" y="0"/>
                    </a:lnTo>
                    <a:lnTo>
                      <a:pt x="126682" y="4763"/>
                    </a:lnTo>
                    <a:close/>
                  </a:path>
                </a:pathLst>
              </a:custGeom>
              <a:grpFill/>
              <a:ln w="9525" cap="flat">
                <a:noFill/>
                <a:prstDash val="solid"/>
                <a:miter/>
              </a:ln>
            </p:spPr>
            <p:txBody>
              <a:bodyPr rtlCol="0" anchor="ctr"/>
              <a:lstStyle/>
              <a:p>
                <a:endParaRPr lang="en-US" sz="1765" noProof="0"/>
              </a:p>
            </p:txBody>
          </p:sp>
        </p:grpSp>
        <p:sp>
          <p:nvSpPr>
            <p:cNvPr id="27" name="Graphic 69">
              <a:extLst>
                <a:ext uri="{FF2B5EF4-FFF2-40B4-BE49-F238E27FC236}">
                  <a16:creationId xmlns:a16="http://schemas.microsoft.com/office/drawing/2014/main" id="{CB368869-CBFE-543D-846B-A9489E313975}"/>
                </a:ext>
                <a:ext uri="{C183D7F6-B498-43B3-948B-1728B52AA6E4}">
                  <adec:decorative xmlns:adec="http://schemas.microsoft.com/office/drawing/2017/decorative" val="1"/>
                </a:ext>
              </a:extLst>
            </p:cNvPr>
            <p:cNvSpPr/>
            <p:nvPr/>
          </p:nvSpPr>
          <p:spPr>
            <a:xfrm rot="1041518" flipH="1" flipV="1">
              <a:off x="5737576" y="3229390"/>
              <a:ext cx="1439411" cy="57029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Lst>
              <a:ahLst/>
              <a:cxnLst>
                <a:cxn ang="0">
                  <a:pos x="connsiteX0" y="connsiteY0"/>
                </a:cxn>
                <a:cxn ang="0">
                  <a:pos x="connsiteX1" y="connsiteY1"/>
                </a:cxn>
              </a:cxnLst>
              <a:rect l="l" t="t" r="r" b="b"/>
              <a:pathLst>
                <a:path w="2412439" h="3028514">
                  <a:moveTo>
                    <a:pt x="0" y="12006"/>
                  </a:moveTo>
                  <a:cubicBezTo>
                    <a:pt x="0" y="12006"/>
                    <a:pt x="1892249" y="-359348"/>
                    <a:pt x="2412439" y="3028515"/>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28" name="Graphic 69">
              <a:extLst>
                <a:ext uri="{FF2B5EF4-FFF2-40B4-BE49-F238E27FC236}">
                  <a16:creationId xmlns:a16="http://schemas.microsoft.com/office/drawing/2014/main" id="{12D2E79F-5F6D-54CC-74CE-5F5CFAE89D08}"/>
                </a:ext>
                <a:ext uri="{C183D7F6-B498-43B3-948B-1728B52AA6E4}">
                  <adec:decorative xmlns:adec="http://schemas.microsoft.com/office/drawing/2017/decorative" val="1"/>
                </a:ext>
              </a:extLst>
            </p:cNvPr>
            <p:cNvSpPr/>
            <p:nvPr/>
          </p:nvSpPr>
          <p:spPr>
            <a:xfrm rot="1041518" flipH="1" flipV="1">
              <a:off x="6291607" y="3478279"/>
              <a:ext cx="846272" cy="39483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Lst>
              <a:ahLst/>
              <a:cxnLst>
                <a:cxn ang="0">
                  <a:pos x="connsiteX0" y="connsiteY0"/>
                </a:cxn>
                <a:cxn ang="0">
                  <a:pos x="connsiteX1" y="connsiteY1"/>
                </a:cxn>
              </a:cxnLst>
              <a:rect l="l" t="t" r="r" b="b"/>
              <a:pathLst>
                <a:path w="2412439" h="3028514">
                  <a:moveTo>
                    <a:pt x="0" y="12006"/>
                  </a:moveTo>
                  <a:cubicBezTo>
                    <a:pt x="0" y="12006"/>
                    <a:pt x="1892249" y="-359348"/>
                    <a:pt x="2412439" y="3028515"/>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29" name="Graphic 69">
              <a:extLst>
                <a:ext uri="{FF2B5EF4-FFF2-40B4-BE49-F238E27FC236}">
                  <a16:creationId xmlns:a16="http://schemas.microsoft.com/office/drawing/2014/main" id="{EDDD7294-1064-9D3A-89AD-63E0BB5A13B4}"/>
                </a:ext>
                <a:ext uri="{C183D7F6-B498-43B3-948B-1728B52AA6E4}">
                  <adec:decorative xmlns:adec="http://schemas.microsoft.com/office/drawing/2017/decorative" val="1"/>
                </a:ext>
              </a:extLst>
            </p:cNvPr>
            <p:cNvSpPr/>
            <p:nvPr/>
          </p:nvSpPr>
          <p:spPr>
            <a:xfrm rot="17695877" flipH="1" flipV="1">
              <a:off x="6449358" y="2768651"/>
              <a:ext cx="892341" cy="71934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Lst>
              <a:ahLst/>
              <a:cxnLst>
                <a:cxn ang="0">
                  <a:pos x="connsiteX0" y="connsiteY0"/>
                </a:cxn>
                <a:cxn ang="0">
                  <a:pos x="connsiteX1" y="connsiteY1"/>
                </a:cxn>
              </a:cxnLst>
              <a:rect l="l" t="t" r="r" b="b"/>
              <a:pathLst>
                <a:path w="2412439" h="3016508">
                  <a:moveTo>
                    <a:pt x="0" y="0"/>
                  </a:moveTo>
                  <a:cubicBezTo>
                    <a:pt x="0" y="0"/>
                    <a:pt x="1445793" y="413045"/>
                    <a:pt x="2412439" y="3016509"/>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57" name="Graphic 69">
              <a:extLst>
                <a:ext uri="{FF2B5EF4-FFF2-40B4-BE49-F238E27FC236}">
                  <a16:creationId xmlns:a16="http://schemas.microsoft.com/office/drawing/2014/main" id="{655B230A-4256-49DF-915C-B5313407980C}"/>
                </a:ext>
                <a:ext uri="{C183D7F6-B498-43B3-948B-1728B52AA6E4}">
                  <adec:decorative xmlns:adec="http://schemas.microsoft.com/office/drawing/2017/decorative" val="1"/>
                </a:ext>
              </a:extLst>
            </p:cNvPr>
            <p:cNvSpPr/>
            <p:nvPr/>
          </p:nvSpPr>
          <p:spPr>
            <a:xfrm rot="17695877" flipH="1" flipV="1">
              <a:off x="7051164" y="3158055"/>
              <a:ext cx="1334386" cy="837093"/>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58" name="Graphic 69">
              <a:extLst>
                <a:ext uri="{FF2B5EF4-FFF2-40B4-BE49-F238E27FC236}">
                  <a16:creationId xmlns:a16="http://schemas.microsoft.com/office/drawing/2014/main" id="{97FC37F0-12B9-D183-FFC2-4DF513596E80}"/>
                </a:ext>
                <a:ext uri="{C183D7F6-B498-43B3-948B-1728B52AA6E4}">
                  <adec:decorative xmlns:adec="http://schemas.microsoft.com/office/drawing/2017/decorative" val="1"/>
                </a:ext>
              </a:extLst>
            </p:cNvPr>
            <p:cNvSpPr/>
            <p:nvPr/>
          </p:nvSpPr>
          <p:spPr>
            <a:xfrm rot="256138" flipH="1" flipV="1">
              <a:off x="7342255" y="2917951"/>
              <a:ext cx="1617026" cy="1147846"/>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89"/>
                <a:gd name="connsiteX1" fmla="*/ 2409437 w 2409437"/>
                <a:gd name="connsiteY1" fmla="*/ 2960388 h 2960389"/>
              </a:gdLst>
              <a:ahLst/>
              <a:cxnLst>
                <a:cxn ang="0">
                  <a:pos x="connsiteX0" y="connsiteY0"/>
                </a:cxn>
                <a:cxn ang="0">
                  <a:pos x="connsiteX1" y="connsiteY1"/>
                </a:cxn>
              </a:cxnLst>
              <a:rect l="l" t="t" r="r" b="b"/>
              <a:pathLst>
                <a:path w="2409437" h="2960389">
                  <a:moveTo>
                    <a:pt x="0" y="-1"/>
                  </a:moveTo>
                  <a:cubicBezTo>
                    <a:pt x="0" y="-1"/>
                    <a:pt x="1763122" y="87298"/>
                    <a:pt x="2409437" y="2960388"/>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59" name="Graphic 69">
              <a:extLst>
                <a:ext uri="{FF2B5EF4-FFF2-40B4-BE49-F238E27FC236}">
                  <a16:creationId xmlns:a16="http://schemas.microsoft.com/office/drawing/2014/main" id="{3B97C47B-AF10-469A-ED01-AD8331904556}"/>
                </a:ext>
                <a:ext uri="{C183D7F6-B498-43B3-948B-1728B52AA6E4}">
                  <adec:decorative xmlns:adec="http://schemas.microsoft.com/office/drawing/2017/decorative" val="1"/>
                </a:ext>
              </a:extLst>
            </p:cNvPr>
            <p:cNvSpPr/>
            <p:nvPr/>
          </p:nvSpPr>
          <p:spPr>
            <a:xfrm rot="1703027" flipH="1" flipV="1">
              <a:off x="8159483" y="3323751"/>
              <a:ext cx="938875" cy="62447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0" name="Graphic 69">
              <a:extLst>
                <a:ext uri="{FF2B5EF4-FFF2-40B4-BE49-F238E27FC236}">
                  <a16:creationId xmlns:a16="http://schemas.microsoft.com/office/drawing/2014/main" id="{F1550785-FA96-E5D3-0F31-BA889671F1AA}"/>
                </a:ext>
                <a:ext uri="{C183D7F6-B498-43B3-948B-1728B52AA6E4}">
                  <adec:decorative xmlns:adec="http://schemas.microsoft.com/office/drawing/2017/decorative" val="1"/>
                </a:ext>
              </a:extLst>
            </p:cNvPr>
            <p:cNvSpPr/>
            <p:nvPr/>
          </p:nvSpPr>
          <p:spPr>
            <a:xfrm rot="1703027" flipH="1">
              <a:off x="8333214" y="3270163"/>
              <a:ext cx="1582012" cy="269090"/>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1" name="Graphic 69">
              <a:extLst>
                <a:ext uri="{FF2B5EF4-FFF2-40B4-BE49-F238E27FC236}">
                  <a16:creationId xmlns:a16="http://schemas.microsoft.com/office/drawing/2014/main" id="{867619FA-4059-AD21-23F0-D185C83D16DF}"/>
                </a:ext>
                <a:ext uri="{C183D7F6-B498-43B3-948B-1728B52AA6E4}">
                  <adec:decorative xmlns:adec="http://schemas.microsoft.com/office/drawing/2017/decorative" val="1"/>
                </a:ext>
              </a:extLst>
            </p:cNvPr>
            <p:cNvSpPr/>
            <p:nvPr/>
          </p:nvSpPr>
          <p:spPr>
            <a:xfrm rot="17555955" flipH="1" flipV="1">
              <a:off x="9827721" y="3225126"/>
              <a:ext cx="691999" cy="36386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Lst>
              <a:ahLst/>
              <a:cxnLst>
                <a:cxn ang="0">
                  <a:pos x="connsiteX0" y="connsiteY0"/>
                </a:cxn>
                <a:cxn ang="0">
                  <a:pos x="connsiteX1" y="connsiteY1"/>
                </a:cxn>
              </a:cxnLst>
              <a:rect l="l" t="t" r="r" b="b"/>
              <a:pathLst>
                <a:path w="2409437" h="3021807">
                  <a:moveTo>
                    <a:pt x="0" y="61417"/>
                  </a:moveTo>
                  <a:cubicBezTo>
                    <a:pt x="0" y="61417"/>
                    <a:pt x="1442552" y="-684375"/>
                    <a:pt x="2409437" y="3021806"/>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2" name="Graphic 69">
              <a:extLst>
                <a:ext uri="{FF2B5EF4-FFF2-40B4-BE49-F238E27FC236}">
                  <a16:creationId xmlns:a16="http://schemas.microsoft.com/office/drawing/2014/main" id="{B1134572-75B8-ED94-9651-DC50F59412E3}"/>
                </a:ext>
                <a:ext uri="{C183D7F6-B498-43B3-948B-1728B52AA6E4}">
                  <adec:decorative xmlns:adec="http://schemas.microsoft.com/office/drawing/2017/decorative" val="1"/>
                </a:ext>
              </a:extLst>
            </p:cNvPr>
            <p:cNvSpPr/>
            <p:nvPr/>
          </p:nvSpPr>
          <p:spPr>
            <a:xfrm rot="17555955" flipH="1" flipV="1">
              <a:off x="10035386" y="2904944"/>
              <a:ext cx="973079" cy="98876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Lst>
              <a:ahLst/>
              <a:cxnLst>
                <a:cxn ang="0">
                  <a:pos x="connsiteX0" y="connsiteY0"/>
                </a:cxn>
                <a:cxn ang="0">
                  <a:pos x="connsiteX1" y="connsiteY1"/>
                </a:cxn>
              </a:cxnLst>
              <a:rect l="l" t="t" r="r" b="b"/>
              <a:pathLst>
                <a:path w="2409437" h="2960391">
                  <a:moveTo>
                    <a:pt x="0" y="1"/>
                  </a:moveTo>
                  <a:cubicBezTo>
                    <a:pt x="0" y="1"/>
                    <a:pt x="2001820" y="656220"/>
                    <a:pt x="2409437" y="2960390"/>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3" name="Graphic 69">
              <a:extLst>
                <a:ext uri="{FF2B5EF4-FFF2-40B4-BE49-F238E27FC236}">
                  <a16:creationId xmlns:a16="http://schemas.microsoft.com/office/drawing/2014/main" id="{E2561F6C-6446-FCB3-9F87-32947296D6DF}"/>
                </a:ext>
                <a:ext uri="{C183D7F6-B498-43B3-948B-1728B52AA6E4}">
                  <adec:decorative xmlns:adec="http://schemas.microsoft.com/office/drawing/2017/decorative" val="1"/>
                </a:ext>
              </a:extLst>
            </p:cNvPr>
            <p:cNvSpPr/>
            <p:nvPr/>
          </p:nvSpPr>
          <p:spPr>
            <a:xfrm flipH="1" flipV="1">
              <a:off x="9878532" y="3639465"/>
              <a:ext cx="1133169" cy="581291"/>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 name="connsiteX0" fmla="*/ 0 w 2409437"/>
                <a:gd name="connsiteY0" fmla="*/ 4193 h 2964583"/>
                <a:gd name="connsiteX1" fmla="*/ 2409437 w 2409437"/>
                <a:gd name="connsiteY1" fmla="*/ 2964582 h 2964583"/>
              </a:gdLst>
              <a:ahLst/>
              <a:cxnLst>
                <a:cxn ang="0">
                  <a:pos x="connsiteX0" y="connsiteY0"/>
                </a:cxn>
                <a:cxn ang="0">
                  <a:pos x="connsiteX1" y="connsiteY1"/>
                </a:cxn>
              </a:cxnLst>
              <a:rect l="l" t="t" r="r" b="b"/>
              <a:pathLst>
                <a:path w="2409437" h="2964583">
                  <a:moveTo>
                    <a:pt x="0" y="4193"/>
                  </a:moveTo>
                  <a:cubicBezTo>
                    <a:pt x="0" y="4193"/>
                    <a:pt x="1677775" y="-238267"/>
                    <a:pt x="2409437" y="2964582"/>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4" name="Graphic 69">
              <a:extLst>
                <a:ext uri="{FF2B5EF4-FFF2-40B4-BE49-F238E27FC236}">
                  <a16:creationId xmlns:a16="http://schemas.microsoft.com/office/drawing/2014/main" id="{AEB65788-1A5F-0ADB-3BD4-B6233240EA53}"/>
                </a:ext>
                <a:ext uri="{C183D7F6-B498-43B3-948B-1728B52AA6E4}">
                  <adec:decorative xmlns:adec="http://schemas.microsoft.com/office/drawing/2017/decorative" val="1"/>
                </a:ext>
              </a:extLst>
            </p:cNvPr>
            <p:cNvSpPr/>
            <p:nvPr/>
          </p:nvSpPr>
          <p:spPr>
            <a:xfrm rot="17555955" flipH="1" flipV="1">
              <a:off x="10666737" y="2840061"/>
              <a:ext cx="276500" cy="62575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23619"/>
                <a:gd name="connsiteY0" fmla="*/ 0 h 2960390"/>
                <a:gd name="connsiteX1" fmla="*/ 2409437 w 2423619"/>
                <a:gd name="connsiteY1" fmla="*/ 2960389 h 2960390"/>
              </a:gdLst>
              <a:ahLst/>
              <a:cxnLst>
                <a:cxn ang="0">
                  <a:pos x="connsiteX0" y="connsiteY0"/>
                </a:cxn>
                <a:cxn ang="0">
                  <a:pos x="connsiteX1" y="connsiteY1"/>
                </a:cxn>
              </a:cxnLst>
              <a:rect l="l" t="t" r="r" b="b"/>
              <a:pathLst>
                <a:path w="2423619" h="2960390">
                  <a:moveTo>
                    <a:pt x="0" y="0"/>
                  </a:moveTo>
                  <a:cubicBezTo>
                    <a:pt x="0" y="0"/>
                    <a:pt x="2639238" y="864545"/>
                    <a:pt x="2409437" y="2960389"/>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5" name="Graphic 69">
              <a:extLst>
                <a:ext uri="{FF2B5EF4-FFF2-40B4-BE49-F238E27FC236}">
                  <a16:creationId xmlns:a16="http://schemas.microsoft.com/office/drawing/2014/main" id="{3CE8EC12-6082-C951-EE5F-2CB0ECCF953A}"/>
                </a:ext>
                <a:ext uri="{C183D7F6-B498-43B3-948B-1728B52AA6E4}">
                  <adec:decorative xmlns:adec="http://schemas.microsoft.com/office/drawing/2017/decorative" val="1"/>
                </a:ext>
              </a:extLst>
            </p:cNvPr>
            <p:cNvSpPr/>
            <p:nvPr/>
          </p:nvSpPr>
          <p:spPr>
            <a:xfrm rot="12576264" flipH="1" flipV="1">
              <a:off x="10874312" y="3201281"/>
              <a:ext cx="523760" cy="102000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23619"/>
                <a:gd name="connsiteY0" fmla="*/ 0 h 2960390"/>
                <a:gd name="connsiteX1" fmla="*/ 2409437 w 2423619"/>
                <a:gd name="connsiteY1" fmla="*/ 2960389 h 2960390"/>
                <a:gd name="connsiteX0" fmla="*/ 0 w 3124456"/>
                <a:gd name="connsiteY0" fmla="*/ 0 h 2960390"/>
                <a:gd name="connsiteX1" fmla="*/ 2409437 w 3124456"/>
                <a:gd name="connsiteY1" fmla="*/ 2960389 h 2960390"/>
              </a:gdLst>
              <a:ahLst/>
              <a:cxnLst>
                <a:cxn ang="0">
                  <a:pos x="connsiteX0" y="connsiteY0"/>
                </a:cxn>
                <a:cxn ang="0">
                  <a:pos x="connsiteX1" y="connsiteY1"/>
                </a:cxn>
              </a:cxnLst>
              <a:rect l="l" t="t" r="r" b="b"/>
              <a:pathLst>
                <a:path w="3124456" h="2960390">
                  <a:moveTo>
                    <a:pt x="0" y="0"/>
                  </a:moveTo>
                  <a:cubicBezTo>
                    <a:pt x="0" y="0"/>
                    <a:pt x="4923576" y="694108"/>
                    <a:pt x="2409437" y="2960389"/>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6" name="Graphic 69">
              <a:extLst>
                <a:ext uri="{FF2B5EF4-FFF2-40B4-BE49-F238E27FC236}">
                  <a16:creationId xmlns:a16="http://schemas.microsoft.com/office/drawing/2014/main" id="{8F9D7E3F-7A18-5EDF-644B-E1E38E4FFBB2}"/>
                </a:ext>
                <a:ext uri="{C183D7F6-B498-43B3-948B-1728B52AA6E4}">
                  <adec:decorative xmlns:adec="http://schemas.microsoft.com/office/drawing/2017/decorative" val="1"/>
                </a:ext>
              </a:extLst>
            </p:cNvPr>
            <p:cNvSpPr/>
            <p:nvPr/>
          </p:nvSpPr>
          <p:spPr>
            <a:xfrm rot="17555955" flipH="1" flipV="1">
              <a:off x="9571970" y="3183944"/>
              <a:ext cx="761089" cy="1994788"/>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 name="connsiteX0" fmla="*/ 0 w 2512662"/>
                <a:gd name="connsiteY0" fmla="*/ 0 h 2960388"/>
                <a:gd name="connsiteX1" fmla="*/ 2409437 w 2512662"/>
                <a:gd name="connsiteY1" fmla="*/ 2960389 h 2960388"/>
              </a:gdLst>
              <a:ahLst/>
              <a:cxnLst>
                <a:cxn ang="0">
                  <a:pos x="connsiteX0" y="connsiteY0"/>
                </a:cxn>
                <a:cxn ang="0">
                  <a:pos x="connsiteX1" y="connsiteY1"/>
                </a:cxn>
              </a:cxnLst>
              <a:rect l="l" t="t" r="r" b="b"/>
              <a:pathLst>
                <a:path w="2512662" h="2960388">
                  <a:moveTo>
                    <a:pt x="0" y="0"/>
                  </a:moveTo>
                  <a:cubicBezTo>
                    <a:pt x="0" y="0"/>
                    <a:pt x="3111788" y="1045674"/>
                    <a:pt x="2409437" y="2960389"/>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7" name="Graphic 69">
              <a:extLst>
                <a:ext uri="{FF2B5EF4-FFF2-40B4-BE49-F238E27FC236}">
                  <a16:creationId xmlns:a16="http://schemas.microsoft.com/office/drawing/2014/main" id="{283857D1-72A0-E454-A1A5-0C516FC047C6}"/>
                </a:ext>
                <a:ext uri="{C183D7F6-B498-43B3-948B-1728B52AA6E4}">
                  <adec:decorative xmlns:adec="http://schemas.microsoft.com/office/drawing/2017/decorative" val="1"/>
                </a:ext>
              </a:extLst>
            </p:cNvPr>
            <p:cNvSpPr/>
            <p:nvPr/>
          </p:nvSpPr>
          <p:spPr>
            <a:xfrm rot="17555955" flipH="1" flipV="1">
              <a:off x="7662984" y="3198543"/>
              <a:ext cx="619429" cy="1757556"/>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1 h 2960391"/>
                <a:gd name="connsiteX1" fmla="*/ 2409437 w 2409437"/>
                <a:gd name="connsiteY1" fmla="*/ 2960390 h 2960391"/>
                <a:gd name="connsiteX0" fmla="*/ 0 w 2512662"/>
                <a:gd name="connsiteY0" fmla="*/ 0 h 2960388"/>
                <a:gd name="connsiteX1" fmla="*/ 2409437 w 2512662"/>
                <a:gd name="connsiteY1" fmla="*/ 2960389 h 2960388"/>
              </a:gdLst>
              <a:ahLst/>
              <a:cxnLst>
                <a:cxn ang="0">
                  <a:pos x="connsiteX0" y="connsiteY0"/>
                </a:cxn>
                <a:cxn ang="0">
                  <a:pos x="connsiteX1" y="connsiteY1"/>
                </a:cxn>
              </a:cxnLst>
              <a:rect l="l" t="t" r="r" b="b"/>
              <a:pathLst>
                <a:path w="2512662" h="2960388">
                  <a:moveTo>
                    <a:pt x="0" y="0"/>
                  </a:moveTo>
                  <a:cubicBezTo>
                    <a:pt x="0" y="0"/>
                    <a:pt x="3111788" y="1045674"/>
                    <a:pt x="2409437" y="2960389"/>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8" name="Graphic 69">
              <a:extLst>
                <a:ext uri="{FF2B5EF4-FFF2-40B4-BE49-F238E27FC236}">
                  <a16:creationId xmlns:a16="http://schemas.microsoft.com/office/drawing/2014/main" id="{8FC72FFF-B41C-9404-827E-91C880376FC4}"/>
                </a:ext>
                <a:ext uri="{C183D7F6-B498-43B3-948B-1728B52AA6E4}">
                  <adec:decorative xmlns:adec="http://schemas.microsoft.com/office/drawing/2017/decorative" val="1"/>
                </a:ext>
              </a:extLst>
            </p:cNvPr>
            <p:cNvSpPr/>
            <p:nvPr/>
          </p:nvSpPr>
          <p:spPr>
            <a:xfrm rot="1703027" flipH="1">
              <a:off x="8503595" y="2626033"/>
              <a:ext cx="1850220" cy="102412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390274"/>
                <a:gd name="connsiteY0" fmla="*/ 62987 h 3015565"/>
                <a:gd name="connsiteX1" fmla="*/ 2390274 w 2390274"/>
                <a:gd name="connsiteY1" fmla="*/ 3015565 h 3015565"/>
                <a:gd name="connsiteX0" fmla="*/ 0 w 2390274"/>
                <a:gd name="connsiteY0" fmla="*/ 120862 h 3073440"/>
                <a:gd name="connsiteX1" fmla="*/ 2390274 w 2390274"/>
                <a:gd name="connsiteY1" fmla="*/ 3073440 h 3073440"/>
              </a:gdLst>
              <a:ahLst/>
              <a:cxnLst>
                <a:cxn ang="0">
                  <a:pos x="connsiteX0" y="connsiteY0"/>
                </a:cxn>
                <a:cxn ang="0">
                  <a:pos x="connsiteX1" y="connsiteY1"/>
                </a:cxn>
              </a:cxnLst>
              <a:rect l="l" t="t" r="r" b="b"/>
              <a:pathLst>
                <a:path w="2390274" h="3073440">
                  <a:moveTo>
                    <a:pt x="0" y="120862"/>
                  </a:moveTo>
                  <a:cubicBezTo>
                    <a:pt x="0" y="120862"/>
                    <a:pt x="1509821" y="-914144"/>
                    <a:pt x="2390274" y="3073440"/>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69" name="Graphic 69">
              <a:extLst>
                <a:ext uri="{FF2B5EF4-FFF2-40B4-BE49-F238E27FC236}">
                  <a16:creationId xmlns:a16="http://schemas.microsoft.com/office/drawing/2014/main" id="{D0C7BCF9-DAD9-BA23-5E76-48B706E601BA}"/>
                </a:ext>
                <a:ext uri="{C183D7F6-B498-43B3-948B-1728B52AA6E4}">
                  <adec:decorative xmlns:adec="http://schemas.microsoft.com/office/drawing/2017/decorative" val="1"/>
                </a:ext>
              </a:extLst>
            </p:cNvPr>
            <p:cNvSpPr/>
            <p:nvPr/>
          </p:nvSpPr>
          <p:spPr>
            <a:xfrm rot="1703027" flipH="1">
              <a:off x="7394630" y="2897289"/>
              <a:ext cx="976043" cy="232365"/>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390274"/>
                <a:gd name="connsiteY0" fmla="*/ 62987 h 3015565"/>
                <a:gd name="connsiteX1" fmla="*/ 2390274 w 2390274"/>
                <a:gd name="connsiteY1" fmla="*/ 3015565 h 3015565"/>
                <a:gd name="connsiteX0" fmla="*/ 0 w 2390274"/>
                <a:gd name="connsiteY0" fmla="*/ 120862 h 3073440"/>
                <a:gd name="connsiteX1" fmla="*/ 2390274 w 2390274"/>
                <a:gd name="connsiteY1" fmla="*/ 3073440 h 3073440"/>
              </a:gdLst>
              <a:ahLst/>
              <a:cxnLst>
                <a:cxn ang="0">
                  <a:pos x="connsiteX0" y="connsiteY0"/>
                </a:cxn>
                <a:cxn ang="0">
                  <a:pos x="connsiteX1" y="connsiteY1"/>
                </a:cxn>
              </a:cxnLst>
              <a:rect l="l" t="t" r="r" b="b"/>
              <a:pathLst>
                <a:path w="2390274" h="3073440">
                  <a:moveTo>
                    <a:pt x="0" y="120862"/>
                  </a:moveTo>
                  <a:cubicBezTo>
                    <a:pt x="0" y="120862"/>
                    <a:pt x="1509821" y="-914144"/>
                    <a:pt x="2390274" y="3073440"/>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70" name="Oval 69">
              <a:extLst>
                <a:ext uri="{FF2B5EF4-FFF2-40B4-BE49-F238E27FC236}">
                  <a16:creationId xmlns:a16="http://schemas.microsoft.com/office/drawing/2014/main" id="{E08A422F-F793-739C-405D-35FFFDD10372}"/>
                </a:ext>
                <a:ext uri="{C183D7F6-B498-43B3-948B-1728B52AA6E4}">
                  <adec:decorative xmlns:adec="http://schemas.microsoft.com/office/drawing/2017/decorative" val="1"/>
                </a:ext>
              </a:extLst>
            </p:cNvPr>
            <p:cNvSpPr/>
            <p:nvPr/>
          </p:nvSpPr>
          <p:spPr bwMode="auto">
            <a:xfrm>
              <a:off x="8355194" y="4243659"/>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4224E3A2-1A1E-8469-1B98-00F79124CE58}"/>
                </a:ext>
                <a:ext uri="{C183D7F6-B498-43B3-948B-1728B52AA6E4}">
                  <adec:decorative xmlns:adec="http://schemas.microsoft.com/office/drawing/2017/decorative" val="1"/>
                </a:ext>
              </a:extLst>
            </p:cNvPr>
            <p:cNvSpPr/>
            <p:nvPr/>
          </p:nvSpPr>
          <p:spPr bwMode="auto">
            <a:xfrm>
              <a:off x="7001886" y="31530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72" name="Oval 71">
              <a:extLst>
                <a:ext uri="{FF2B5EF4-FFF2-40B4-BE49-F238E27FC236}">
                  <a16:creationId xmlns:a16="http://schemas.microsoft.com/office/drawing/2014/main" id="{35550182-19C2-9F2D-7080-F0437CB72AB6}"/>
                </a:ext>
                <a:ext uri="{C183D7F6-B498-43B3-948B-1728B52AA6E4}">
                  <adec:decorative xmlns:adec="http://schemas.microsoft.com/office/drawing/2017/decorative" val="1"/>
                </a:ext>
              </a:extLst>
            </p:cNvPr>
            <p:cNvSpPr/>
            <p:nvPr/>
          </p:nvSpPr>
          <p:spPr bwMode="auto">
            <a:xfrm>
              <a:off x="8521882" y="3124472"/>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73" name="Oval 72">
              <a:extLst>
                <a:ext uri="{FF2B5EF4-FFF2-40B4-BE49-F238E27FC236}">
                  <a16:creationId xmlns:a16="http://schemas.microsoft.com/office/drawing/2014/main" id="{71E759A7-A5AC-7D20-1BE8-C7B5180264A6}"/>
                </a:ext>
                <a:ext uri="{C183D7F6-B498-43B3-948B-1728B52AA6E4}">
                  <adec:decorative xmlns:adec="http://schemas.microsoft.com/office/drawing/2017/decorative" val="1"/>
                </a:ext>
              </a:extLst>
            </p:cNvPr>
            <p:cNvSpPr/>
            <p:nvPr/>
          </p:nvSpPr>
          <p:spPr bwMode="auto">
            <a:xfrm>
              <a:off x="10136369" y="29244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74" name="Oval 73">
              <a:extLst>
                <a:ext uri="{FF2B5EF4-FFF2-40B4-BE49-F238E27FC236}">
                  <a16:creationId xmlns:a16="http://schemas.microsoft.com/office/drawing/2014/main" id="{74FEA1B8-16C5-C0B4-CDD8-9CA1B431BE12}"/>
                </a:ext>
                <a:ext uri="{C183D7F6-B498-43B3-948B-1728B52AA6E4}">
                  <adec:decorative xmlns:adec="http://schemas.microsoft.com/office/drawing/2017/decorative" val="1"/>
                </a:ext>
              </a:extLst>
            </p:cNvPr>
            <p:cNvSpPr/>
            <p:nvPr/>
          </p:nvSpPr>
          <p:spPr bwMode="auto">
            <a:xfrm>
              <a:off x="10201976" y="36388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75" name="Oval 74">
              <a:extLst>
                <a:ext uri="{FF2B5EF4-FFF2-40B4-BE49-F238E27FC236}">
                  <a16:creationId xmlns:a16="http://schemas.microsoft.com/office/drawing/2014/main" id="{4FD8C1CE-A677-4EFE-9E67-4A1BD4008830}"/>
                </a:ext>
                <a:ext uri="{C183D7F6-B498-43B3-948B-1728B52AA6E4}">
                  <adec:decorative xmlns:adec="http://schemas.microsoft.com/office/drawing/2017/decorative" val="1"/>
                </a:ext>
              </a:extLst>
            </p:cNvPr>
            <p:cNvSpPr/>
            <p:nvPr/>
          </p:nvSpPr>
          <p:spPr bwMode="auto">
            <a:xfrm>
              <a:off x="11303182" y="340069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EA67F238-AD9C-A6C4-F4F1-AA3246161106}"/>
                </a:ext>
                <a:ext uri="{C183D7F6-B498-43B3-948B-1728B52AA6E4}">
                  <adec:decorative xmlns:adec="http://schemas.microsoft.com/office/drawing/2017/decorative" val="1"/>
                </a:ext>
              </a:extLst>
            </p:cNvPr>
            <p:cNvSpPr/>
            <p:nvPr/>
          </p:nvSpPr>
          <p:spPr bwMode="auto">
            <a:xfrm>
              <a:off x="10401094" y="4081780"/>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D8E9965A-1CBA-0CA0-467F-B2845071F074}"/>
                </a:ext>
                <a:ext uri="{C183D7F6-B498-43B3-948B-1728B52AA6E4}">
                  <adec:decorative xmlns:adec="http://schemas.microsoft.com/office/drawing/2017/decorative" val="1"/>
                </a:ext>
              </a:extLst>
            </p:cNvPr>
            <p:cNvSpPr/>
            <p:nvPr/>
          </p:nvSpPr>
          <p:spPr bwMode="auto">
            <a:xfrm>
              <a:off x="5859644" y="3153047"/>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7C3D9FFF-0EB3-7A0F-CA2D-E61A79615890}"/>
                </a:ext>
                <a:ext uri="{C183D7F6-B498-43B3-948B-1728B52AA6E4}">
                  <adec:decorative xmlns:adec="http://schemas.microsoft.com/office/drawing/2017/decorative" val="1"/>
                </a:ext>
              </a:extLst>
            </p:cNvPr>
            <p:cNvSpPr/>
            <p:nvPr/>
          </p:nvSpPr>
          <p:spPr bwMode="auto">
            <a:xfrm>
              <a:off x="7931332" y="3681685"/>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216E3A57-BF40-CC34-93FF-65E32BD16601}"/>
                </a:ext>
                <a:ext uri="{C183D7F6-B498-43B3-948B-1728B52AA6E4}">
                  <adec:decorative xmlns:adec="http://schemas.microsoft.com/office/drawing/2017/decorative" val="1"/>
                </a:ext>
              </a:extLst>
            </p:cNvPr>
            <p:cNvSpPr/>
            <p:nvPr/>
          </p:nvSpPr>
          <p:spPr bwMode="auto">
            <a:xfrm>
              <a:off x="7788457" y="2867298"/>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85" name="Oval 84">
              <a:extLst>
                <a:ext uri="{FF2B5EF4-FFF2-40B4-BE49-F238E27FC236}">
                  <a16:creationId xmlns:a16="http://schemas.microsoft.com/office/drawing/2014/main" id="{7B786925-67C1-0E5A-58B6-16401C032B80}"/>
                </a:ext>
                <a:ext uri="{C183D7F6-B498-43B3-948B-1728B52AA6E4}">
                  <adec:decorative xmlns:adec="http://schemas.microsoft.com/office/drawing/2017/decorative" val="1"/>
                </a:ext>
              </a:extLst>
            </p:cNvPr>
            <p:cNvSpPr/>
            <p:nvPr/>
          </p:nvSpPr>
          <p:spPr bwMode="auto">
            <a:xfrm>
              <a:off x="9826807" y="4410348"/>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86" name="Graphic 69">
              <a:extLst>
                <a:ext uri="{FF2B5EF4-FFF2-40B4-BE49-F238E27FC236}">
                  <a16:creationId xmlns:a16="http://schemas.microsoft.com/office/drawing/2014/main" id="{0EA5CDFB-AEF3-3CA9-C019-E761A6293B8A}"/>
                </a:ext>
                <a:ext uri="{C183D7F6-B498-43B3-948B-1728B52AA6E4}">
                  <adec:decorative xmlns:adec="http://schemas.microsoft.com/office/drawing/2017/decorative" val="1"/>
                </a:ext>
              </a:extLst>
            </p:cNvPr>
            <p:cNvSpPr/>
            <p:nvPr/>
          </p:nvSpPr>
          <p:spPr>
            <a:xfrm rot="1954878" flipH="1">
              <a:off x="7640291" y="2107464"/>
              <a:ext cx="2719514" cy="1629531"/>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228099 h 3188488"/>
                <a:gd name="connsiteX1" fmla="*/ 2409437 w 2409437"/>
                <a:gd name="connsiteY1" fmla="*/ 3188488 h 3188488"/>
                <a:gd name="connsiteX0" fmla="*/ 0 w 2407349"/>
                <a:gd name="connsiteY0" fmla="*/ 225764 h 3192892"/>
                <a:gd name="connsiteX1" fmla="*/ 2407349 w 2407349"/>
                <a:gd name="connsiteY1" fmla="*/ 3192892 h 3192892"/>
                <a:gd name="connsiteX0" fmla="*/ 0 w 2407349"/>
                <a:gd name="connsiteY0" fmla="*/ 291883 h 3259011"/>
                <a:gd name="connsiteX1" fmla="*/ 2407349 w 2407349"/>
                <a:gd name="connsiteY1" fmla="*/ 3259011 h 3259011"/>
                <a:gd name="connsiteX0" fmla="*/ 0 w 2407349"/>
                <a:gd name="connsiteY0" fmla="*/ 493755 h 3460883"/>
                <a:gd name="connsiteX1" fmla="*/ 2407349 w 2407349"/>
                <a:gd name="connsiteY1" fmla="*/ 3460883 h 3460883"/>
              </a:gdLst>
              <a:ahLst/>
              <a:cxnLst>
                <a:cxn ang="0">
                  <a:pos x="connsiteX0" y="connsiteY0"/>
                </a:cxn>
                <a:cxn ang="0">
                  <a:pos x="connsiteX1" y="connsiteY1"/>
                </a:cxn>
              </a:cxnLst>
              <a:rect l="l" t="t" r="r" b="b"/>
              <a:pathLst>
                <a:path w="2407349" h="3460883">
                  <a:moveTo>
                    <a:pt x="0" y="493755"/>
                  </a:moveTo>
                  <a:cubicBezTo>
                    <a:pt x="0" y="493755"/>
                    <a:pt x="1990673" y="-1788639"/>
                    <a:pt x="2407349" y="3460883"/>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87" name="Graphic 69">
              <a:extLst>
                <a:ext uri="{FF2B5EF4-FFF2-40B4-BE49-F238E27FC236}">
                  <a16:creationId xmlns:a16="http://schemas.microsoft.com/office/drawing/2014/main" id="{C4330FD7-A522-7411-434D-0128596063AC}"/>
                </a:ext>
                <a:ext uri="{C183D7F6-B498-43B3-948B-1728B52AA6E4}">
                  <adec:decorative xmlns:adec="http://schemas.microsoft.com/office/drawing/2017/decorative" val="1"/>
                </a:ext>
              </a:extLst>
            </p:cNvPr>
            <p:cNvSpPr/>
            <p:nvPr/>
          </p:nvSpPr>
          <p:spPr>
            <a:xfrm rot="1954878" flipH="1">
              <a:off x="8659022" y="2190989"/>
              <a:ext cx="2358449" cy="1722832"/>
            </a:xfrm>
            <a:custGeom>
              <a:avLst/>
              <a:gdLst>
                <a:gd name="connsiteX0" fmla="*/ 0 w 2412439"/>
                <a:gd name="connsiteY0" fmla="*/ 0 h 3016508"/>
                <a:gd name="connsiteX1" fmla="*/ 2412439 w 2412439"/>
                <a:gd name="connsiteY1" fmla="*/ 3016509 h 3016508"/>
                <a:gd name="connsiteX0" fmla="*/ 0 w 2412439"/>
                <a:gd name="connsiteY0" fmla="*/ 0 h 3016508"/>
                <a:gd name="connsiteX1" fmla="*/ 2412439 w 2412439"/>
                <a:gd name="connsiteY1" fmla="*/ 3016509 h 3016508"/>
                <a:gd name="connsiteX0" fmla="*/ 0 w 2412439"/>
                <a:gd name="connsiteY0" fmla="*/ 12006 h 3028514"/>
                <a:gd name="connsiteX1" fmla="*/ 2412439 w 2412439"/>
                <a:gd name="connsiteY1" fmla="*/ 3028515 h 3028514"/>
                <a:gd name="connsiteX0" fmla="*/ 0 w 2412439"/>
                <a:gd name="connsiteY0" fmla="*/ 0 h 3016508"/>
                <a:gd name="connsiteX1" fmla="*/ 2412439 w 2412439"/>
                <a:gd name="connsiteY1" fmla="*/ 3016509 h 3016508"/>
                <a:gd name="connsiteX0" fmla="*/ 0 w 2409437"/>
                <a:gd name="connsiteY0" fmla="*/ 0 h 2960390"/>
                <a:gd name="connsiteX1" fmla="*/ 2409437 w 2409437"/>
                <a:gd name="connsiteY1" fmla="*/ 2960389 h 2960390"/>
                <a:gd name="connsiteX0" fmla="*/ 0 w 2409437"/>
                <a:gd name="connsiteY0" fmla="*/ 61417 h 3021807"/>
                <a:gd name="connsiteX1" fmla="*/ 2409437 w 2409437"/>
                <a:gd name="connsiteY1" fmla="*/ 3021806 h 3021807"/>
                <a:gd name="connsiteX0" fmla="*/ 0 w 2409437"/>
                <a:gd name="connsiteY0" fmla="*/ 228099 h 3188488"/>
                <a:gd name="connsiteX1" fmla="*/ 2409437 w 2409437"/>
                <a:gd name="connsiteY1" fmla="*/ 3188488 h 3188488"/>
                <a:gd name="connsiteX0" fmla="*/ 0 w 2407349"/>
                <a:gd name="connsiteY0" fmla="*/ 225764 h 3192892"/>
                <a:gd name="connsiteX1" fmla="*/ 2407349 w 2407349"/>
                <a:gd name="connsiteY1" fmla="*/ 3192892 h 3192892"/>
                <a:gd name="connsiteX0" fmla="*/ 0 w 2407349"/>
                <a:gd name="connsiteY0" fmla="*/ 291883 h 3259011"/>
                <a:gd name="connsiteX1" fmla="*/ 2407349 w 2407349"/>
                <a:gd name="connsiteY1" fmla="*/ 3259011 h 3259011"/>
                <a:gd name="connsiteX0" fmla="*/ 0 w 2407349"/>
                <a:gd name="connsiteY0" fmla="*/ 493755 h 3460883"/>
                <a:gd name="connsiteX1" fmla="*/ 2407349 w 2407349"/>
                <a:gd name="connsiteY1" fmla="*/ 3460883 h 3460883"/>
              </a:gdLst>
              <a:ahLst/>
              <a:cxnLst>
                <a:cxn ang="0">
                  <a:pos x="connsiteX0" y="connsiteY0"/>
                </a:cxn>
                <a:cxn ang="0">
                  <a:pos x="connsiteX1" y="connsiteY1"/>
                </a:cxn>
              </a:cxnLst>
              <a:rect l="l" t="t" r="r" b="b"/>
              <a:pathLst>
                <a:path w="2407349" h="3460883">
                  <a:moveTo>
                    <a:pt x="0" y="493755"/>
                  </a:moveTo>
                  <a:cubicBezTo>
                    <a:pt x="0" y="493755"/>
                    <a:pt x="1990673" y="-1788639"/>
                    <a:pt x="2407349" y="3460883"/>
                  </a:cubicBezTo>
                </a:path>
              </a:pathLst>
            </a:custGeom>
            <a:noFill/>
            <a:ln w="9525" cap="flat">
              <a:solidFill>
                <a:schemeClr val="bg1">
                  <a:alpha val="46000"/>
                </a:schemeClr>
              </a:solidFill>
              <a:prstDash val="solid"/>
              <a:miter/>
            </a:ln>
          </p:spPr>
          <p:txBody>
            <a:bodyPr rtlCol="0" anchor="ctr"/>
            <a:lstStyle/>
            <a:p>
              <a:endParaRPr lang="en-US" sz="1765" noProof="0"/>
            </a:p>
          </p:txBody>
        </p:sp>
        <p:sp>
          <p:nvSpPr>
            <p:cNvPr id="88" name="Oval 87">
              <a:extLst>
                <a:ext uri="{FF2B5EF4-FFF2-40B4-BE49-F238E27FC236}">
                  <a16:creationId xmlns:a16="http://schemas.microsoft.com/office/drawing/2014/main" id="{CC0B4FFE-DA4D-3B82-D603-3653149BA4A4}"/>
                </a:ext>
                <a:ext uri="{C183D7F6-B498-43B3-948B-1728B52AA6E4}">
                  <adec:decorative xmlns:adec="http://schemas.microsoft.com/office/drawing/2017/decorative" val="1"/>
                </a:ext>
              </a:extLst>
            </p:cNvPr>
            <p:cNvSpPr/>
            <p:nvPr/>
          </p:nvSpPr>
          <p:spPr bwMode="auto">
            <a:xfrm>
              <a:off x="9518832" y="2286272"/>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61B0216F-AFC4-BEA4-A293-B468DB93877C}"/>
                </a:ext>
                <a:ext uri="{C183D7F6-B498-43B3-948B-1728B52AA6E4}">
                  <adec:decorative xmlns:adec="http://schemas.microsoft.com/office/drawing/2017/decorative" val="1"/>
                </a:ext>
              </a:extLst>
            </p:cNvPr>
            <p:cNvSpPr/>
            <p:nvPr/>
          </p:nvSpPr>
          <p:spPr bwMode="auto">
            <a:xfrm>
              <a:off x="7056312" y="2057709"/>
              <a:ext cx="72710" cy="727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90" name="Oval 89">
              <a:extLst>
                <a:ext uri="{FF2B5EF4-FFF2-40B4-BE49-F238E27FC236}">
                  <a16:creationId xmlns:a16="http://schemas.microsoft.com/office/drawing/2014/main" id="{0B9DD289-A7C7-D30E-D02B-AA8C708C7F0C}"/>
                </a:ext>
                <a:ext uri="{C183D7F6-B498-43B3-948B-1728B52AA6E4}">
                  <adec:decorative xmlns:adec="http://schemas.microsoft.com/office/drawing/2017/decorative" val="1"/>
                </a:ext>
              </a:extLst>
            </p:cNvPr>
            <p:cNvSpPr/>
            <p:nvPr/>
          </p:nvSpPr>
          <p:spPr bwMode="auto">
            <a:xfrm>
              <a:off x="5507701" y="378429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514A91AB-8DEF-AD49-B3BC-252BA329D2DF}"/>
                </a:ext>
                <a:ext uri="{C183D7F6-B498-43B3-948B-1728B52AA6E4}">
                  <adec:decorative xmlns:adec="http://schemas.microsoft.com/office/drawing/2017/decorative" val="1"/>
                </a:ext>
              </a:extLst>
            </p:cNvPr>
            <p:cNvSpPr/>
            <p:nvPr/>
          </p:nvSpPr>
          <p:spPr bwMode="auto">
            <a:xfrm>
              <a:off x="6618951" y="17459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609DDDD5-7DC9-D71F-04D3-0AB625B32127}"/>
                </a:ext>
                <a:ext uri="{C183D7F6-B498-43B3-948B-1728B52AA6E4}">
                  <adec:decorative xmlns:adec="http://schemas.microsoft.com/office/drawing/2017/decorative" val="1"/>
                </a:ext>
              </a:extLst>
            </p:cNvPr>
            <p:cNvSpPr/>
            <p:nvPr/>
          </p:nvSpPr>
          <p:spPr bwMode="auto">
            <a:xfrm>
              <a:off x="9235151" y="49971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93" name="Oval 92">
              <a:extLst>
                <a:ext uri="{FF2B5EF4-FFF2-40B4-BE49-F238E27FC236}">
                  <a16:creationId xmlns:a16="http://schemas.microsoft.com/office/drawing/2014/main" id="{26A597A8-258F-7B56-488A-C3B51A3E0188}"/>
                </a:ext>
                <a:ext uri="{C183D7F6-B498-43B3-948B-1728B52AA6E4}">
                  <adec:decorative xmlns:adec="http://schemas.microsoft.com/office/drawing/2017/decorative" val="1"/>
                </a:ext>
              </a:extLst>
            </p:cNvPr>
            <p:cNvSpPr/>
            <p:nvPr/>
          </p:nvSpPr>
          <p:spPr bwMode="auto">
            <a:xfrm>
              <a:off x="9067511" y="8823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94" name="Oval 93">
              <a:extLst>
                <a:ext uri="{FF2B5EF4-FFF2-40B4-BE49-F238E27FC236}">
                  <a16:creationId xmlns:a16="http://schemas.microsoft.com/office/drawing/2014/main" id="{D1CE9C5C-70A6-E608-0644-18A0AD05ECEA}"/>
                </a:ext>
                <a:ext uri="{C183D7F6-B498-43B3-948B-1728B52AA6E4}">
                  <adec:decorative xmlns:adec="http://schemas.microsoft.com/office/drawing/2017/decorative" val="1"/>
                </a:ext>
              </a:extLst>
            </p:cNvPr>
            <p:cNvSpPr/>
            <p:nvPr/>
          </p:nvSpPr>
          <p:spPr bwMode="auto">
            <a:xfrm>
              <a:off x="10530551" y="550768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88939687-42F8-4D57-A80D-30089773A811}"/>
                </a:ext>
                <a:ext uri="{C183D7F6-B498-43B3-948B-1728B52AA6E4}">
                  <adec:decorative xmlns:adec="http://schemas.microsoft.com/office/drawing/2017/decorative" val="1"/>
                </a:ext>
              </a:extLst>
            </p:cNvPr>
            <p:cNvSpPr/>
            <p:nvPr/>
          </p:nvSpPr>
          <p:spPr bwMode="auto">
            <a:xfrm>
              <a:off x="10073351" y="310849"/>
              <a:ext cx="169200" cy="16919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noProof="0">
                <a:solidFill>
                  <a:srgbClr val="FFFFFF"/>
                </a:solidFill>
                <a:ea typeface="Segoe UI" pitchFamily="34" charset="0"/>
                <a:cs typeface="Segoe UI" pitchFamily="34" charset="0"/>
              </a:endParaRPr>
            </a:p>
          </p:txBody>
        </p:sp>
        <p:pic>
          <p:nvPicPr>
            <p:cNvPr id="96" name="Picture 95">
              <a:extLst>
                <a:ext uri="{FF2B5EF4-FFF2-40B4-BE49-F238E27FC236}">
                  <a16:creationId xmlns:a16="http://schemas.microsoft.com/office/drawing/2014/main" id="{4D2B878A-64F1-8A50-D4B2-9B57D9375322}"/>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808031" y="3509817"/>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97" name="Picture 96">
              <a:extLst>
                <a:ext uri="{FF2B5EF4-FFF2-40B4-BE49-F238E27FC236}">
                  <a16:creationId xmlns:a16="http://schemas.microsoft.com/office/drawing/2014/main" id="{97146793-3AF0-8AEA-9474-F7B02B41F738}"/>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921796" y="2713842"/>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98" name="Picture 97">
              <a:extLst>
                <a:ext uri="{FF2B5EF4-FFF2-40B4-BE49-F238E27FC236}">
                  <a16:creationId xmlns:a16="http://schemas.microsoft.com/office/drawing/2014/main" id="{504EB4D7-1F4D-017B-3B6D-1FC6E91110A8}"/>
                </a:ext>
                <a:ext uri="{C183D7F6-B498-43B3-948B-1728B52AA6E4}">
                  <adec:decorative xmlns:adec="http://schemas.microsoft.com/office/drawing/2017/decorative" val="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0176511" y="2638787"/>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99" name="Picture 98">
              <a:extLst>
                <a:ext uri="{FF2B5EF4-FFF2-40B4-BE49-F238E27FC236}">
                  <a16:creationId xmlns:a16="http://schemas.microsoft.com/office/drawing/2014/main" id="{2738CD47-A2BD-97C2-FE93-48CCC229B3AC}"/>
                </a:ext>
                <a:ext uri="{C183D7F6-B498-43B3-948B-1728B52AA6E4}">
                  <adec:decorative xmlns:adec="http://schemas.microsoft.com/office/drawing/2017/decorative" val="1"/>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7086641" y="2858437"/>
              <a:ext cx="549702" cy="104399"/>
            </a:xfrm>
            <a:prstGeom prst="ellipse">
              <a:avLst/>
            </a:prstGeom>
            <a:ln w="22225">
              <a:solidFill>
                <a:schemeClr val="bg1"/>
              </a:solidFill>
            </a:ln>
            <a:effectLst>
              <a:outerShdw blurRad="88900" algn="ctr" rotWithShape="0">
                <a:prstClr val="black">
                  <a:alpha val="70000"/>
                </a:prstClr>
              </a:outerShdw>
            </a:effectLst>
          </p:spPr>
        </p:pic>
        <p:pic>
          <p:nvPicPr>
            <p:cNvPr id="100" name="Picture 99">
              <a:extLst>
                <a:ext uri="{FF2B5EF4-FFF2-40B4-BE49-F238E27FC236}">
                  <a16:creationId xmlns:a16="http://schemas.microsoft.com/office/drawing/2014/main" id="{03782D43-482F-715C-29BB-891CA5ED6164}"/>
                </a:ext>
                <a:ext uri="{C183D7F6-B498-43B3-948B-1728B52AA6E4}">
                  <adec:decorative xmlns:adec="http://schemas.microsoft.com/office/drawing/2017/decorative" val="1"/>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9585580" y="3157476"/>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01" name="Picture 100">
              <a:extLst>
                <a:ext uri="{FF2B5EF4-FFF2-40B4-BE49-F238E27FC236}">
                  <a16:creationId xmlns:a16="http://schemas.microsoft.com/office/drawing/2014/main" id="{C97D7C77-1AB3-5BF0-C45C-C1A5E614FC1E}"/>
                </a:ext>
                <a:ext uri="{C183D7F6-B498-43B3-948B-1728B52AA6E4}">
                  <adec:decorative xmlns:adec="http://schemas.microsoft.com/office/drawing/2017/decorative" val="1"/>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6163977" y="2994647"/>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02" name="Picture 101">
              <a:extLst>
                <a:ext uri="{FF2B5EF4-FFF2-40B4-BE49-F238E27FC236}">
                  <a16:creationId xmlns:a16="http://schemas.microsoft.com/office/drawing/2014/main" id="{B7A59815-4766-3B62-4012-2E8E5F028C44}"/>
                </a:ext>
                <a:ext uri="{C183D7F6-B498-43B3-948B-1728B52AA6E4}">
                  <adec:decorative xmlns:adec="http://schemas.microsoft.com/office/drawing/2017/decorative" val="1"/>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474468" y="3672425"/>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03" name="Picture 102">
              <a:extLst>
                <a:ext uri="{FF2B5EF4-FFF2-40B4-BE49-F238E27FC236}">
                  <a16:creationId xmlns:a16="http://schemas.microsoft.com/office/drawing/2014/main" id="{74ADF842-72B5-9D30-9ACF-192C8A733A95}"/>
                </a:ext>
                <a:ext uri="{C183D7F6-B498-43B3-948B-1728B52AA6E4}">
                  <adec:decorative xmlns:adec="http://schemas.microsoft.com/office/drawing/2017/decorative" val="1"/>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8693867" y="2973446"/>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04" name="Picture 103">
              <a:extLst>
                <a:ext uri="{FF2B5EF4-FFF2-40B4-BE49-F238E27FC236}">
                  <a16:creationId xmlns:a16="http://schemas.microsoft.com/office/drawing/2014/main" id="{4A5EE8E1-E994-CDDB-8DB5-25B4C37B4111}"/>
                </a:ext>
                <a:ext uri="{C183D7F6-B498-43B3-948B-1728B52AA6E4}">
                  <adec:decorative xmlns:adec="http://schemas.microsoft.com/office/drawing/2017/decorative" val="1"/>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10701826" y="3690774"/>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05" name="Picture 104">
              <a:extLst>
                <a:ext uri="{FF2B5EF4-FFF2-40B4-BE49-F238E27FC236}">
                  <a16:creationId xmlns:a16="http://schemas.microsoft.com/office/drawing/2014/main" id="{4FC8EDA2-2758-4063-380F-6C3744A0248B}"/>
                </a:ext>
                <a:ext uri="{C183D7F6-B498-43B3-948B-1728B52AA6E4}">
                  <adec:decorative xmlns:adec="http://schemas.microsoft.com/office/drawing/2017/decorative" val="1"/>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0904250" y="2701344"/>
              <a:ext cx="549702" cy="548640"/>
            </a:xfrm>
            <a:prstGeom prst="ellipse">
              <a:avLst/>
            </a:prstGeom>
            <a:ln w="22225">
              <a:solidFill>
                <a:schemeClr val="bg1"/>
              </a:solidFill>
            </a:ln>
            <a:effectLst>
              <a:outerShdw blurRad="88900" algn="ctr" rotWithShape="0">
                <a:prstClr val="black">
                  <a:alpha val="70000"/>
                </a:prstClr>
              </a:outerShdw>
            </a:effectLst>
          </p:spPr>
        </p:pic>
        <p:pic>
          <p:nvPicPr>
            <p:cNvPr id="106" name="Picture 105">
              <a:extLst>
                <a:ext uri="{FF2B5EF4-FFF2-40B4-BE49-F238E27FC236}">
                  <a16:creationId xmlns:a16="http://schemas.microsoft.com/office/drawing/2014/main" id="{448DA36A-22EF-E225-626F-FBCAA021FF87}"/>
                </a:ext>
                <a:ext uri="{C183D7F6-B498-43B3-948B-1728B52AA6E4}">
                  <adec:decorative xmlns:adec="http://schemas.microsoft.com/office/drawing/2017/decorative" val="1"/>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5563566" y="2516597"/>
              <a:ext cx="548524" cy="548640"/>
            </a:xfrm>
            <a:prstGeom prst="ellipse">
              <a:avLst/>
            </a:prstGeom>
            <a:ln w="22225">
              <a:solidFill>
                <a:schemeClr val="bg1"/>
              </a:solidFill>
            </a:ln>
            <a:effectLst>
              <a:outerShdw blurRad="88900" algn="ctr" rotWithShape="0">
                <a:prstClr val="black">
                  <a:alpha val="70000"/>
                </a:prstClr>
              </a:outerShdw>
            </a:effectLst>
          </p:spPr>
        </p:pic>
      </p:grpSp>
      <p:sp>
        <p:nvSpPr>
          <p:cNvPr id="263" name="Title 36">
            <a:extLst>
              <a:ext uri="{FF2B5EF4-FFF2-40B4-BE49-F238E27FC236}">
                <a16:creationId xmlns:a16="http://schemas.microsoft.com/office/drawing/2014/main" id="{D5FAB8DE-82CA-10FD-DE26-57BDF459FE25}"/>
              </a:ext>
            </a:extLst>
          </p:cNvPr>
          <p:cNvSpPr txBox="1">
            <a:spLocks/>
          </p:cNvSpPr>
          <p:nvPr/>
        </p:nvSpPr>
        <p:spPr>
          <a:xfrm>
            <a:off x="769645" y="1901972"/>
            <a:ext cx="5291433" cy="451474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2800" noProof="0">
                <a:latin typeface="Segoe Sans Text Semibold" pitchFamily="2" charset="0"/>
                <a:ea typeface="+mn-ea"/>
                <a:cs typeface="Segoe Sans Text Semibold" pitchFamily="2" charset="0"/>
              </a:rPr>
              <a:t>  Primary audience: </a:t>
            </a:r>
          </a:p>
          <a:p>
            <a:pPr marL="457200" indent="-457200" algn="l">
              <a:lnSpc>
                <a:spcPct val="150000"/>
              </a:lnSpc>
              <a:buFont typeface="Arial" panose="020B0604020202020204" pitchFamily="34" charset="0"/>
              <a:buChar char="•"/>
            </a:pPr>
            <a:r>
              <a:rPr lang="en-US" sz="2400" noProof="0">
                <a:latin typeface="Segoe Sans Text" pitchFamily="2" charset="0"/>
                <a:ea typeface="+mn-ea"/>
                <a:cs typeface="Segoe Sans Text" pitchFamily="2" charset="0"/>
              </a:rPr>
              <a:t>CAIP Solution Engineers</a:t>
            </a:r>
          </a:p>
          <a:p>
            <a:pPr marL="457200" indent="-457200" algn="l">
              <a:lnSpc>
                <a:spcPct val="150000"/>
              </a:lnSpc>
              <a:buFont typeface="Arial" panose="020B0604020202020204" pitchFamily="34" charset="0"/>
              <a:buChar char="•"/>
            </a:pPr>
            <a:r>
              <a:rPr lang="en-US" sz="2400" noProof="0">
                <a:latin typeface="Segoe Sans Text" pitchFamily="2" charset="0"/>
                <a:ea typeface="+mn-ea"/>
                <a:cs typeface="Segoe Sans Text" pitchFamily="2" charset="0"/>
              </a:rPr>
              <a:t>CAIP Cloud Solution Architects</a:t>
            </a:r>
          </a:p>
          <a:p>
            <a:pPr marL="457200" indent="-457200" algn="l">
              <a:lnSpc>
                <a:spcPct val="150000"/>
              </a:lnSpc>
              <a:buFont typeface="Arial" panose="020B0604020202020204" pitchFamily="34" charset="0"/>
              <a:buChar char="•"/>
            </a:pPr>
            <a:r>
              <a:rPr lang="en-US" sz="2400">
                <a:latin typeface="Segoe Sans Text" pitchFamily="2" charset="0"/>
                <a:ea typeface="+mn-ea"/>
                <a:cs typeface="Segoe Sans Text" pitchFamily="2" charset="0"/>
              </a:rPr>
              <a:t>CAIP Global Black Belts</a:t>
            </a:r>
            <a:endParaRPr lang="en-US" sz="2400" noProof="0">
              <a:latin typeface="Segoe Sans Text" pitchFamily="2" charset="0"/>
              <a:ea typeface="+mn-ea"/>
              <a:cs typeface="Segoe Sans Text" pitchFamily="2" charset="0"/>
            </a:endParaRPr>
          </a:p>
        </p:txBody>
      </p:sp>
      <p:sp>
        <p:nvSpPr>
          <p:cNvPr id="4" name="Rectangle 3">
            <a:extLst>
              <a:ext uri="{FF2B5EF4-FFF2-40B4-BE49-F238E27FC236}">
                <a16:creationId xmlns:a16="http://schemas.microsoft.com/office/drawing/2014/main" id="{FC7ED3BE-EC56-8680-FC0E-A9572D368305}"/>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05542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962F47A-C61B-C99D-D5B9-C76B1D5DEC2D}"/>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Course evaluation</a:t>
            </a:r>
          </a:p>
        </p:txBody>
      </p:sp>
      <p:sp>
        <p:nvSpPr>
          <p:cNvPr id="4" name="Rectangle 3">
            <a:extLst>
              <a:ext uri="{FF2B5EF4-FFF2-40B4-BE49-F238E27FC236}">
                <a16:creationId xmlns:a16="http://schemas.microsoft.com/office/drawing/2014/main" id="{5CA408AB-00DA-CCCE-6CDF-888198A8786B}"/>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11F96C6-05C9-A149-32D6-33D4100D9A94}"/>
              </a:ext>
              <a:ext uri="{C183D7F6-B498-43B3-948B-1728B52AA6E4}">
                <adec:decorative xmlns:adec="http://schemas.microsoft.com/office/drawing/2017/decorative" val="1"/>
              </a:ext>
            </a:extLst>
          </p:cNvPr>
          <p:cNvSpPr/>
          <p:nvPr/>
        </p:nvSpPr>
        <p:spPr bwMode="auto">
          <a:xfrm>
            <a:off x="699186" y="1220887"/>
            <a:ext cx="10851872" cy="5297939"/>
          </a:xfrm>
          <a:prstGeom prst="roundRect">
            <a:avLst>
              <a:gd name="adj" fmla="val 4833"/>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b" anchorCtr="0">
            <a:noAutofit/>
          </a:bodyPr>
          <a:lstStyle/>
          <a:p>
            <a:pPr defTabSz="914400">
              <a:lnSpc>
                <a:spcPct val="107000"/>
              </a:lnSpc>
            </a:pPr>
            <a:endParaRPr lang="en-US" sz="1100" noProof="0">
              <a:solidFill>
                <a:srgbClr val="000000"/>
              </a:solidFill>
              <a:ea typeface="Calibri" panose="020F0502020204030204" pitchFamily="34" charset="0"/>
            </a:endParaRPr>
          </a:p>
        </p:txBody>
      </p:sp>
      <p:sp>
        <p:nvSpPr>
          <p:cNvPr id="7" name="TextBox 6">
            <a:extLst>
              <a:ext uri="{FF2B5EF4-FFF2-40B4-BE49-F238E27FC236}">
                <a16:creationId xmlns:a16="http://schemas.microsoft.com/office/drawing/2014/main" id="{D5063F85-F281-B7BC-47BC-5F0370AC378E}"/>
              </a:ext>
            </a:extLst>
          </p:cNvPr>
          <p:cNvSpPr txBox="1"/>
          <p:nvPr/>
        </p:nvSpPr>
        <p:spPr>
          <a:xfrm>
            <a:off x="1310794" y="2230537"/>
            <a:ext cx="9383710" cy="2339102"/>
          </a:xfrm>
          <a:prstGeom prst="rect">
            <a:avLst/>
          </a:prstGeom>
          <a:noFill/>
        </p:spPr>
        <p:txBody>
          <a:bodyPr wrap="square" lIns="0" tIns="0" rIns="0" bIns="0" anchor="t">
            <a:spAutoFit/>
          </a:bodyPr>
          <a:lstStyle/>
          <a:p>
            <a:pPr marL="285750" indent="-285750">
              <a:buFont typeface="Arial" panose="020B0604020202020204" pitchFamily="34" charset="0"/>
              <a:buChar char="•"/>
            </a:pPr>
            <a:r>
              <a:rPr lang="en-US" sz="2200" noProof="0">
                <a:latin typeface="Segoe Sans Text" pitchFamily="2" charset="0"/>
                <a:cs typeface="Segoe Sans Text" pitchFamily="2" charset="0"/>
              </a:rPr>
              <a:t>Remember to point students to complete the evaluation survey at </a:t>
            </a:r>
            <a:r>
              <a:rPr lang="en-US" sz="2200" noProof="0">
                <a:latin typeface="Segoe Sans Text" pitchFamily="2" charset="0"/>
                <a:cs typeface="Segoe Sans Text" pitchFamily="2" charset="0"/>
                <a:hlinkClick r:id="rId4"/>
              </a:rPr>
              <a:t>https://aka.ms/classeval</a:t>
            </a:r>
            <a:r>
              <a:rPr lang="en-US" sz="2200" noProof="0">
                <a:latin typeface="Segoe Sans Text" pitchFamily="2" charset="0"/>
                <a:cs typeface="Segoe Sans Text" pitchFamily="2" charset="0"/>
              </a:rPr>
              <a:t>. </a:t>
            </a:r>
          </a:p>
          <a:p>
            <a:endParaRPr lang="en-US" sz="2200" noProof="0">
              <a:latin typeface="Segoe Sans Text" pitchFamily="2" charset="0"/>
              <a:cs typeface="Segoe Sans Text" pitchFamily="2" charset="0"/>
            </a:endParaRPr>
          </a:p>
          <a:p>
            <a:pPr marL="285750" indent="-285750">
              <a:buFont typeface="Arial" panose="020B0604020202020204" pitchFamily="34" charset="0"/>
              <a:buChar char="•"/>
            </a:pPr>
            <a:r>
              <a:rPr lang="en-US" sz="2200" noProof="0">
                <a:solidFill>
                  <a:srgbClr val="000000"/>
                </a:solidFill>
                <a:latin typeface="Segoe Sans Text" pitchFamily="2" charset="0"/>
                <a:cs typeface="Segoe Sans Text" pitchFamily="2" charset="0"/>
              </a:rPr>
              <a:t>Lastly, give a reminder that if any of the students is interested in becoming a Coach, they can c</a:t>
            </a:r>
            <a:r>
              <a:rPr lang="en-US" sz="2200" b="0" i="0" noProof="0">
                <a:solidFill>
                  <a:srgbClr val="000000"/>
                </a:solidFill>
                <a:effectLst/>
                <a:latin typeface="Segoe Sans Text" pitchFamily="2" charset="0"/>
                <a:cs typeface="Segoe Sans Text" pitchFamily="2" charset="0"/>
              </a:rPr>
              <a:t>omplete the </a:t>
            </a:r>
            <a:r>
              <a:rPr lang="en-US" sz="2200" noProof="0">
                <a:latin typeface="Segoe Sans Text" pitchFamily="2" charset="0"/>
                <a:ea typeface="+mn-lt"/>
                <a:cs typeface="Segoe Sans Text" pitchFamily="2" charset="0"/>
                <a:hlinkClick r:id="rId5">
                  <a:extLst>
                    <a:ext uri="{A12FA001-AC4F-418D-AE19-62706E023703}">
                      <ahyp:hlinkClr xmlns:ahyp="http://schemas.microsoft.com/office/drawing/2018/hyperlinkcolor" val="tx"/>
                    </a:ext>
                  </a:extLst>
                </a:hlinkClick>
              </a:rPr>
              <a:t>Technical Mastery Workshops - </a:t>
            </a:r>
            <a:r>
              <a:rPr lang="en-US" sz="2200" b="0" i="0" noProof="0">
                <a:effectLst/>
                <a:latin typeface="Segoe Sans Text" pitchFamily="2" charset="0"/>
                <a:ea typeface="+mn-lt"/>
                <a:cs typeface="Segoe Sans Text" pitchFamily="2" charset="0"/>
                <a:hlinkClick r:id="rId5">
                  <a:extLst>
                    <a:ext uri="{A12FA001-AC4F-418D-AE19-62706E023703}">
                      <ahyp:hlinkClr xmlns:ahyp="http://schemas.microsoft.com/office/drawing/2018/hyperlinkcolor" val="tx"/>
                    </a:ext>
                  </a:extLst>
                </a:hlinkClick>
              </a:rPr>
              <a:t>Coach </a:t>
            </a:r>
            <a:r>
              <a:rPr lang="en-US" sz="2200" noProof="0">
                <a:latin typeface="Segoe Sans Text" pitchFamily="2" charset="0"/>
                <a:ea typeface="+mn-lt"/>
                <a:cs typeface="Segoe Sans Text" pitchFamily="2" charset="0"/>
                <a:hlinkClick r:id="rId5">
                  <a:extLst>
                    <a:ext uri="{A12FA001-AC4F-418D-AE19-62706E023703}">
                      <ahyp:hlinkClr xmlns:ahyp="http://schemas.microsoft.com/office/drawing/2018/hyperlinkcolor" val="tx"/>
                    </a:ext>
                  </a:extLst>
                </a:hlinkClick>
              </a:rPr>
              <a:t>Recruiting form</a:t>
            </a:r>
            <a:r>
              <a:rPr lang="en-US" sz="2200" noProof="0">
                <a:latin typeface="Segoe Sans Text" pitchFamily="2" charset="0"/>
                <a:ea typeface="+mn-lt"/>
                <a:cs typeface="Segoe Sans Text" pitchFamily="2" charset="0"/>
              </a:rPr>
              <a:t>.</a:t>
            </a:r>
            <a:endParaRPr lang="en-US" sz="2200" noProof="0">
              <a:latin typeface="Segoe Sans Text" pitchFamily="2" charset="0"/>
              <a:cs typeface="Segoe Sans Text" pitchFamily="2" charset="0"/>
            </a:endParaRPr>
          </a:p>
          <a:p>
            <a:endParaRPr lang="en-US" sz="2000" noProof="0">
              <a:latin typeface="+mn-lt"/>
              <a:cs typeface="Segoe UI" panose="020B0502040204020203" pitchFamily="34" charset="0"/>
            </a:endParaRPr>
          </a:p>
        </p:txBody>
      </p:sp>
    </p:spTree>
    <p:custDataLst>
      <p:tags r:id="rId1"/>
    </p:custDataLst>
    <p:extLst>
      <p:ext uri="{BB962C8B-B14F-4D97-AF65-F5344CB8AC3E}">
        <p14:creationId xmlns:p14="http://schemas.microsoft.com/office/powerpoint/2010/main" val="71149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6E426B6-530F-B07D-F3EB-EF19B972AEE1}"/>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Remember!</a:t>
            </a:r>
          </a:p>
        </p:txBody>
      </p:sp>
      <p:sp>
        <p:nvSpPr>
          <p:cNvPr id="4" name="Rectangle 3">
            <a:extLst>
              <a:ext uri="{FF2B5EF4-FFF2-40B4-BE49-F238E27FC236}">
                <a16:creationId xmlns:a16="http://schemas.microsoft.com/office/drawing/2014/main" id="{5CA408AB-00DA-CCCE-6CDF-888198A8786B}"/>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11F96C6-05C9-A149-32D6-33D4100D9A94}"/>
              </a:ext>
              <a:ext uri="{C183D7F6-B498-43B3-948B-1728B52AA6E4}">
                <adec:decorative xmlns:adec="http://schemas.microsoft.com/office/drawing/2017/decorative" val="1"/>
              </a:ext>
            </a:extLst>
          </p:cNvPr>
          <p:cNvSpPr/>
          <p:nvPr/>
        </p:nvSpPr>
        <p:spPr bwMode="auto">
          <a:xfrm>
            <a:off x="699186" y="1220887"/>
            <a:ext cx="10851872" cy="5297939"/>
          </a:xfrm>
          <a:prstGeom prst="roundRect">
            <a:avLst>
              <a:gd name="adj" fmla="val 4833"/>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b" anchorCtr="0">
            <a:noAutofit/>
          </a:bodyPr>
          <a:lstStyle/>
          <a:p>
            <a:pPr defTabSz="914400">
              <a:lnSpc>
                <a:spcPct val="107000"/>
              </a:lnSpc>
            </a:pPr>
            <a:endParaRPr lang="en-US" sz="1100" noProof="0">
              <a:solidFill>
                <a:srgbClr val="000000"/>
              </a:solidFill>
              <a:ea typeface="Calibri" panose="020F0502020204030204" pitchFamily="34" charset="0"/>
            </a:endParaRPr>
          </a:p>
        </p:txBody>
      </p:sp>
      <p:sp>
        <p:nvSpPr>
          <p:cNvPr id="7" name="TextBox 6">
            <a:extLst>
              <a:ext uri="{FF2B5EF4-FFF2-40B4-BE49-F238E27FC236}">
                <a16:creationId xmlns:a16="http://schemas.microsoft.com/office/drawing/2014/main" id="{D5063F85-F281-B7BC-47BC-5F0370AC378E}"/>
              </a:ext>
            </a:extLst>
          </p:cNvPr>
          <p:cNvSpPr txBox="1"/>
          <p:nvPr/>
        </p:nvSpPr>
        <p:spPr>
          <a:xfrm>
            <a:off x="390576" y="1779346"/>
            <a:ext cx="4227144" cy="307777"/>
          </a:xfrm>
          <a:prstGeom prst="rect">
            <a:avLst/>
          </a:prstGeom>
          <a:noFill/>
        </p:spPr>
        <p:txBody>
          <a:bodyPr wrap="square" lIns="0" tIns="0" rIns="0" bIns="0" anchor="t">
            <a:spAutoFit/>
          </a:bodyPr>
          <a:lstStyle/>
          <a:p>
            <a:pPr marL="457200" lvl="1">
              <a:defRPr/>
            </a:pPr>
            <a:r>
              <a:rPr lang="en-US" sz="2000" noProof="0">
                <a:latin typeface="Segoe Sans Text" pitchFamily="2" charset="0"/>
                <a:ea typeface="+mn-lt"/>
                <a:cs typeface="Segoe Sans Text" pitchFamily="2" charset="0"/>
              </a:rPr>
              <a:t>1. Open the MCAPS background. </a:t>
            </a:r>
          </a:p>
        </p:txBody>
      </p:sp>
      <p:pic>
        <p:nvPicPr>
          <p:cNvPr id="8" name="Picture 7">
            <a:extLst>
              <a:ext uri="{FF2B5EF4-FFF2-40B4-BE49-F238E27FC236}">
                <a16:creationId xmlns:a16="http://schemas.microsoft.com/office/drawing/2014/main" id="{97D57331-FE05-8CCB-BEED-019CFB8F37D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08485" y="2727897"/>
            <a:ext cx="5795990" cy="3093364"/>
          </a:xfrm>
          <a:prstGeom prst="rect">
            <a:avLst/>
          </a:prstGeom>
        </p:spPr>
      </p:pic>
      <p:graphicFrame>
        <p:nvGraphicFramePr>
          <p:cNvPr id="9" name="Object 8" descr="Link to TechExcel Teams background">
            <a:hlinkClick r:id="rId5"/>
            <a:extLst>
              <a:ext uri="{FF2B5EF4-FFF2-40B4-BE49-F238E27FC236}">
                <a16:creationId xmlns:a16="http://schemas.microsoft.com/office/drawing/2014/main" id="{FDC13A06-FC2D-42E7-C473-CF7269A71973}"/>
              </a:ext>
            </a:extLst>
          </p:cNvPr>
          <p:cNvGraphicFramePr>
            <a:graphicFrameLocks noChangeAspect="1"/>
          </p:cNvGraphicFramePr>
          <p:nvPr>
            <p:extLst>
              <p:ext uri="{D42A27DB-BD31-4B8C-83A1-F6EECF244321}">
                <p14:modId xmlns:p14="http://schemas.microsoft.com/office/powerpoint/2010/main" val="1143881308"/>
              </p:ext>
            </p:extLst>
          </p:nvPr>
        </p:nvGraphicFramePr>
        <p:xfrm>
          <a:off x="969941" y="2727896"/>
          <a:ext cx="1277977" cy="1078293"/>
        </p:xfrm>
        <a:graphic>
          <a:graphicData uri="http://schemas.openxmlformats.org/presentationml/2006/ole">
            <mc:AlternateContent xmlns:mc="http://schemas.openxmlformats.org/markup-compatibility/2006">
              <mc:Choice xmlns:v="urn:schemas-microsoft-com:vml" Requires="v">
                <p:oleObj name="Packager Shell Object" showAsIcon="1" r:id="rId6" imgW="914570" imgH="771690" progId="Package">
                  <p:embed/>
                </p:oleObj>
              </mc:Choice>
              <mc:Fallback>
                <p:oleObj name="Packager Shell Object" showAsIcon="1" r:id="rId6" imgW="914570" imgH="771690" progId="Package">
                  <p:embed/>
                  <p:pic>
                    <p:nvPicPr>
                      <p:cNvPr id="9" name="Object 8" descr="Link to TechExcel Teams background">
                        <a:hlinkClick r:id="rId5"/>
                        <a:extLst>
                          <a:ext uri="{FF2B5EF4-FFF2-40B4-BE49-F238E27FC236}">
                            <a16:creationId xmlns:a16="http://schemas.microsoft.com/office/drawing/2014/main" id="{FDC13A06-FC2D-42E7-C473-CF7269A71973}"/>
                          </a:ext>
                        </a:extLst>
                      </p:cNvPr>
                      <p:cNvPicPr/>
                      <p:nvPr/>
                    </p:nvPicPr>
                    <p:blipFill>
                      <a:blip r:embed="rId7"/>
                      <a:stretch>
                        <a:fillRect/>
                      </a:stretch>
                    </p:blipFill>
                    <p:spPr>
                      <a:xfrm>
                        <a:off x="969941" y="2727896"/>
                        <a:ext cx="1277977" cy="1078293"/>
                      </a:xfrm>
                      <a:prstGeom prst="rect">
                        <a:avLst/>
                      </a:prstGeom>
                    </p:spPr>
                  </p:pic>
                </p:oleObj>
              </mc:Fallback>
            </mc:AlternateContent>
          </a:graphicData>
        </a:graphic>
      </p:graphicFrame>
      <p:graphicFrame>
        <p:nvGraphicFramePr>
          <p:cNvPr id="11" name="Object 10" descr="Link to TechBoost Teams background">
            <a:hlinkClick r:id="rId8"/>
            <a:extLst>
              <a:ext uri="{FF2B5EF4-FFF2-40B4-BE49-F238E27FC236}">
                <a16:creationId xmlns:a16="http://schemas.microsoft.com/office/drawing/2014/main" id="{EB9A4827-2CF6-D406-FE5A-CC76664AFF1A}"/>
              </a:ext>
            </a:extLst>
          </p:cNvPr>
          <p:cNvGraphicFramePr>
            <a:graphicFrameLocks noChangeAspect="1"/>
          </p:cNvGraphicFramePr>
          <p:nvPr>
            <p:extLst>
              <p:ext uri="{D42A27DB-BD31-4B8C-83A1-F6EECF244321}">
                <p14:modId xmlns:p14="http://schemas.microsoft.com/office/powerpoint/2010/main" val="2461014616"/>
              </p:ext>
            </p:extLst>
          </p:nvPr>
        </p:nvGraphicFramePr>
        <p:xfrm>
          <a:off x="2646323" y="2727896"/>
          <a:ext cx="1277977" cy="1078293"/>
        </p:xfrm>
        <a:graphic>
          <a:graphicData uri="http://schemas.openxmlformats.org/presentationml/2006/ole">
            <mc:AlternateContent xmlns:mc="http://schemas.openxmlformats.org/markup-compatibility/2006">
              <mc:Choice xmlns:v="urn:schemas-microsoft-com:vml" Requires="v">
                <p:oleObj name="Packager Shell Object" showAsIcon="1" r:id="rId9" imgW="914570" imgH="771690" progId="Package">
                  <p:embed/>
                </p:oleObj>
              </mc:Choice>
              <mc:Fallback>
                <p:oleObj name="Packager Shell Object" showAsIcon="1" r:id="rId9" imgW="914570" imgH="771690" progId="Package">
                  <p:embed/>
                  <p:pic>
                    <p:nvPicPr>
                      <p:cNvPr id="11" name="Object 10" descr="Link to TechBoost Teams background">
                        <a:hlinkClick r:id="rId8"/>
                        <a:extLst>
                          <a:ext uri="{FF2B5EF4-FFF2-40B4-BE49-F238E27FC236}">
                            <a16:creationId xmlns:a16="http://schemas.microsoft.com/office/drawing/2014/main" id="{EB9A4827-2CF6-D406-FE5A-CC76664AFF1A}"/>
                          </a:ext>
                        </a:extLst>
                      </p:cNvPr>
                      <p:cNvPicPr/>
                      <p:nvPr/>
                    </p:nvPicPr>
                    <p:blipFill>
                      <a:blip r:embed="rId10"/>
                      <a:stretch>
                        <a:fillRect/>
                      </a:stretch>
                    </p:blipFill>
                    <p:spPr>
                      <a:xfrm>
                        <a:off x="2646323" y="2727896"/>
                        <a:ext cx="1277977" cy="1078293"/>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525F9D14-A3BA-10A6-8D0B-41CDD73DB879}"/>
              </a:ext>
            </a:extLst>
          </p:cNvPr>
          <p:cNvSpPr txBox="1"/>
          <p:nvPr/>
        </p:nvSpPr>
        <p:spPr>
          <a:xfrm>
            <a:off x="5085463" y="1786208"/>
            <a:ext cx="6219012" cy="400110"/>
          </a:xfrm>
          <a:prstGeom prst="rect">
            <a:avLst/>
          </a:prstGeom>
          <a:noFill/>
        </p:spPr>
        <p:txBody>
          <a:bodyPr wrap="square">
            <a:spAutoFit/>
          </a:bodyPr>
          <a:lstStyle/>
          <a:p>
            <a:pPr marL="457200" lvl="1">
              <a:defRPr/>
            </a:pPr>
            <a:r>
              <a:rPr lang="en-US" sz="2000" noProof="0">
                <a:latin typeface="Segoe Sans Text" pitchFamily="2" charset="0"/>
                <a:ea typeface="+mn-lt"/>
                <a:cs typeface="Segoe Sans Text" pitchFamily="2" charset="0"/>
              </a:rPr>
              <a:t>2. Download, save, and use as your background.</a:t>
            </a:r>
            <a:endParaRPr lang="en-US" sz="2000" noProof="0">
              <a:latin typeface="Segoe Sans Text" pitchFamily="2" charset="0"/>
              <a:cs typeface="Segoe Sans Text" pitchFamily="2" charset="0"/>
            </a:endParaRPr>
          </a:p>
        </p:txBody>
      </p:sp>
    </p:spTree>
    <p:custDataLst>
      <p:tags r:id="rId1"/>
    </p:custDataLst>
    <p:extLst>
      <p:ext uri="{BB962C8B-B14F-4D97-AF65-F5344CB8AC3E}">
        <p14:creationId xmlns:p14="http://schemas.microsoft.com/office/powerpoint/2010/main" val="279984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90A0AF-672F-451C-8962-BE5272E7C9CC}"/>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Coach community</a:t>
            </a:r>
          </a:p>
        </p:txBody>
      </p:sp>
      <p:pic>
        <p:nvPicPr>
          <p:cNvPr id="4" name="Picture 3">
            <a:extLst>
              <a:ext uri="{FF2B5EF4-FFF2-40B4-BE49-F238E27FC236}">
                <a16:creationId xmlns:a16="http://schemas.microsoft.com/office/drawing/2014/main" id="{A632E976-22FD-CB82-7813-7B5CF45E456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823" y="2418003"/>
            <a:ext cx="5113520" cy="2466234"/>
          </a:xfrm>
          <a:prstGeom prst="rect">
            <a:avLst/>
          </a:prstGeom>
          <a:effectLst>
            <a:outerShdw blurRad="50800" dist="38100" dir="2700000">
              <a:srgbClr val="000000">
                <a:alpha val="68000"/>
              </a:srgbClr>
            </a:outerShdw>
          </a:effectLst>
        </p:spPr>
      </p:pic>
      <p:sp>
        <p:nvSpPr>
          <p:cNvPr id="8" name="TextBox 7">
            <a:extLst>
              <a:ext uri="{FF2B5EF4-FFF2-40B4-BE49-F238E27FC236}">
                <a16:creationId xmlns:a16="http://schemas.microsoft.com/office/drawing/2014/main" id="{E01EAF96-6169-B27B-582F-6F1C1D35D82F}"/>
              </a:ext>
            </a:extLst>
          </p:cNvPr>
          <p:cNvSpPr txBox="1"/>
          <p:nvPr/>
        </p:nvSpPr>
        <p:spPr>
          <a:xfrm>
            <a:off x="483823" y="1376939"/>
            <a:ext cx="113481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2060"/>
                </a:solidFill>
                <a:latin typeface="Segoe Sans Text Semibold"/>
                <a:cs typeface="Segoe Sans Text"/>
              </a:rPr>
              <a:t>A collaborative space for internal Coaches.</a:t>
            </a:r>
          </a:p>
        </p:txBody>
      </p:sp>
      <p:sp>
        <p:nvSpPr>
          <p:cNvPr id="6" name="Text Placeholder 3">
            <a:extLst>
              <a:ext uri="{FF2B5EF4-FFF2-40B4-BE49-F238E27FC236}">
                <a16:creationId xmlns:a16="http://schemas.microsoft.com/office/drawing/2014/main" id="{725BF0EA-683E-A5EF-6DA9-F0A81D67C061}"/>
              </a:ext>
            </a:extLst>
          </p:cNvPr>
          <p:cNvSpPr txBox="1">
            <a:spLocks/>
          </p:cNvSpPr>
          <p:nvPr/>
        </p:nvSpPr>
        <p:spPr>
          <a:xfrm>
            <a:off x="6325518" y="1375755"/>
            <a:ext cx="5510782" cy="304509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a:latin typeface="Segoe Sans Text"/>
                <a:ea typeface="+mn-lt"/>
                <a:cs typeface="Segoe Sans Text"/>
              </a:rPr>
              <a:t>Connect, communicate, and share ideas.</a:t>
            </a:r>
          </a:p>
          <a:p>
            <a:pPr>
              <a:lnSpc>
                <a:spcPct val="120000"/>
              </a:lnSpc>
            </a:pPr>
            <a:r>
              <a:rPr lang="en-US" sz="2000">
                <a:latin typeface="Segoe Sans Text"/>
                <a:ea typeface="+mn-lt"/>
                <a:cs typeface="Segoe Sans Text"/>
              </a:rPr>
              <a:t>Access the latest Coach resources, tips, and proven practices.</a:t>
            </a:r>
          </a:p>
          <a:p>
            <a:pPr>
              <a:lnSpc>
                <a:spcPct val="120000"/>
              </a:lnSpc>
            </a:pPr>
            <a:r>
              <a:rPr lang="en-US" sz="2000">
                <a:latin typeface="Segoe Sans Text"/>
                <a:ea typeface="+mn-lt"/>
                <a:cs typeface="Segoe Sans Text"/>
              </a:rPr>
              <a:t>Seek advice, share success stories, or brainstorm strategies.</a:t>
            </a:r>
          </a:p>
          <a:p>
            <a:pPr>
              <a:lnSpc>
                <a:spcPct val="120000"/>
              </a:lnSpc>
            </a:pPr>
            <a:r>
              <a:rPr lang="en-US" sz="2000">
                <a:latin typeface="Segoe Sans Text"/>
                <a:ea typeface="+mn-lt"/>
                <a:cs typeface="Segoe Sans Text"/>
              </a:rPr>
              <a:t>Engage with your community: Introduce yourself and connect with others!</a:t>
            </a:r>
          </a:p>
          <a:p>
            <a:pPr>
              <a:lnSpc>
                <a:spcPct val="120000"/>
              </a:lnSpc>
            </a:pPr>
            <a:r>
              <a:rPr lang="en-US" sz="2000">
                <a:ea typeface="+mn-lt"/>
                <a:cs typeface="+mn-lt"/>
                <a:hlinkClick r:id="rId4"/>
              </a:rPr>
              <a:t>Viva Engage - TechMastery Coach Community</a:t>
            </a:r>
            <a:endParaRPr lang="en-US" sz="2000">
              <a:latin typeface="Segoe Sans Text"/>
              <a:ea typeface="+mn-lt"/>
              <a:cs typeface="Segoe Sans Text"/>
            </a:endParaRPr>
          </a:p>
        </p:txBody>
      </p:sp>
      <p:sp>
        <p:nvSpPr>
          <p:cNvPr id="7" name="TextBox 6">
            <a:extLst>
              <a:ext uri="{FF2B5EF4-FFF2-40B4-BE49-F238E27FC236}">
                <a16:creationId xmlns:a16="http://schemas.microsoft.com/office/drawing/2014/main" id="{76EBBD5C-3297-A639-1218-C75A0A671BE5}"/>
              </a:ext>
            </a:extLst>
          </p:cNvPr>
          <p:cNvSpPr txBox="1"/>
          <p:nvPr/>
        </p:nvSpPr>
        <p:spPr>
          <a:xfrm>
            <a:off x="1490177" y="5644153"/>
            <a:ext cx="90265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70C0"/>
                </a:solidFill>
                <a:latin typeface="Segoe Sans Text"/>
                <a:cs typeface="Segoe Sans Text"/>
              </a:rPr>
              <a:t>Together, we drive learning, leadership, and growth.</a:t>
            </a:r>
          </a:p>
        </p:txBody>
      </p:sp>
    </p:spTree>
    <p:extLst>
      <p:ext uri="{BB962C8B-B14F-4D97-AF65-F5344CB8AC3E}">
        <p14:creationId xmlns:p14="http://schemas.microsoft.com/office/powerpoint/2010/main" val="1031415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CB5A42A-9FA2-3E1D-07F6-A512E43BDCF0}"/>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Segoe Sans Text" pitchFamily="2" charset="0"/>
                <a:ea typeface="+mn-ea"/>
                <a:cs typeface="Segoe Sans Text" pitchFamily="2" charset="0"/>
              </a:rPr>
              <a:t>Questions?</a:t>
            </a:r>
          </a:p>
        </p:txBody>
      </p:sp>
      <p:sp>
        <p:nvSpPr>
          <p:cNvPr id="4" name="Text Placeholder 3">
            <a:extLst>
              <a:ext uri="{FF2B5EF4-FFF2-40B4-BE49-F238E27FC236}">
                <a16:creationId xmlns:a16="http://schemas.microsoft.com/office/drawing/2014/main" id="{AF243E0D-6BF4-5DD8-5501-60660F84C882}"/>
              </a:ext>
            </a:extLst>
          </p:cNvPr>
          <p:cNvSpPr>
            <a:spLocks noGrp="1"/>
          </p:cNvSpPr>
          <p:nvPr>
            <p:ph type="body" sz="quarter" idx="12"/>
          </p:nvPr>
        </p:nvSpPr>
        <p:spPr/>
        <p:txBody>
          <a:bodyPr/>
          <a:lstStyle/>
          <a:p>
            <a:r>
              <a:rPr lang="en-US" noProof="0"/>
              <a:t>TTT additional clarification </a:t>
            </a:r>
          </a:p>
        </p:txBody>
      </p:sp>
      <p:sp>
        <p:nvSpPr>
          <p:cNvPr id="2" name="Footer Placeholder 1">
            <a:extLst>
              <a:ext uri="{FF2B5EF4-FFF2-40B4-BE49-F238E27FC236}">
                <a16:creationId xmlns:a16="http://schemas.microsoft.com/office/drawing/2014/main" id="{3BBB2FC1-642D-DB1B-0DDA-EC477A49EE24}"/>
              </a:ext>
            </a:extLst>
          </p:cNvPr>
          <p:cNvSpPr>
            <a:spLocks noGrp="1"/>
          </p:cNvSpPr>
          <p:nvPr>
            <p:ph type="ftr" sz="quarter" idx="13"/>
          </p:nvPr>
        </p:nvSpPr>
        <p:spPr/>
        <p:txBody>
          <a:bodyPr/>
          <a:lstStyle/>
          <a:p>
            <a:pPr algn="ctr"/>
            <a:r>
              <a:rPr lang="en-US" noProof="0"/>
              <a:t>Microsoft NDA</a:t>
            </a:r>
          </a:p>
        </p:txBody>
      </p:sp>
      <p:sp>
        <p:nvSpPr>
          <p:cNvPr id="3" name="Slide Number Placeholder 2">
            <a:extLst>
              <a:ext uri="{FF2B5EF4-FFF2-40B4-BE49-F238E27FC236}">
                <a16:creationId xmlns:a16="http://schemas.microsoft.com/office/drawing/2014/main" id="{578E635A-A406-78C2-2C43-C1B67DC5A0B9}"/>
              </a:ext>
            </a:extLst>
          </p:cNvPr>
          <p:cNvSpPr>
            <a:spLocks noGrp="1"/>
          </p:cNvSpPr>
          <p:nvPr>
            <p:ph type="sldNum" sz="quarter" idx="15"/>
          </p:nvPr>
        </p:nvSpPr>
        <p:spPr/>
        <p:txBody>
          <a:bodyPr/>
          <a:lstStyle/>
          <a:p>
            <a:pPr algn="r"/>
            <a:fld id="{4F6BF59E-C7AB-4D2C-B602-9844A5FEE556}" type="slidenum">
              <a:rPr lang="en-US" noProof="0" smtClean="0"/>
              <a:pPr algn="r"/>
              <a:t>43</a:t>
            </a:fld>
            <a:endParaRPr lang="en-US" noProof="0"/>
          </a:p>
        </p:txBody>
      </p:sp>
    </p:spTree>
    <p:custDataLst>
      <p:tags r:id="rId1"/>
    </p:custDataLst>
    <p:extLst>
      <p:ext uri="{BB962C8B-B14F-4D97-AF65-F5344CB8AC3E}">
        <p14:creationId xmlns:p14="http://schemas.microsoft.com/office/powerpoint/2010/main" val="420902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2D50E8-E486-7655-268E-048BDA3F3B2C}"/>
              </a:ext>
            </a:extLst>
          </p:cNvPr>
          <p:cNvSpPr>
            <a:spLocks noGrp="1"/>
          </p:cNvSpPr>
          <p:nvPr>
            <p:ph type="title" idx="4294967295"/>
          </p:nvPr>
        </p:nvSpPr>
        <p:spPr>
          <a:xfrm>
            <a:off x="584200" y="2967038"/>
            <a:ext cx="10510838" cy="9239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60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Thank you</a:t>
            </a:r>
          </a:p>
        </p:txBody>
      </p:sp>
    </p:spTree>
    <p:custDataLst>
      <p:tags r:id="rId1"/>
    </p:custDataLst>
    <p:extLst>
      <p:ext uri="{BB962C8B-B14F-4D97-AF65-F5344CB8AC3E}">
        <p14:creationId xmlns:p14="http://schemas.microsoft.com/office/powerpoint/2010/main" val="95104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3D7BA735-713C-4D8F-12D6-F3A39044FD14}"/>
              </a:ext>
              <a:ext uri="{C183D7F6-B498-43B3-948B-1728B52AA6E4}">
                <adec:decorative xmlns:adec="http://schemas.microsoft.com/office/drawing/2017/decorative" val="1"/>
              </a:ext>
            </a:extLst>
          </p:cNvPr>
          <p:cNvSpPr/>
          <p:nvPr/>
        </p:nvSpPr>
        <p:spPr bwMode="auto">
          <a:xfrm>
            <a:off x="723900" y="1455670"/>
            <a:ext cx="10851872" cy="3981303"/>
          </a:xfrm>
          <a:prstGeom prst="roundRect">
            <a:avLst>
              <a:gd name="adj" fmla="val 4833"/>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b" anchorCtr="0">
            <a:noAutofit/>
          </a:bodyPr>
          <a:lstStyle/>
          <a:p>
            <a:pPr defTabSz="914400">
              <a:lnSpc>
                <a:spcPct val="107000"/>
              </a:lnSpc>
            </a:pPr>
            <a:endParaRPr lang="en-US" sz="1100" noProof="0">
              <a:solidFill>
                <a:srgbClr val="000000"/>
              </a:solidFill>
              <a:ea typeface="Calibri" panose="020F0502020204030204" pitchFamily="34" charset="0"/>
            </a:endParaRPr>
          </a:p>
        </p:txBody>
      </p:sp>
      <p:sp>
        <p:nvSpPr>
          <p:cNvPr id="8" name="Text Placeholder 7">
            <a:extLst>
              <a:ext uri="{FF2B5EF4-FFF2-40B4-BE49-F238E27FC236}">
                <a16:creationId xmlns:a16="http://schemas.microsoft.com/office/drawing/2014/main" id="{B9151CA1-362E-C042-EDAA-1A9624B92361}"/>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Workshop abstract</a:t>
            </a:r>
          </a:p>
        </p:txBody>
      </p:sp>
      <p:sp>
        <p:nvSpPr>
          <p:cNvPr id="263" name="Title 36">
            <a:extLst>
              <a:ext uri="{FF2B5EF4-FFF2-40B4-BE49-F238E27FC236}">
                <a16:creationId xmlns:a16="http://schemas.microsoft.com/office/drawing/2014/main" id="{D5FAB8DE-82CA-10FD-DE26-57BDF459FE25}"/>
              </a:ext>
            </a:extLst>
          </p:cNvPr>
          <p:cNvSpPr txBox="1">
            <a:spLocks/>
          </p:cNvSpPr>
          <p:nvPr/>
        </p:nvSpPr>
        <p:spPr>
          <a:xfrm>
            <a:off x="769645" y="1901972"/>
            <a:ext cx="10806127" cy="3440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20"/>
              </a:spcBef>
              <a:spcAft>
                <a:spcPts val="1200"/>
              </a:spcAft>
            </a:pPr>
            <a:r>
              <a:rPr lang="en-US" sz="2200" b="0" kern="0" noProof="0">
                <a:latin typeface="Segoe Sans Text" pitchFamily="2" charset="0"/>
                <a:ea typeface="+mn-lt"/>
                <a:cs typeface="Segoe Sans Text" pitchFamily="2" charset="0"/>
              </a:rPr>
              <a:t>In this virtual instructor-led 300-level workshop, you’ll develop the skills to design and deploy agentic AI solutions that enhance customer engagement and streamline development workflows. Using a retail scenario, you’ll explore building impactful, scalable and responsible agentic AI Solutions for the customers, along with orchestration across multiple agents using Agentic AI frameworks, Models, tools and integration technologies (MCP, A2A). Through hands-on labs and discussions, you’ll gain practical experience with Azure AI Foundry and Azure data, apps, and integration services, along with Microsoft Copilot Studio and GitHub, to build secure, scalable, and impactful AI applications.</a:t>
            </a:r>
            <a:endParaRPr lang="en-US" sz="2200" b="0" noProof="0">
              <a:solidFill>
                <a:srgbClr val="000000"/>
              </a:solidFill>
              <a:effectLst/>
              <a:latin typeface="Segoe Sans Text" pitchFamily="2" charset="0"/>
              <a:ea typeface="Aptos" panose="020B0004020202020204" pitchFamily="34" charset="0"/>
              <a:cs typeface="Segoe Sans Text" pitchFamily="2" charset="0"/>
            </a:endParaRPr>
          </a:p>
        </p:txBody>
      </p:sp>
      <p:sp>
        <p:nvSpPr>
          <p:cNvPr id="4" name="Rectangle 3">
            <a:extLst>
              <a:ext uri="{FF2B5EF4-FFF2-40B4-BE49-F238E27FC236}">
                <a16:creationId xmlns:a16="http://schemas.microsoft.com/office/drawing/2014/main" id="{B83DBBA5-4A56-197E-309C-135535E0D674}"/>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55471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DF691F-711B-40CD-473E-F391DEBE6798}"/>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6"/>
          <a:stretch/>
        </p:blipFill>
        <p:spPr>
          <a:xfrm>
            <a:off x="6144772" y="1138101"/>
            <a:ext cx="5721945" cy="5411628"/>
          </a:xfrm>
          <a:custGeom>
            <a:avLst/>
            <a:gdLst>
              <a:gd name="connsiteX0" fmla="*/ 245999 w 5937249"/>
              <a:gd name="connsiteY0" fmla="*/ 0 h 6858000"/>
              <a:gd name="connsiteX1" fmla="*/ 2430398 w 5937249"/>
              <a:gd name="connsiteY1" fmla="*/ 0 h 6858000"/>
              <a:gd name="connsiteX2" fmla="*/ 3752849 w 5937249"/>
              <a:gd name="connsiteY2" fmla="*/ 0 h 6858000"/>
              <a:gd name="connsiteX3" fmla="*/ 5937249 w 5937249"/>
              <a:gd name="connsiteY3" fmla="*/ 0 h 6858000"/>
              <a:gd name="connsiteX4" fmla="*/ 5937249 w 5937249"/>
              <a:gd name="connsiteY4" fmla="*/ 6858000 h 6858000"/>
              <a:gd name="connsiteX5" fmla="*/ 3752849 w 5937249"/>
              <a:gd name="connsiteY5" fmla="*/ 6858000 h 6858000"/>
              <a:gd name="connsiteX6" fmla="*/ 2430398 w 5937249"/>
              <a:gd name="connsiteY6" fmla="*/ 6858000 h 6858000"/>
              <a:gd name="connsiteX7" fmla="*/ 245999 w 5937249"/>
              <a:gd name="connsiteY7" fmla="*/ 6858000 h 6858000"/>
              <a:gd name="connsiteX8" fmla="*/ 0 w 5937249"/>
              <a:gd name="connsiteY8" fmla="*/ 6612002 h 6858000"/>
              <a:gd name="connsiteX9" fmla="*/ 0 w 5937249"/>
              <a:gd name="connsiteY9" fmla="*/ 245999 h 6858000"/>
              <a:gd name="connsiteX10" fmla="*/ 245999 w 5937249"/>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7249" h="6858000">
                <a:moveTo>
                  <a:pt x="245999" y="0"/>
                </a:moveTo>
                <a:lnTo>
                  <a:pt x="2430398" y="0"/>
                </a:lnTo>
                <a:lnTo>
                  <a:pt x="3752849" y="0"/>
                </a:lnTo>
                <a:lnTo>
                  <a:pt x="5937249" y="0"/>
                </a:lnTo>
                <a:lnTo>
                  <a:pt x="5937249" y="6858000"/>
                </a:lnTo>
                <a:lnTo>
                  <a:pt x="3752849" y="6858000"/>
                </a:lnTo>
                <a:lnTo>
                  <a:pt x="2430398" y="6858000"/>
                </a:lnTo>
                <a:lnTo>
                  <a:pt x="245999" y="6858000"/>
                </a:lnTo>
                <a:cubicBezTo>
                  <a:pt x="110137" y="6858000"/>
                  <a:pt x="0" y="6747862"/>
                  <a:pt x="0" y="6612002"/>
                </a:cubicBezTo>
                <a:lnTo>
                  <a:pt x="0" y="245999"/>
                </a:lnTo>
                <a:cubicBezTo>
                  <a:pt x="0" y="110138"/>
                  <a:pt x="110137" y="0"/>
                  <a:pt x="245999" y="0"/>
                </a:cubicBezTo>
                <a:close/>
              </a:path>
            </a:pathLst>
          </a:custGeom>
          <a:ln w="76200">
            <a:noFill/>
          </a:ln>
          <a:effectLst>
            <a:innerShdw blurRad="63500" dist="50800" dir="13500000">
              <a:prstClr val="black">
                <a:alpha val="50000"/>
              </a:prstClr>
            </a:innerShdw>
          </a:effectLst>
        </p:spPr>
      </p:pic>
      <p:sp>
        <p:nvSpPr>
          <p:cNvPr id="8" name="Text Placeholder 7">
            <a:extLst>
              <a:ext uri="{FF2B5EF4-FFF2-40B4-BE49-F238E27FC236}">
                <a16:creationId xmlns:a16="http://schemas.microsoft.com/office/drawing/2014/main" id="{EA54A3D9-941B-EE93-9DB4-E875C3A0DAFF}"/>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Learning objectives</a:t>
            </a:r>
          </a:p>
        </p:txBody>
      </p:sp>
      <p:sp>
        <p:nvSpPr>
          <p:cNvPr id="11" name="Text Placeholder 4">
            <a:extLst>
              <a:ext uri="{FF2B5EF4-FFF2-40B4-BE49-F238E27FC236}">
                <a16:creationId xmlns:a16="http://schemas.microsoft.com/office/drawing/2014/main" id="{35F96291-8443-3559-CFB2-D89367F8C581}"/>
              </a:ext>
            </a:extLst>
          </p:cNvPr>
          <p:cNvSpPr txBox="1">
            <a:spLocks/>
          </p:cNvSpPr>
          <p:nvPr/>
        </p:nvSpPr>
        <p:spPr>
          <a:xfrm>
            <a:off x="325282" y="1179264"/>
            <a:ext cx="5533351" cy="541686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pitchFamily="2" charset="0"/>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None/>
              <a:defRPr/>
            </a:pPr>
            <a:r>
              <a:rPr lang="en-US" sz="2200">
                <a:solidFill>
                  <a:srgbClr val="2C72B6"/>
                </a:solidFill>
                <a:latin typeface="Segoe Sans Text"/>
                <a:ea typeface="Calibri"/>
                <a:cs typeface="Segoe Sans Text"/>
              </a:rPr>
              <a:t>At the end of this workshop, participants will be able to:</a:t>
            </a:r>
            <a:endParaRPr lang="en-US"/>
          </a:p>
          <a:p>
            <a:pPr marL="0" indent="0" defTabSz="914400">
              <a:spcBef>
                <a:spcPts val="0"/>
              </a:spcBef>
              <a:buSzTx/>
              <a:buFontTx/>
              <a:buNone/>
              <a:defRPr/>
            </a:pPr>
            <a:endParaRPr lang="en-US" sz="1800">
              <a:solidFill>
                <a:srgbClr val="4EAEC4"/>
              </a:solidFill>
              <a:ea typeface="Times New Roman" panose="02020603050405020304" pitchFamily="18" charset="0"/>
            </a:endParaRPr>
          </a:p>
          <a:p>
            <a:pPr marL="342900" indent="-342900">
              <a:spcBef>
                <a:spcPts val="0"/>
              </a:spcBef>
              <a:spcAft>
                <a:spcPts val="1200"/>
              </a:spcAft>
              <a:buFont typeface="Symbol" panose="05050102010706020507" pitchFamily="18" charset="2"/>
              <a:buChar char=""/>
            </a:pPr>
            <a:r>
              <a:rPr lang="en-US" sz="2000" b="0">
                <a:latin typeface="Segoe Sans Text"/>
                <a:ea typeface="Calibri"/>
                <a:cs typeface="Segoe Sans Text"/>
              </a:rPr>
              <a:t>Envision a technical architecture for agentic AI solutions based on customer needs and AI practices</a:t>
            </a:r>
          </a:p>
          <a:p>
            <a:pPr marL="342900" indent="-342900">
              <a:spcBef>
                <a:spcPts val="0"/>
              </a:spcBef>
              <a:spcAft>
                <a:spcPts val="1200"/>
              </a:spcAft>
              <a:buFont typeface="Symbol" panose="05050102010706020507" pitchFamily="18" charset="2"/>
              <a:buChar char=""/>
            </a:pPr>
            <a:r>
              <a:rPr lang="en-US" sz="2000" b="0">
                <a:latin typeface="Segoe Sans Text"/>
                <a:ea typeface="Calibri"/>
                <a:cs typeface="Segoe Sans Text"/>
              </a:rPr>
              <a:t>Develop secure and scalable AI systems that comply with responsible AI principles and protect sensitive business data. </a:t>
            </a:r>
          </a:p>
          <a:p>
            <a:pPr marL="342900" indent="-342900">
              <a:spcBef>
                <a:spcPts val="0"/>
              </a:spcBef>
              <a:spcAft>
                <a:spcPts val="1200"/>
              </a:spcAft>
              <a:buFont typeface="Symbol" panose="05050102010706020507" pitchFamily="18" charset="2"/>
              <a:buChar char=""/>
            </a:pPr>
            <a:r>
              <a:rPr lang="en-US" sz="2000" b="0">
                <a:latin typeface="Segoe Sans Text"/>
                <a:ea typeface="Calibri"/>
                <a:cs typeface="Segoe Sans Text"/>
              </a:rPr>
              <a:t>Apply agentic DevOps practices to accelerate software development and deployment using GitHub Copilot, GitHub Actions, and Azure CI/CD pipelines.</a:t>
            </a:r>
          </a:p>
          <a:p>
            <a:pPr marL="342900" indent="-342900">
              <a:spcBef>
                <a:spcPts val="0"/>
              </a:spcBef>
              <a:spcAft>
                <a:spcPts val="1200"/>
              </a:spcAft>
              <a:buFont typeface="Symbol" panose="05050102010706020507" pitchFamily="18" charset="2"/>
              <a:buChar char=""/>
            </a:pPr>
            <a:r>
              <a:rPr lang="en-US" sz="2000" b="0">
                <a:latin typeface="Segoe Sans Text"/>
                <a:ea typeface="Calibri"/>
                <a:cs typeface="Segoe Sans Text"/>
              </a:rPr>
              <a:t>Design agentic AI solutions (single agent, multi agent) using Agentic AI frameworks, Models, tools and integration technologies</a:t>
            </a:r>
            <a:endParaRPr lang="en-US" sz="1800"/>
          </a:p>
        </p:txBody>
      </p:sp>
    </p:spTree>
    <p:custDataLst>
      <p:tags r:id="rId1"/>
    </p:custDataLst>
    <p:extLst>
      <p:ext uri="{BB962C8B-B14F-4D97-AF65-F5344CB8AC3E}">
        <p14:creationId xmlns:p14="http://schemas.microsoft.com/office/powerpoint/2010/main" val="38964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0AFEF7-901B-120C-C0C6-345F3F5F716C}"/>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Workshop agenda day one</a:t>
            </a:r>
          </a:p>
        </p:txBody>
      </p:sp>
      <p:sp>
        <p:nvSpPr>
          <p:cNvPr id="7" name="Rectangle 6">
            <a:extLst>
              <a:ext uri="{FF2B5EF4-FFF2-40B4-BE49-F238E27FC236}">
                <a16:creationId xmlns:a16="http://schemas.microsoft.com/office/drawing/2014/main" id="{64C90DC6-5057-4DDA-84D4-F8563737017B}"/>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graphicFrame>
        <p:nvGraphicFramePr>
          <p:cNvPr id="3" name="Table 2">
            <a:extLst>
              <a:ext uri="{FF2B5EF4-FFF2-40B4-BE49-F238E27FC236}">
                <a16:creationId xmlns:a16="http://schemas.microsoft.com/office/drawing/2014/main" id="{0E711AEC-2506-454A-861B-EFFD897DA68E}"/>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574819514"/>
              </p:ext>
            </p:extLst>
          </p:nvPr>
        </p:nvGraphicFramePr>
        <p:xfrm>
          <a:off x="299545" y="1276440"/>
          <a:ext cx="11548241" cy="5099304"/>
        </p:xfrm>
        <a:graphic>
          <a:graphicData uri="http://schemas.openxmlformats.org/drawingml/2006/table">
            <a:tbl>
              <a:tblPr firstRow="1" firstCol="1" bandRow="1">
                <a:tableStyleId>{0E3FDE45-AF77-4B5C-9715-49D594BDF05E}</a:tableStyleId>
              </a:tblPr>
              <a:tblGrid>
                <a:gridCol w="1134825">
                  <a:extLst>
                    <a:ext uri="{9D8B030D-6E8A-4147-A177-3AD203B41FA5}">
                      <a16:colId xmlns:a16="http://schemas.microsoft.com/office/drawing/2014/main" val="527267129"/>
                    </a:ext>
                  </a:extLst>
                </a:gridCol>
                <a:gridCol w="1064464">
                  <a:extLst>
                    <a:ext uri="{9D8B030D-6E8A-4147-A177-3AD203B41FA5}">
                      <a16:colId xmlns:a16="http://schemas.microsoft.com/office/drawing/2014/main" val="2839577996"/>
                    </a:ext>
                  </a:extLst>
                </a:gridCol>
                <a:gridCol w="7748752">
                  <a:extLst>
                    <a:ext uri="{9D8B030D-6E8A-4147-A177-3AD203B41FA5}">
                      <a16:colId xmlns:a16="http://schemas.microsoft.com/office/drawing/2014/main" val="4207423568"/>
                    </a:ext>
                  </a:extLst>
                </a:gridCol>
                <a:gridCol w="1600200">
                  <a:extLst>
                    <a:ext uri="{9D8B030D-6E8A-4147-A177-3AD203B41FA5}">
                      <a16:colId xmlns:a16="http://schemas.microsoft.com/office/drawing/2014/main" val="19851787"/>
                    </a:ext>
                  </a:extLst>
                </a:gridCol>
              </a:tblGrid>
              <a:tr h="509532">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sz="1600" b="0" i="0">
                          <a:solidFill>
                            <a:schemeClr val="bg1"/>
                          </a:solidFill>
                          <a:effectLst/>
                          <a:latin typeface="Segoe Sans Text Semibold" pitchFamily="2" charset="0"/>
                          <a:cs typeface="Segoe Sans Text Semibold" pitchFamily="2" charset="0"/>
                        </a:rPr>
                        <a:t>Start </a:t>
                      </a:r>
                    </a:p>
                  </a:txBody>
                  <a:tcPr marT="137160" marB="137160" anchor="ctr">
                    <a:lnL>
                      <a:noFill/>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marL="0" algn="ctr" defTabSz="914400" rtl="0" eaLnBrk="1" latinLnBrk="0" hangingPunct="1"/>
                      <a:r>
                        <a:rPr lang="en-US" sz="1600" b="0" i="0" kern="1200">
                          <a:solidFill>
                            <a:schemeClr val="bg1"/>
                          </a:solidFill>
                          <a:effectLst/>
                          <a:latin typeface="Segoe Sans Text Semibold" pitchFamily="2" charset="0"/>
                          <a:ea typeface="+mn-ea"/>
                          <a:cs typeface="Segoe Sans Text Semibold" pitchFamily="2" charset="0"/>
                        </a:rPr>
                        <a:t>Duration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p>
                      <a:pPr marL="0" algn="ctr" defTabSz="914400" rtl="0" eaLnBrk="1" latinLnBrk="0" hangingPunct="1"/>
                      <a:r>
                        <a:rPr lang="en-US" sz="1600" b="0" i="0" kern="1200">
                          <a:solidFill>
                            <a:schemeClr val="bg1"/>
                          </a:solidFill>
                          <a:effectLst/>
                          <a:latin typeface="Segoe Sans Text Semibold" pitchFamily="2" charset="0"/>
                          <a:ea typeface="+mn-ea"/>
                          <a:cs typeface="Segoe Sans Text Semibold" pitchFamily="2" charset="0"/>
                        </a:rPr>
                        <a:t>Session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p>
                      <a:pPr marL="0" algn="ctr" defTabSz="914400" rtl="0" eaLnBrk="1" latinLnBrk="0" hangingPunct="1"/>
                      <a:r>
                        <a:rPr lang="en-US" sz="1600" b="0" i="0" kern="1200">
                          <a:solidFill>
                            <a:schemeClr val="bg1"/>
                          </a:solidFill>
                          <a:effectLst/>
                          <a:latin typeface="Segoe Sans Text Semibold" pitchFamily="2" charset="0"/>
                          <a:ea typeface="+mn-ea"/>
                          <a:cs typeface="Segoe Sans Text Semibold" pitchFamily="2" charset="0"/>
                        </a:rPr>
                        <a:t>Channel</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B226D"/>
                    </a:solidFill>
                  </a:tcPr>
                </a:tc>
                <a:extLst>
                  <a:ext uri="{0D108BD9-81ED-4DB2-BD59-A6C34878D82A}">
                    <a16:rowId xmlns:a16="http://schemas.microsoft.com/office/drawing/2014/main" val="1145816881"/>
                  </a:ext>
                </a:extLst>
              </a:tr>
              <a:tr h="484632">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09:00</a:t>
                      </a:r>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10</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buNone/>
                      </a:pPr>
                      <a:r>
                        <a:rPr lang="en-US" sz="1600">
                          <a:latin typeface="Segoe Sans Text" pitchFamily="2" charset="0"/>
                          <a:cs typeface="Segoe Sans Text" pitchFamily="2" charset="0"/>
                        </a:rPr>
                        <a:t>Welcome and course overview</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General</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31417893"/>
                  </a:ext>
                </a:extLst>
              </a:tr>
              <a:tr h="704088">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09:10</a:t>
                      </a:r>
                    </a:p>
                  </a:txBody>
                  <a:tcPr marT="137160" marB="13716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60</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base" latinLnBrk="0" hangingPunct="1">
                        <a:lnSpc>
                          <a:spcPct val="100000"/>
                        </a:lnSpc>
                        <a:spcBef>
                          <a:spcPts val="0"/>
                        </a:spcBef>
                        <a:spcAft>
                          <a:spcPts val="0"/>
                        </a:spcAft>
                        <a:buClrTx/>
                        <a:buSzTx/>
                        <a:buFont typeface="Arial" panose="020B0604020202020204" pitchFamily="34" charset="0"/>
                        <a:buNone/>
                      </a:pPr>
                      <a:r>
                        <a:rPr lang="en-US" sz="1600">
                          <a:latin typeface="Segoe Sans Text" pitchFamily="2" charset="0"/>
                          <a:cs typeface="Segoe Sans Text" pitchFamily="2" charset="0"/>
                        </a:rPr>
                        <a:t>Overview of agentic AI, use cases, Innovate with Azure AI Apps and Agents solution play, and agentic AI solution architecture</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General</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3848162"/>
                  </a:ext>
                </a:extLst>
              </a:tr>
              <a:tr h="484632">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10:10</a:t>
                      </a:r>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30</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a:lnSpc>
                          <a:spcPct val="100000"/>
                        </a:lnSpc>
                        <a:spcBef>
                          <a:spcPts val="0"/>
                        </a:spcBef>
                        <a:spcAft>
                          <a:spcPts val="0"/>
                        </a:spcAft>
                        <a:buNone/>
                      </a:pPr>
                      <a:r>
                        <a:rPr lang="en-US" sz="1600" b="0" i="0" u="none" strike="noStrike" noProof="0">
                          <a:solidFill>
                            <a:srgbClr val="000000"/>
                          </a:solidFill>
                          <a:latin typeface="Segoe Sans Text" pitchFamily="2" charset="0"/>
                          <a:cs typeface="Segoe Sans Text" pitchFamily="2" charset="0"/>
                        </a:rPr>
                        <a:t>Intro to case study, envisioning whiteboard, and lab exercises one and two</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General</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6093991"/>
                  </a:ext>
                </a:extLst>
              </a:tr>
              <a:tr h="484632">
                <a:tc>
                  <a:txBody>
                    <a:bodyPr/>
                    <a:lstStyle/>
                    <a:p>
                      <a:pPr algn="ctr"/>
                      <a:r>
                        <a:rPr lang="en-US" sz="1600" b="1">
                          <a:latin typeface="Segoe Sans Text" pitchFamily="2" charset="0"/>
                          <a:cs typeface="Segoe Sans Text" pitchFamily="2" charset="0"/>
                        </a:rPr>
                        <a:t>10:40</a:t>
                      </a:r>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60</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latinLnBrk="0" hangingPunct="1">
                        <a:lnSpc>
                          <a:spcPct val="100000"/>
                        </a:lnSpc>
                        <a:spcBef>
                          <a:spcPts val="0"/>
                        </a:spcBef>
                        <a:spcAft>
                          <a:spcPts val="0"/>
                        </a:spcAft>
                        <a:buNone/>
                      </a:pPr>
                      <a:r>
                        <a:rPr lang="en-US" sz="1600" b="0" i="0" u="none" strike="noStrike" kern="1200">
                          <a:solidFill>
                            <a:srgbClr val="000000"/>
                          </a:solidFill>
                          <a:latin typeface="Segoe Sans Text" pitchFamily="2" charset="0"/>
                          <a:ea typeface="+mn-ea"/>
                          <a:cs typeface="Segoe Sans Text" pitchFamily="2" charset="0"/>
                        </a:rPr>
                        <a:t>Technical envisioning and architecture whiteboard session</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7196922"/>
                  </a:ext>
                </a:extLst>
              </a:tr>
              <a:tr h="484632">
                <a:tc>
                  <a:txBody>
                    <a:bodyPr/>
                    <a:lstStyle/>
                    <a:p>
                      <a:pPr algn="ctr"/>
                      <a:r>
                        <a:rPr lang="en-US" sz="1600" b="1">
                          <a:latin typeface="Segoe Sans Text" pitchFamily="2" charset="0"/>
                          <a:cs typeface="Segoe Sans Text" pitchFamily="2" charset="0"/>
                        </a:rPr>
                        <a:t>11:40</a:t>
                      </a:r>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30</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600" b="1" kern="1200">
                          <a:solidFill>
                            <a:schemeClr val="tx1"/>
                          </a:solidFill>
                          <a:effectLst/>
                          <a:latin typeface="Segoe Sans Text" pitchFamily="2" charset="0"/>
                          <a:ea typeface="+mn-ea"/>
                          <a:cs typeface="Segoe Sans Text" pitchFamily="2" charset="0"/>
                        </a:rPr>
                        <a:t>Break</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600">
                        <a:latin typeface="Segoe Sans Text" pitchFamily="2" charset="0"/>
                        <a:cs typeface="Segoe Sans Text" pitchFamily="2" charset="0"/>
                      </a:endParaRP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64005596"/>
                  </a:ext>
                </a:extLst>
              </a:tr>
              <a:tr h="484632">
                <a:tc>
                  <a:txBody>
                    <a:bodyPr/>
                    <a:lstStyle/>
                    <a:p>
                      <a:pPr algn="ctr"/>
                      <a:r>
                        <a:rPr lang="en-US" sz="1600" b="1">
                          <a:latin typeface="Segoe Sans Text" pitchFamily="2" charset="0"/>
                          <a:cs typeface="Segoe Sans Text" pitchFamily="2" charset="0"/>
                        </a:rPr>
                        <a:t>12:10</a:t>
                      </a:r>
                    </a:p>
                  </a:txBody>
                  <a:tcPr marT="91440" marB="9144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60</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Segoe Sans Text" pitchFamily="2" charset="0"/>
                          <a:ea typeface="+mn-ea"/>
                          <a:cs typeface="Segoe Sans Text" pitchFamily="2" charset="0"/>
                        </a:rPr>
                        <a:t>Exercise one: Deploy application resources</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6404376"/>
                  </a:ext>
                </a:extLst>
              </a:tr>
              <a:tr h="484632">
                <a:tc>
                  <a:txBody>
                    <a:bodyPr/>
                    <a:lstStyle/>
                    <a:p>
                      <a:pPr algn="ctr"/>
                      <a:r>
                        <a:rPr lang="en-US" sz="1600" b="1">
                          <a:latin typeface="Segoe Sans Text" pitchFamily="2" charset="0"/>
                          <a:cs typeface="Segoe Sans Text" pitchFamily="2" charset="0"/>
                        </a:rPr>
                        <a:t>13:10</a:t>
                      </a:r>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ase">
                        <a:buFont typeface="Arial" panose="020B0604020202020204" pitchFamily="34" charset="0"/>
                        <a:buNone/>
                      </a:pPr>
                      <a:r>
                        <a:rPr lang="en-US" sz="1600" b="0" i="0">
                          <a:effectLst/>
                          <a:latin typeface="Segoe Sans Text" pitchFamily="2" charset="0"/>
                          <a:cs typeface="Segoe Sans Text" pitchFamily="2" charset="0"/>
                        </a:rPr>
                        <a:t>60</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lvl="0">
                        <a:buNone/>
                      </a:pPr>
                      <a:r>
                        <a:rPr lang="en-US" sz="1600">
                          <a:latin typeface="Segoe Sans Text" pitchFamily="2" charset="0"/>
                          <a:cs typeface="Segoe Sans Text" pitchFamily="2" charset="0"/>
                        </a:rPr>
                        <a:t>Exercise two: Implement a multimodal AI shopping assistant</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55217932"/>
                  </a:ext>
                </a:extLst>
              </a:tr>
              <a:tr h="484632">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14:10</a:t>
                      </a:r>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10</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solidFill>
                          <a:effectLst/>
                          <a:latin typeface="Segoe Sans Text" pitchFamily="2" charset="0"/>
                          <a:ea typeface="+mn-ea"/>
                          <a:cs typeface="Segoe Sans Text" pitchFamily="2" charset="0"/>
                        </a:rPr>
                        <a:t>Debrief on exercises one and two</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1902862"/>
                  </a:ext>
                </a:extLst>
              </a:tr>
              <a:tr h="484632">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14:20</a:t>
                      </a:r>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10</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solidFill>
                          <a:effectLst/>
                          <a:latin typeface="Segoe Sans Text" pitchFamily="2" charset="0"/>
                          <a:ea typeface="+mn-ea"/>
                          <a:cs typeface="Segoe Sans Text" pitchFamily="2" charset="0"/>
                        </a:rPr>
                        <a:t>Day one wrap-up</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General</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9274179"/>
                  </a:ext>
                </a:extLst>
              </a:tr>
            </a:tbl>
          </a:graphicData>
        </a:graphic>
      </p:graphicFrame>
    </p:spTree>
    <p:custDataLst>
      <p:tags r:id="rId1"/>
    </p:custDataLst>
    <p:extLst>
      <p:ext uri="{BB962C8B-B14F-4D97-AF65-F5344CB8AC3E}">
        <p14:creationId xmlns:p14="http://schemas.microsoft.com/office/powerpoint/2010/main" val="314440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E071FE-8977-008E-43B3-4092760CFC00}"/>
              </a:ext>
            </a:extLst>
          </p:cNvPr>
          <p:cNvSpPr>
            <a:spLocks noGrp="1"/>
          </p:cNvSpPr>
          <p:nvPr>
            <p:ph type="title" idx="4294967295"/>
          </p:nvPr>
        </p:nvSpPr>
        <p:spPr>
          <a:xfrm>
            <a:off x="2192338" y="419100"/>
            <a:ext cx="9231312" cy="552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rPr>
              <a:t>Workshop agenda day two</a:t>
            </a:r>
          </a:p>
        </p:txBody>
      </p:sp>
      <p:sp>
        <p:nvSpPr>
          <p:cNvPr id="6" name="Rectangle 5">
            <a:extLst>
              <a:ext uri="{FF2B5EF4-FFF2-40B4-BE49-F238E27FC236}">
                <a16:creationId xmlns:a16="http://schemas.microsoft.com/office/drawing/2014/main" id="{1F73E9E1-E921-50F8-8E37-4892E6065A3A}"/>
              </a:ext>
              <a:ext uri="{C183D7F6-B498-43B3-948B-1728B52AA6E4}">
                <adec:decorative xmlns:adec="http://schemas.microsoft.com/office/drawing/2017/decorative" val="1"/>
              </a:ext>
            </a:extLst>
          </p:cNvPr>
          <p:cNvSpPr/>
          <p:nvPr/>
        </p:nvSpPr>
        <p:spPr bwMode="auto">
          <a:xfrm>
            <a:off x="12356" y="6454611"/>
            <a:ext cx="12192001" cy="338554"/>
          </a:xfrm>
          <a:prstGeom prst="rect">
            <a:avLst/>
          </a:prstGeom>
          <a:solidFill>
            <a:srgbClr val="DFF2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6072"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noProof="0">
              <a:solidFill>
                <a:schemeClr val="tx2"/>
              </a:solidFill>
              <a:ea typeface="Segoe UI" pitchFamily="34" charset="0"/>
              <a:cs typeface="Segoe UI" pitchFamily="34" charset="0"/>
            </a:endParaRPr>
          </a:p>
        </p:txBody>
      </p:sp>
      <p:graphicFrame>
        <p:nvGraphicFramePr>
          <p:cNvPr id="2" name="Table 1">
            <a:extLst>
              <a:ext uri="{FF2B5EF4-FFF2-40B4-BE49-F238E27FC236}">
                <a16:creationId xmlns:a16="http://schemas.microsoft.com/office/drawing/2014/main" id="{54F75F59-3CCF-B5F1-B039-4F03B43D31DF}"/>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214208253"/>
              </p:ext>
            </p:extLst>
          </p:nvPr>
        </p:nvGraphicFramePr>
        <p:xfrm>
          <a:off x="299545" y="1276440"/>
          <a:ext cx="11548241" cy="5145024"/>
        </p:xfrm>
        <a:graphic>
          <a:graphicData uri="http://schemas.openxmlformats.org/drawingml/2006/table">
            <a:tbl>
              <a:tblPr firstRow="1" firstCol="1" bandRow="1">
                <a:tableStyleId>{0E3FDE45-AF77-4B5C-9715-49D594BDF05E}</a:tableStyleId>
              </a:tblPr>
              <a:tblGrid>
                <a:gridCol w="1134825">
                  <a:extLst>
                    <a:ext uri="{9D8B030D-6E8A-4147-A177-3AD203B41FA5}">
                      <a16:colId xmlns:a16="http://schemas.microsoft.com/office/drawing/2014/main" val="527267129"/>
                    </a:ext>
                  </a:extLst>
                </a:gridCol>
                <a:gridCol w="1064464">
                  <a:extLst>
                    <a:ext uri="{9D8B030D-6E8A-4147-A177-3AD203B41FA5}">
                      <a16:colId xmlns:a16="http://schemas.microsoft.com/office/drawing/2014/main" val="2839577996"/>
                    </a:ext>
                  </a:extLst>
                </a:gridCol>
                <a:gridCol w="7748752">
                  <a:extLst>
                    <a:ext uri="{9D8B030D-6E8A-4147-A177-3AD203B41FA5}">
                      <a16:colId xmlns:a16="http://schemas.microsoft.com/office/drawing/2014/main" val="4207423568"/>
                    </a:ext>
                  </a:extLst>
                </a:gridCol>
                <a:gridCol w="1600200">
                  <a:extLst>
                    <a:ext uri="{9D8B030D-6E8A-4147-A177-3AD203B41FA5}">
                      <a16:colId xmlns:a16="http://schemas.microsoft.com/office/drawing/2014/main" val="19851787"/>
                    </a:ext>
                  </a:extLst>
                </a:gridCol>
              </a:tblGrid>
              <a:tr h="509532">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sz="1600" b="0" i="0">
                          <a:solidFill>
                            <a:schemeClr val="bg1"/>
                          </a:solidFill>
                          <a:effectLst/>
                          <a:latin typeface="Segoe Sans Text Semibold" pitchFamily="2" charset="0"/>
                          <a:cs typeface="Segoe Sans Text Semibold" pitchFamily="2" charset="0"/>
                        </a:rPr>
                        <a:t>Start </a:t>
                      </a:r>
                    </a:p>
                  </a:txBody>
                  <a:tcPr marT="137160" marB="137160" anchor="ctr">
                    <a:lnL>
                      <a:noFill/>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marL="0" algn="ctr" defTabSz="914400" rtl="0" eaLnBrk="1" latinLnBrk="0" hangingPunct="1"/>
                      <a:r>
                        <a:rPr lang="en-US" sz="1600" b="0" i="0" kern="1200">
                          <a:solidFill>
                            <a:schemeClr val="bg1"/>
                          </a:solidFill>
                          <a:effectLst/>
                          <a:latin typeface="Segoe Sans Text Semibold" pitchFamily="2" charset="0"/>
                          <a:ea typeface="+mn-ea"/>
                          <a:cs typeface="Segoe Sans Text Semibold" pitchFamily="2" charset="0"/>
                        </a:rPr>
                        <a:t>Duration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p>
                      <a:pPr marL="0" algn="ctr" defTabSz="914400" rtl="0" eaLnBrk="1" latinLnBrk="0" hangingPunct="1"/>
                      <a:r>
                        <a:rPr lang="en-US" sz="1600" b="0" i="0" kern="1200">
                          <a:solidFill>
                            <a:schemeClr val="bg1"/>
                          </a:solidFill>
                          <a:effectLst/>
                          <a:latin typeface="Segoe Sans Text Semibold" pitchFamily="2" charset="0"/>
                          <a:ea typeface="+mn-ea"/>
                          <a:cs typeface="Segoe Sans Text Semibold" pitchFamily="2" charset="0"/>
                        </a:rPr>
                        <a:t>Session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B226D"/>
                    </a:solidFill>
                  </a:tcPr>
                </a:tc>
                <a:tc>
                  <a:txBody>
                    <a:bodyPr/>
                    <a:lstStyle/>
                    <a:p>
                      <a:pPr marL="0" algn="ctr" defTabSz="914400" rtl="0" eaLnBrk="1" latinLnBrk="0" hangingPunct="1"/>
                      <a:r>
                        <a:rPr lang="en-US" sz="1600" b="0" i="0" kern="1200">
                          <a:solidFill>
                            <a:schemeClr val="bg1"/>
                          </a:solidFill>
                          <a:effectLst/>
                          <a:latin typeface="Segoe Sans Text Semibold" pitchFamily="2" charset="0"/>
                          <a:ea typeface="+mn-ea"/>
                          <a:cs typeface="Segoe Sans Text Semibold" pitchFamily="2" charset="0"/>
                        </a:rPr>
                        <a:t>Channel</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B226D"/>
                    </a:solidFill>
                  </a:tcPr>
                </a:tc>
                <a:extLst>
                  <a:ext uri="{0D108BD9-81ED-4DB2-BD59-A6C34878D82A}">
                    <a16:rowId xmlns:a16="http://schemas.microsoft.com/office/drawing/2014/main" val="1145816881"/>
                  </a:ext>
                </a:extLst>
              </a:tr>
              <a:tr h="4206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09:00</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10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buNone/>
                      </a:pPr>
                      <a:r>
                        <a:rPr lang="en-US" sz="1600">
                          <a:latin typeface="Segoe Sans Text" pitchFamily="2" charset="0"/>
                          <a:cs typeface="Segoe Sans Text" pitchFamily="2" charset="0"/>
                        </a:rPr>
                        <a:t>Day two welcome and day one review</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General</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31417893"/>
                  </a:ext>
                </a:extLst>
              </a:tr>
              <a:tr h="4206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09:10</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30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base" latinLnBrk="0" hangingPunct="1">
                        <a:lnSpc>
                          <a:spcPct val="100000"/>
                        </a:lnSpc>
                        <a:spcBef>
                          <a:spcPts val="0"/>
                        </a:spcBef>
                        <a:spcAft>
                          <a:spcPts val="0"/>
                        </a:spcAft>
                        <a:buClrTx/>
                        <a:buSzTx/>
                        <a:buFont typeface="Arial" panose="020B0604020202020204" pitchFamily="34" charset="0"/>
                        <a:buNone/>
                      </a:pPr>
                      <a:r>
                        <a:rPr lang="en-US" sz="1600">
                          <a:latin typeface="Segoe Sans Text" pitchFamily="2" charset="0"/>
                          <a:cs typeface="Segoe Sans Text" pitchFamily="2" charset="0"/>
                        </a:rPr>
                        <a:t>Challenges and multi-agent orchestration</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General</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8197384"/>
                  </a:ext>
                </a:extLst>
              </a:tr>
              <a:tr h="4206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09:40</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10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base" latinLnBrk="0" hangingPunct="1">
                        <a:lnSpc>
                          <a:spcPct val="100000"/>
                        </a:lnSpc>
                        <a:spcBef>
                          <a:spcPts val="0"/>
                        </a:spcBef>
                        <a:spcAft>
                          <a:spcPts val="0"/>
                        </a:spcAft>
                        <a:buClrTx/>
                        <a:buSzTx/>
                        <a:buFont typeface="Arial" panose="020B0604020202020204" pitchFamily="34" charset="0"/>
                        <a:buNone/>
                      </a:pPr>
                      <a:r>
                        <a:rPr lang="en-US" sz="1600">
                          <a:latin typeface="Segoe Sans Text" pitchFamily="2" charset="0"/>
                          <a:cs typeface="Segoe Sans Text" pitchFamily="2" charset="0"/>
                        </a:rPr>
                        <a:t>Intro to lab exercises three through six</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General</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3848162"/>
                  </a:ext>
                </a:extLst>
              </a:tr>
              <a:tr h="4206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09:50</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40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a:lnSpc>
                          <a:spcPct val="100000"/>
                        </a:lnSpc>
                        <a:spcBef>
                          <a:spcPts val="0"/>
                        </a:spcBef>
                        <a:spcAft>
                          <a:spcPts val="0"/>
                        </a:spcAft>
                        <a:buNone/>
                      </a:pPr>
                      <a:r>
                        <a:rPr lang="en-US" sz="1600" b="0" i="0" u="none" strike="noStrike" noProof="0">
                          <a:solidFill>
                            <a:srgbClr val="000000"/>
                          </a:solidFill>
                          <a:latin typeface="Segoe Sans Text" pitchFamily="2" charset="0"/>
                          <a:cs typeface="Segoe Sans Text" pitchFamily="2" charset="0"/>
                        </a:rPr>
                        <a:t>Exercise three: Extend the shopping assistant using the A2A protocol</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6093991"/>
                  </a:ext>
                </a:extLst>
              </a:tr>
              <a:tr h="420624">
                <a:tc>
                  <a:txBody>
                    <a:bodyPr/>
                    <a:lstStyle/>
                    <a:p>
                      <a:pPr algn="ctr"/>
                      <a:r>
                        <a:rPr lang="en-US" sz="1600" b="1">
                          <a:latin typeface="Segoe Sans Text" pitchFamily="2" charset="0"/>
                          <a:cs typeface="Segoe Sans Text" pitchFamily="2" charset="0"/>
                        </a:rPr>
                        <a:t>10:30</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60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latinLnBrk="0" hangingPunct="1">
                        <a:lnSpc>
                          <a:spcPct val="100000"/>
                        </a:lnSpc>
                        <a:spcBef>
                          <a:spcPts val="0"/>
                        </a:spcBef>
                        <a:spcAft>
                          <a:spcPts val="0"/>
                        </a:spcAft>
                        <a:buNone/>
                      </a:pPr>
                      <a:r>
                        <a:rPr lang="en-US" sz="1600" b="0" i="0" u="none" strike="noStrike" kern="1200">
                          <a:solidFill>
                            <a:srgbClr val="000000"/>
                          </a:solidFill>
                          <a:latin typeface="Segoe Sans Text" pitchFamily="2" charset="0"/>
                          <a:ea typeface="+mn-ea"/>
                          <a:cs typeface="Segoe Sans Text" pitchFamily="2" charset="0"/>
                        </a:rPr>
                        <a:t>Exercise four: Observe model utilization in AI Foundry</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7196922"/>
                  </a:ext>
                </a:extLst>
              </a:tr>
              <a:tr h="420624">
                <a:tc>
                  <a:txBody>
                    <a:bodyPr/>
                    <a:lstStyle/>
                    <a:p>
                      <a:pPr algn="ctr"/>
                      <a:r>
                        <a:rPr lang="en-US" sz="1600" b="1">
                          <a:latin typeface="Segoe Sans Text" pitchFamily="2" charset="0"/>
                          <a:cs typeface="Segoe Sans Text" pitchFamily="2" charset="0"/>
                        </a:rPr>
                        <a:t>11:30</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10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Segoe Sans Text" pitchFamily="2" charset="0"/>
                          <a:ea typeface="+mn-ea"/>
                          <a:cs typeface="Segoe Sans Text" pitchFamily="2" charset="0"/>
                        </a:rPr>
                        <a:t>Debrief on exercises three and four</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64005596"/>
                  </a:ext>
                </a:extLst>
              </a:tr>
              <a:tr h="420624">
                <a:tc>
                  <a:txBody>
                    <a:bodyPr/>
                    <a:lstStyle/>
                    <a:p>
                      <a:pPr algn="ctr"/>
                      <a:r>
                        <a:rPr lang="en-US" sz="1600" b="1">
                          <a:latin typeface="Segoe Sans Text" pitchFamily="2" charset="0"/>
                          <a:cs typeface="Segoe Sans Text" pitchFamily="2" charset="0"/>
                        </a:rPr>
                        <a:t>11:40</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45</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600" b="1" kern="1200">
                          <a:solidFill>
                            <a:schemeClr val="tx1"/>
                          </a:solidFill>
                          <a:latin typeface="Segoe Sans Text" pitchFamily="2" charset="0"/>
                          <a:ea typeface="+mn-ea"/>
                          <a:cs typeface="Segoe Sans Text" pitchFamily="2" charset="0"/>
                        </a:rPr>
                        <a:t>Break</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600">
                        <a:latin typeface="Segoe Sans Text" pitchFamily="2" charset="0"/>
                        <a:cs typeface="Segoe Sans Text" pitchFamily="2"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6404376"/>
                  </a:ext>
                </a:extLst>
              </a:tr>
              <a:tr h="420624">
                <a:tc>
                  <a:txBody>
                    <a:bodyPr/>
                    <a:lstStyle/>
                    <a:p>
                      <a:pPr algn="ctr"/>
                      <a:r>
                        <a:rPr lang="en-US" sz="1600" b="1">
                          <a:latin typeface="Segoe Sans Text" pitchFamily="2" charset="0"/>
                          <a:cs typeface="Segoe Sans Text" pitchFamily="2" charset="0"/>
                        </a:rPr>
                        <a:t>12:25</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rtl="0" fontAlgn="base">
                        <a:buFont typeface="Arial" panose="020B0604020202020204" pitchFamily="34" charset="0"/>
                        <a:buNone/>
                      </a:pPr>
                      <a:r>
                        <a:rPr lang="en-US" sz="1600" b="0" i="0">
                          <a:effectLst/>
                          <a:latin typeface="Segoe Sans Text" pitchFamily="2" charset="0"/>
                          <a:cs typeface="Segoe Sans Text" pitchFamily="2" charset="0"/>
                        </a:rPr>
                        <a:t>60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lvl="0">
                        <a:buNone/>
                      </a:pPr>
                      <a:r>
                        <a:rPr lang="en-US" sz="1600">
                          <a:latin typeface="Segoe Sans Text" pitchFamily="2" charset="0"/>
                          <a:cs typeface="Segoe Sans Text" pitchFamily="2" charset="0"/>
                        </a:rPr>
                        <a:t>Exercise five: Agentic DevOps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55217932"/>
                  </a:ext>
                </a:extLst>
              </a:tr>
              <a:tr h="4206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13:25</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40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solidFill>
                          <a:effectLst/>
                          <a:latin typeface="Segoe Sans Text" pitchFamily="2" charset="0"/>
                          <a:ea typeface="+mn-ea"/>
                          <a:cs typeface="Segoe Sans Text" pitchFamily="2" charset="0"/>
                        </a:rPr>
                        <a:t>Exercise six: AI-enhanced red teaming</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1902862"/>
                  </a:ext>
                </a:extLst>
              </a:tr>
              <a:tr h="4206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14:05</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10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solidFill>
                          <a:effectLst/>
                          <a:latin typeface="Segoe Sans Text" pitchFamily="2" charset="0"/>
                          <a:ea typeface="+mn-ea"/>
                          <a:cs typeface="Segoe Sans Text" pitchFamily="2" charset="0"/>
                        </a:rPr>
                        <a:t>Debrief on exercises five and six</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Team</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9274179"/>
                  </a:ext>
                </a:extLst>
              </a:tr>
              <a:tr h="4206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latin typeface="Segoe Sans Text" pitchFamily="2" charset="0"/>
                          <a:cs typeface="Segoe Sans Text" pitchFamily="2" charset="0"/>
                        </a:rPr>
                        <a:t>14:15</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15</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solidFill>
                          <a:effectLst/>
                          <a:latin typeface="Segoe Sans Text" pitchFamily="2" charset="0"/>
                          <a:ea typeface="+mn-ea"/>
                          <a:cs typeface="Segoe Sans Text" pitchFamily="2" charset="0"/>
                        </a:rPr>
                        <a:t>Course wrap-up</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600">
                          <a:latin typeface="Segoe Sans Text" pitchFamily="2" charset="0"/>
                          <a:cs typeface="Segoe Sans Text" pitchFamily="2" charset="0"/>
                        </a:rPr>
                        <a:t>General</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929001"/>
                  </a:ext>
                </a:extLst>
              </a:tr>
            </a:tbl>
          </a:graphicData>
        </a:graphic>
      </p:graphicFrame>
    </p:spTree>
    <p:custDataLst>
      <p:tags r:id="rId1"/>
    </p:custDataLst>
    <p:extLst>
      <p:ext uri="{BB962C8B-B14F-4D97-AF65-F5344CB8AC3E}">
        <p14:creationId xmlns:p14="http://schemas.microsoft.com/office/powerpoint/2010/main" val="425425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D20D52D-1044-9E7A-D41A-5F67FB9A02B0}"/>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Prepare for the workshop</a:t>
            </a:r>
          </a:p>
        </p:txBody>
      </p:sp>
      <p:sp>
        <p:nvSpPr>
          <p:cNvPr id="3" name="Text Placeholder 2">
            <a:extLst>
              <a:ext uri="{FF2B5EF4-FFF2-40B4-BE49-F238E27FC236}">
                <a16:creationId xmlns:a16="http://schemas.microsoft.com/office/drawing/2014/main" id="{1BE172CF-9ADB-E355-B57E-147A80CDED81}"/>
              </a:ext>
            </a:extLst>
          </p:cNvPr>
          <p:cNvSpPr>
            <a:spLocks noGrp="1"/>
          </p:cNvSpPr>
          <p:nvPr>
            <p:ph type="body" sz="quarter" idx="12"/>
          </p:nvPr>
        </p:nvSpPr>
        <p:spPr/>
        <p:txBody>
          <a:bodyPr/>
          <a:lstStyle/>
          <a:p>
            <a:endParaRPr lang="en-US" noProof="0"/>
          </a:p>
        </p:txBody>
      </p:sp>
      <p:sp>
        <p:nvSpPr>
          <p:cNvPr id="2" name="Footer Placeholder 1">
            <a:extLst>
              <a:ext uri="{FF2B5EF4-FFF2-40B4-BE49-F238E27FC236}">
                <a16:creationId xmlns:a16="http://schemas.microsoft.com/office/drawing/2014/main" id="{362B906C-0861-17D0-251E-23EC4F53614E}"/>
              </a:ext>
            </a:extLst>
          </p:cNvPr>
          <p:cNvSpPr>
            <a:spLocks noGrp="1"/>
          </p:cNvSpPr>
          <p:nvPr>
            <p:ph type="ftr" sz="quarter" idx="13"/>
          </p:nvPr>
        </p:nvSpPr>
        <p:spPr/>
        <p:txBody>
          <a:bodyPr/>
          <a:lstStyle/>
          <a:p>
            <a:r>
              <a:rPr lang="en-US" noProof="0"/>
              <a:t>© 2024 Microsoft. All rights reserved. Internal Microsoft use only.</a:t>
            </a:r>
          </a:p>
        </p:txBody>
      </p:sp>
      <p:sp>
        <p:nvSpPr>
          <p:cNvPr id="5" name="Slide Number Placeholder 4">
            <a:extLst>
              <a:ext uri="{FF2B5EF4-FFF2-40B4-BE49-F238E27FC236}">
                <a16:creationId xmlns:a16="http://schemas.microsoft.com/office/drawing/2014/main" id="{88F2D652-6F1C-F921-C196-342C56FF4B95}"/>
              </a:ext>
            </a:extLst>
          </p:cNvPr>
          <p:cNvSpPr>
            <a:spLocks noGrp="1"/>
          </p:cNvSpPr>
          <p:nvPr>
            <p:ph type="sldNum" sz="quarter" idx="15"/>
          </p:nvPr>
        </p:nvSpPr>
        <p:spPr/>
        <p:txBody>
          <a:bodyPr/>
          <a:lstStyle/>
          <a:p>
            <a:fld id="{F126207E-29C7-4F9F-8309-C6BAAD6BC8C8}" type="slidenum">
              <a:rPr lang="en-US" noProof="0" smtClean="0"/>
              <a:pPr/>
              <a:t>9</a:t>
            </a:fld>
            <a:endParaRPr lang="en-US" noProof="0"/>
          </a:p>
        </p:txBody>
      </p:sp>
    </p:spTree>
    <p:custDataLst>
      <p:tags r:id="rId1"/>
    </p:custDataLst>
    <p:extLst>
      <p:ext uri="{BB962C8B-B14F-4D97-AF65-F5344CB8AC3E}">
        <p14:creationId xmlns:p14="http://schemas.microsoft.com/office/powerpoint/2010/main" val="154638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6bf9e13-acfa-4c85-ba29-97f011b7de38">
      <Terms xmlns="http://schemas.microsoft.com/office/infopath/2007/PartnerControls"/>
    </lcf76f155ced4ddcb4097134ff3c332f>
    <TaxCatchAll xmlns="25aa016b-25aa-43cf-891f-ede6a5368d98" xsi:nil="true"/>
    <_Flow_SignoffStatus xmlns="c6bf9e13-acfa-4c85-ba29-97f011b7de38" xsi:nil="true"/>
    <TranslatedLang xmlns="c6bf9e13-acfa-4c85-ba29-97f011b7de3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4412A9B3E0E543AA12B3FD79054C33" ma:contentTypeVersion="17" ma:contentTypeDescription="Create a new document." ma:contentTypeScope="" ma:versionID="e6a07ac9db1df6d3b14e50828b4376d9">
  <xsd:schema xmlns:xsd="http://www.w3.org/2001/XMLSchema" xmlns:xs="http://www.w3.org/2001/XMLSchema" xmlns:p="http://schemas.microsoft.com/office/2006/metadata/properties" xmlns:ns1="http://schemas.microsoft.com/sharepoint/v3" xmlns:ns2="c6bf9e13-acfa-4c85-ba29-97f011b7de38" xmlns:ns3="25aa016b-25aa-43cf-891f-ede6a5368d98" targetNamespace="http://schemas.microsoft.com/office/2006/metadata/properties" ma:root="true" ma:fieldsID="253b27ad4dec3278b793939fd7e8c60e" ns1:_="" ns2:_="" ns3:_="">
    <xsd:import namespace="http://schemas.microsoft.com/sharepoint/v3"/>
    <xsd:import namespace="c6bf9e13-acfa-4c85-ba29-97f011b7de38"/>
    <xsd:import namespace="25aa016b-25aa-43cf-891f-ede6a5368d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_Flow_SignoffStatus" minOccurs="0"/>
                <xsd:element ref="ns2:TranslatedLang"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bf9e13-acfa-4c85-ba29-97f011b7de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2" nillable="true" ma:displayName="Sign-off status" ma:internalName="Sign_x002d_off_x0020_status">
      <xsd:simpleType>
        <xsd:restriction base="dms:Text"/>
      </xsd:simpleType>
    </xsd:element>
    <xsd:element name="TranslatedLang" ma:index="23" nillable="true" ma:displayName="Translated Language" ma:internalName="TranslatedLang">
      <xsd:simpleType>
        <xsd:restriction base="dms:Text"/>
      </xsd:simpleType>
    </xsd:element>
    <xsd:element name="MediaServiceBillingMetadata" ma:index="24"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aa016b-25aa-43cf-891f-ede6a5368d98"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6f38dd30-35f5-4918-ab94-4f8bdaa92a7a}" ma:internalName="TaxCatchAll" ma:showField="CatchAllData" ma:web="25aa016b-25aa-43cf-891f-ede6a5368d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5aa016b-25aa-43cf-891f-ede6a5368d98"/>
    <ds:schemaRef ds:uri="c6bf9e13-acfa-4c85-ba29-97f011b7de3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785B6E7-942F-4043-A8AC-72B83BC357AA}">
  <ds:schemaRefs>
    <ds:schemaRef ds:uri="25aa016b-25aa-43cf-891f-ede6a5368d98"/>
    <ds:schemaRef ds:uri="c6bf9e13-acfa-4c85-ba29-97f011b7de3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Widescreen</PresentationFormat>
  <Slides>44</Slides>
  <Notes>42</Notes>
  <HiddenSlides>2</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Test</vt:lpstr>
      <vt:lpstr>TechWorkshop L300: AI Apps and Agents</vt:lpstr>
      <vt:lpstr>Agenda</vt:lpstr>
      <vt:lpstr>Workshop general information</vt:lpstr>
      <vt:lpstr>Target audience</vt:lpstr>
      <vt:lpstr>Workshop abstract</vt:lpstr>
      <vt:lpstr>Learning objectives</vt:lpstr>
      <vt:lpstr>Workshop agenda day one</vt:lpstr>
      <vt:lpstr>Workshop agenda day two</vt:lpstr>
      <vt:lpstr>Prepare for the workshop</vt:lpstr>
      <vt:lpstr>Coach role</vt:lpstr>
      <vt:lpstr>Coach responsibilities</vt:lpstr>
      <vt:lpstr>FY25 workshop deliveries</vt:lpstr>
      <vt:lpstr>Team activities configuration </vt:lpstr>
      <vt:lpstr>Navigating the Teams instance</vt:lpstr>
      <vt:lpstr>Navigating the guides</vt:lpstr>
      <vt:lpstr>Student Guide</vt:lpstr>
      <vt:lpstr>Coach and student lab access</vt:lpstr>
      <vt:lpstr>Proven practices for Coaches</vt:lpstr>
      <vt:lpstr>Recommendations</vt:lpstr>
      <vt:lpstr>Tips and tricks</vt:lpstr>
      <vt:lpstr>Proven practices</vt:lpstr>
      <vt:lpstr>Activity information</vt:lpstr>
      <vt:lpstr>Day one activities</vt:lpstr>
      <vt:lpstr>Day one lecture – 60 mins</vt:lpstr>
      <vt:lpstr>Intro to case study, envisioning whiteboard, and lab exercises one and two – 30 mins</vt:lpstr>
      <vt:lpstr>Technical envisioning and architecture whiteboard session – 60 mins</vt:lpstr>
      <vt:lpstr>Day one lab exercises</vt:lpstr>
      <vt:lpstr>Day two activities</vt:lpstr>
      <vt:lpstr>Day two lecture – 30 mins</vt:lpstr>
      <vt:lpstr>Intro to lab exercises three through six – 10 mins</vt:lpstr>
      <vt:lpstr>Day two lab exercises – pre-break</vt:lpstr>
      <vt:lpstr>Day two lab exercises – post-break</vt:lpstr>
      <vt:lpstr>Lab information</vt:lpstr>
      <vt:lpstr>Lab outline</vt:lpstr>
      <vt:lpstr>Lab structure</vt:lpstr>
      <vt:lpstr>Coach and student lab access</vt:lpstr>
      <vt:lpstr>Lab walkthrough  </vt:lpstr>
      <vt:lpstr>Friendly reminder</vt:lpstr>
      <vt:lpstr>Tracking attendance and completions</vt:lpstr>
      <vt:lpstr>Course evaluation</vt:lpstr>
      <vt:lpstr>Remember!</vt:lpstr>
      <vt:lpstr>Coach community</vt:lpstr>
      <vt:lpstr>Questions?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Sely [Chillibreeze]</dc:creator>
  <cp:keywords/>
  <dc:description/>
  <cp:revision>2</cp:revision>
  <dcterms:created xsi:type="dcterms:W3CDTF">2022-04-11T12:24:23Z</dcterms:created>
  <dcterms:modified xsi:type="dcterms:W3CDTF">2025-10-27T19:08:06Z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0x010100FD4412A9B3E0E543AA12B3FD79054C33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MediaServiceImageTags">
    <vt:lpwstr/>
  </property>
  <property fmtid="{D5CDD505-2E9C-101B-9397-08002B2CF9AE}" pid="21" name="ArticulateGUID">
    <vt:lpwstr>354936C2-E6A6-4C74-A748-3D37D4D523D0</vt:lpwstr>
  </property>
  <property fmtid="{D5CDD505-2E9C-101B-9397-08002B2CF9AE}" pid="22" name="ArticulatePath">
    <vt:lpwstr>https://microsoft.sharepoint.com/teams/CommunicationsonAcademy/Shared Documents/Look and Feel/PPT Template/MCAPS_PPT_Templates_v3_CB (2)</vt:lpwstr>
  </property>
</Properties>
</file>